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6" r:id="rId3"/>
    <p:sldId id="257" r:id="rId5"/>
    <p:sldId id="314" r:id="rId6"/>
    <p:sldId id="411" r:id="rId7"/>
    <p:sldId id="412" r:id="rId8"/>
    <p:sldId id="418" r:id="rId9"/>
    <p:sldId id="413" r:id="rId10"/>
    <p:sldId id="414" r:id="rId11"/>
    <p:sldId id="415" r:id="rId12"/>
    <p:sldId id="419" r:id="rId13"/>
    <p:sldId id="307" r:id="rId14"/>
    <p:sldId id="282" r:id="rId15"/>
    <p:sldId id="284" r:id="rId16"/>
    <p:sldId id="286" r:id="rId17"/>
    <p:sldId id="308" r:id="rId18"/>
    <p:sldId id="288" r:id="rId19"/>
    <p:sldId id="287" r:id="rId20"/>
    <p:sldId id="435" r:id="rId21"/>
    <p:sldId id="436" r:id="rId22"/>
    <p:sldId id="437" r:id="rId23"/>
    <p:sldId id="300" r:id="rId24"/>
  </p:sldIdLst>
  <p:sldSz cx="1219517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777AF9"/>
    <a:srgbClr val="2684E2"/>
    <a:srgbClr val="3CCCC7"/>
    <a:srgbClr val="1C76CE"/>
    <a:srgbClr val="FA783A"/>
    <a:srgbClr val="00AF92"/>
    <a:srgbClr val="FF6D67"/>
    <a:srgbClr val="FF3D3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howGuides="1">
      <p:cViewPr varScale="1">
        <p:scale>
          <a:sx n="72" d="100"/>
          <a:sy n="72" d="100"/>
        </p:scale>
        <p:origin x="-636" y="-90"/>
      </p:cViewPr>
      <p:guideLst>
        <p:guide orient="horz" pos="4267"/>
        <p:guide pos="768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54A1DB-77B4-46A1-8248-376E3A8265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4DA30-AA03-4F72-96B9-33D624FA8F4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F50FB-A872-4548-BE96-D557265687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FABEE-F649-434F-AA04-C5194DFCC83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" Target="slide11.xml"/><Relationship Id="rId8" Type="http://schemas.openxmlformats.org/officeDocument/2006/relationships/slide" Target="slide4.xml"/><Relationship Id="rId7" Type="http://schemas.openxmlformats.org/officeDocument/2006/relationships/slide" Target="slide1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7.xml"/><Relationship Id="rId10" Type="http://schemas.openxmlformats.org/officeDocument/2006/relationships/slide" Target="slide15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7.xml"/><Relationship Id="rId2" Type="http://schemas.microsoft.com/office/2007/relationships/hdphoto" Target="../media/hdphoto2.wdp"/><Relationship Id="rId1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slide" Target="slide15.xml"/><Relationship Id="rId3" Type="http://schemas.openxmlformats.org/officeDocument/2006/relationships/slide" Target="slide11.xml"/><Relationship Id="rId2" Type="http://schemas.openxmlformats.org/officeDocument/2006/relationships/slide" Target="slide4.xml"/><Relationship Id="rId1" Type="http://schemas.openxmlformats.org/officeDocument/2006/relationships/slide" Target="slide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2" descr="C:\Users\Administrator\Desktop\111.pn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687" y="5493916"/>
            <a:ext cx="12237953" cy="311348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2" name="组合 81"/>
          <p:cNvGrpSpPr/>
          <p:nvPr/>
        </p:nvGrpSpPr>
        <p:grpSpPr>
          <a:xfrm>
            <a:off x="10202043" y="5250598"/>
            <a:ext cx="1690790" cy="122618"/>
            <a:chOff x="585237" y="-414066"/>
            <a:chExt cx="2620712" cy="190057"/>
          </a:xfrm>
        </p:grpSpPr>
        <p:sp>
          <p:nvSpPr>
            <p:cNvPr id="83" name="Oval 12"/>
            <p:cNvSpPr>
              <a:spLocks noChangeArrowheads="1"/>
            </p:cNvSpPr>
            <p:nvPr/>
          </p:nvSpPr>
          <p:spPr bwMode="auto">
            <a:xfrm>
              <a:off x="2996569" y="-409161"/>
              <a:ext cx="209380" cy="185152"/>
            </a:xfrm>
            <a:prstGeom prst="ellipse">
              <a:avLst/>
            </a:prstGeom>
            <a:solidFill>
              <a:srgbClr val="0E36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Rectangle 13"/>
            <p:cNvSpPr>
              <a:spLocks noChangeArrowheads="1"/>
            </p:cNvSpPr>
            <p:nvPr/>
          </p:nvSpPr>
          <p:spPr bwMode="auto">
            <a:xfrm>
              <a:off x="1013702" y="-409161"/>
              <a:ext cx="2088250" cy="185152"/>
            </a:xfrm>
            <a:prstGeom prst="rect">
              <a:avLst/>
            </a:prstGeom>
            <a:solidFill>
              <a:srgbClr val="F8CD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Rectangle 14"/>
            <p:cNvSpPr>
              <a:spLocks noChangeArrowheads="1"/>
            </p:cNvSpPr>
            <p:nvPr/>
          </p:nvSpPr>
          <p:spPr bwMode="auto">
            <a:xfrm>
              <a:off x="2871773" y="-409161"/>
              <a:ext cx="52692" cy="185152"/>
            </a:xfrm>
            <a:prstGeom prst="rect">
              <a:avLst/>
            </a:prstGeom>
            <a:solidFill>
              <a:srgbClr val="EB59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5"/>
            <p:cNvSpPr/>
            <p:nvPr/>
          </p:nvSpPr>
          <p:spPr bwMode="auto">
            <a:xfrm>
              <a:off x="715579" y="-414066"/>
              <a:ext cx="298124" cy="190057"/>
            </a:xfrm>
            <a:custGeom>
              <a:avLst/>
              <a:gdLst>
                <a:gd name="T0" fmla="*/ 215 w 215"/>
                <a:gd name="T1" fmla="*/ 155 h 155"/>
                <a:gd name="T2" fmla="*/ 215 w 215"/>
                <a:gd name="T3" fmla="*/ 0 h 155"/>
                <a:gd name="T4" fmla="*/ 0 w 215"/>
                <a:gd name="T5" fmla="*/ 54 h 155"/>
                <a:gd name="T6" fmla="*/ 0 w 215"/>
                <a:gd name="T7" fmla="*/ 100 h 155"/>
                <a:gd name="T8" fmla="*/ 215 w 215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155">
                  <a:moveTo>
                    <a:pt x="215" y="155"/>
                  </a:moveTo>
                  <a:lnTo>
                    <a:pt x="215" y="0"/>
                  </a:lnTo>
                  <a:lnTo>
                    <a:pt x="0" y="54"/>
                  </a:lnTo>
                  <a:lnTo>
                    <a:pt x="0" y="100"/>
                  </a:lnTo>
                  <a:lnTo>
                    <a:pt x="215" y="155"/>
                  </a:lnTo>
                  <a:close/>
                </a:path>
              </a:pathLst>
            </a:custGeom>
            <a:solidFill>
              <a:srgbClr val="FFD0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7" name="Freeform 16"/>
            <p:cNvSpPr/>
            <p:nvPr/>
          </p:nvSpPr>
          <p:spPr bwMode="auto">
            <a:xfrm>
              <a:off x="585237" y="-347852"/>
              <a:ext cx="130342" cy="56404"/>
            </a:xfrm>
            <a:custGeom>
              <a:avLst/>
              <a:gdLst>
                <a:gd name="T0" fmla="*/ 94 w 94"/>
                <a:gd name="T1" fmla="*/ 46 h 46"/>
                <a:gd name="T2" fmla="*/ 94 w 94"/>
                <a:gd name="T3" fmla="*/ 0 h 46"/>
                <a:gd name="T4" fmla="*/ 0 w 94"/>
                <a:gd name="T5" fmla="*/ 23 h 46"/>
                <a:gd name="T6" fmla="*/ 94 w 94"/>
                <a:gd name="T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46">
                  <a:moveTo>
                    <a:pt x="94" y="46"/>
                  </a:moveTo>
                  <a:lnTo>
                    <a:pt x="94" y="0"/>
                  </a:lnTo>
                  <a:lnTo>
                    <a:pt x="0" y="23"/>
                  </a:lnTo>
                  <a:lnTo>
                    <a:pt x="94" y="46"/>
                  </a:lnTo>
                  <a:close/>
                </a:path>
              </a:pathLst>
            </a:custGeom>
            <a:solidFill>
              <a:srgbClr val="0E36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4" name="背景音乐 - 纯音乐 - 你是爱 Ppt2.m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1017862" y="-594360"/>
            <a:ext cx="609600" cy="6096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6968490" y="1298575"/>
            <a:ext cx="5390515" cy="4166235"/>
            <a:chOff x="10974" y="2045"/>
            <a:chExt cx="8489" cy="6561"/>
          </a:xfrm>
        </p:grpSpPr>
        <p:grpSp>
          <p:nvGrpSpPr>
            <p:cNvPr id="88" name="组合 87"/>
            <p:cNvGrpSpPr/>
            <p:nvPr/>
          </p:nvGrpSpPr>
          <p:grpSpPr>
            <a:xfrm>
              <a:off x="10974" y="2045"/>
              <a:ext cx="8489" cy="6561"/>
              <a:chOff x="4139952" y="769866"/>
              <a:chExt cx="4678495" cy="3616049"/>
            </a:xfrm>
          </p:grpSpPr>
          <p:grpSp>
            <p:nvGrpSpPr>
              <p:cNvPr id="91" name="组合 90"/>
              <p:cNvGrpSpPr/>
              <p:nvPr/>
            </p:nvGrpSpPr>
            <p:grpSpPr>
              <a:xfrm rot="0">
                <a:off x="4139952" y="769866"/>
                <a:ext cx="4392488" cy="3616049"/>
                <a:chOff x="4156370" y="836314"/>
                <a:chExt cx="4542654" cy="3739671"/>
              </a:xfrm>
            </p:grpSpPr>
            <p:sp>
              <p:nvSpPr>
                <p:cNvPr id="93" name="矩形 92"/>
                <p:cNvSpPr/>
                <p:nvPr/>
              </p:nvSpPr>
              <p:spPr>
                <a:xfrm>
                  <a:off x="4464558" y="1192837"/>
                  <a:ext cx="3993223" cy="224300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94" name="Picture 3" descr="C:\Users\Administrator.MICROSO-BQCPAHA\Desktop\电脑.pn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4733" b="3583"/>
                <a:stretch>
                  <a:fillRect/>
                </a:stretch>
              </p:blipFill>
              <p:spPr bwMode="auto">
                <a:xfrm>
                  <a:off x="4156370" y="836314"/>
                  <a:ext cx="4542654" cy="3739671"/>
                </a:xfrm>
                <a:prstGeom prst="rect">
                  <a:avLst/>
                </a:prstGeom>
                <a:noFill/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90" name="矩形 12"/>
              <p:cNvSpPr/>
              <p:nvPr/>
            </p:nvSpPr>
            <p:spPr>
              <a:xfrm rot="1872432">
                <a:off x="6746242" y="847193"/>
                <a:ext cx="2072205" cy="3326162"/>
              </a:xfrm>
              <a:custGeom>
                <a:avLst/>
                <a:gdLst/>
                <a:ahLst/>
                <a:cxnLst/>
                <a:rect l="l" t="t" r="r" b="b"/>
                <a:pathLst>
                  <a:path w="2072205" h="3326162">
                    <a:moveTo>
                      <a:pt x="0" y="464340"/>
                    </a:moveTo>
                    <a:lnTo>
                      <a:pt x="766499" y="0"/>
                    </a:lnTo>
                    <a:lnTo>
                      <a:pt x="801012" y="0"/>
                    </a:lnTo>
                    <a:lnTo>
                      <a:pt x="2072205" y="2098395"/>
                    </a:lnTo>
                    <a:lnTo>
                      <a:pt x="45496" y="3326162"/>
                    </a:lnTo>
                    <a:lnTo>
                      <a:pt x="0" y="3326162"/>
                    </a:lnTo>
                    <a:close/>
                  </a:path>
                </a:pathLst>
              </a:custGeom>
              <a:solidFill>
                <a:schemeClr val="bg1">
                  <a:alpha val="1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3" name="图片 2" descr="QQ截图2018011122442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463" y="2568"/>
              <a:ext cx="7109" cy="4079"/>
            </a:xfrm>
            <a:prstGeom prst="rect">
              <a:avLst/>
            </a:prstGeom>
          </p:spPr>
        </p:pic>
      </p:grpSp>
      <p:sp>
        <p:nvSpPr>
          <p:cNvPr id="54" name="矩形 53"/>
          <p:cNvSpPr/>
          <p:nvPr/>
        </p:nvSpPr>
        <p:spPr>
          <a:xfrm>
            <a:off x="7311593" y="2046811"/>
            <a:ext cx="4883582" cy="1988154"/>
          </a:xfrm>
          <a:prstGeom prst="rect">
            <a:avLst/>
          </a:prstGeom>
          <a:solidFill>
            <a:srgbClr val="2684E2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0" y="1484630"/>
            <a:ext cx="7743190" cy="3680460"/>
            <a:chOff x="0" y="2338"/>
            <a:chExt cx="12194" cy="5796"/>
          </a:xfrm>
        </p:grpSpPr>
        <p:grpSp>
          <p:nvGrpSpPr>
            <p:cNvPr id="12" name="组合 11"/>
            <p:cNvGrpSpPr/>
            <p:nvPr/>
          </p:nvGrpSpPr>
          <p:grpSpPr>
            <a:xfrm>
              <a:off x="0" y="2338"/>
              <a:ext cx="12194" cy="4015"/>
              <a:chOff x="0" y="2338"/>
              <a:chExt cx="12194" cy="4015"/>
            </a:xfrm>
          </p:grpSpPr>
          <p:sp>
            <p:nvSpPr>
              <p:cNvPr id="56" name="矩形 55"/>
              <p:cNvSpPr/>
              <p:nvPr/>
            </p:nvSpPr>
            <p:spPr>
              <a:xfrm>
                <a:off x="0" y="3223"/>
                <a:ext cx="12195" cy="3131"/>
              </a:xfrm>
              <a:prstGeom prst="rect">
                <a:avLst/>
              </a:prstGeom>
              <a:solidFill>
                <a:srgbClr val="2684E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7" name="标题 4"/>
              <p:cNvSpPr txBox="1"/>
              <p:nvPr/>
            </p:nvSpPr>
            <p:spPr>
              <a:xfrm>
                <a:off x="2872" y="2338"/>
                <a:ext cx="8322" cy="844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ctr" defTabSz="914400" rtl="0" eaLnBrk="1" latinLnBrk="0" hangingPunct="1"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r"/>
                <a:r>
                  <a:rPr lang="en-US" altLang="zh-CN" sz="3600" b="1" dirty="0" smtClean="0">
                    <a:solidFill>
                      <a:srgbClr val="2684E2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THE BUSINESS PLAN</a:t>
                </a:r>
                <a:endParaRPr lang="en-US" altLang="zh-CN" sz="3600" b="1" dirty="0">
                  <a:solidFill>
                    <a:srgbClr val="2684E2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2824" y="6646"/>
              <a:ext cx="6260" cy="1489"/>
              <a:chOff x="2824" y="6646"/>
              <a:chExt cx="6260" cy="1489"/>
            </a:xfrm>
          </p:grpSpPr>
          <p:grpSp>
            <p:nvGrpSpPr>
              <p:cNvPr id="9" name="组合 8"/>
              <p:cNvGrpSpPr/>
              <p:nvPr/>
            </p:nvGrpSpPr>
            <p:grpSpPr>
              <a:xfrm rot="0">
                <a:off x="7610" y="6661"/>
                <a:ext cx="1474" cy="1474"/>
                <a:chOff x="7610" y="6661"/>
                <a:chExt cx="1474" cy="1474"/>
              </a:xfrm>
            </p:grpSpPr>
            <p:grpSp>
              <p:nvGrpSpPr>
                <p:cNvPr id="60" name="组合 59"/>
                <p:cNvGrpSpPr/>
                <p:nvPr/>
              </p:nvGrpSpPr>
              <p:grpSpPr>
                <a:xfrm>
                  <a:off x="7610" y="6661"/>
                  <a:ext cx="1474" cy="1474"/>
                  <a:chOff x="1677608" y="2996952"/>
                  <a:chExt cx="1395643" cy="1395643"/>
                </a:xfrm>
              </p:grpSpPr>
              <p:sp>
                <p:nvSpPr>
                  <p:cNvPr id="61" name="Oval 60"/>
                  <p:cNvSpPr>
                    <a:spLocks noChangeAspect="1"/>
                  </p:cNvSpPr>
                  <p:nvPr/>
                </p:nvSpPr>
                <p:spPr>
                  <a:xfrm>
                    <a:off x="1677608" y="2996952"/>
                    <a:ext cx="1395643" cy="1395643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bg1">
                          <a:lumMod val="81000"/>
                        </a:schemeClr>
                      </a:gs>
                      <a:gs pos="0">
                        <a:schemeClr val="bg1">
                          <a:lumMod val="99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  <a:effectLst>
                    <a:outerShdw blurRad="317500" dist="1143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solidFill>
                        <a:srgbClr val="FA783A"/>
                      </a:solidFill>
                    </a:endParaRPr>
                  </a:p>
                </p:txBody>
              </p:sp>
              <p:sp>
                <p:nvSpPr>
                  <p:cNvPr id="62" name="Oval 29"/>
                  <p:cNvSpPr>
                    <a:spLocks noChangeAspect="1"/>
                  </p:cNvSpPr>
                  <p:nvPr/>
                </p:nvSpPr>
                <p:spPr>
                  <a:xfrm>
                    <a:off x="1850114" y="3169458"/>
                    <a:ext cx="1050630" cy="1050630"/>
                  </a:xfrm>
                  <a:prstGeom prst="ellipse">
                    <a:avLst/>
                  </a:prstGeom>
                  <a:solidFill>
                    <a:srgbClr val="0070C0"/>
                  </a:solidFill>
                  <a:ln w="120650">
                    <a:gradFill flip="none" rotWithShape="1">
                      <a:gsLst>
                        <a:gs pos="0">
                          <a:schemeClr val="bg1">
                            <a:lumMod val="78000"/>
                          </a:schemeClr>
                        </a:gs>
                        <a:gs pos="100000">
                          <a:schemeClr val="bg1">
                            <a:lumMod val="98000"/>
                          </a:schemeClr>
                        </a:gs>
                      </a:gsLst>
                      <a:lin ang="5400000" scaled="1"/>
                      <a:tileRect/>
                    </a:gradFill>
                  </a:ln>
                  <a:effectLst>
                    <a:innerShdw blurRad="330200" dist="165100" dir="16200000">
                      <a:prstClr val="black">
                        <a:alpha val="53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800" dirty="0">
                      <a:solidFill>
                        <a:srgbClr val="FA783A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DIN-BoldItalic" pitchFamily="50" charset="0"/>
                    </a:endParaRPr>
                  </a:p>
                </p:txBody>
              </p:sp>
            </p:grpSp>
            <p:sp>
              <p:nvSpPr>
                <p:cNvPr id="63" name="KSO_Shape">
                  <a:hlinkClick r:id="rId7" action="ppaction://hlinksldjump"/>
                </p:cNvPr>
                <p:cNvSpPr/>
                <p:nvPr/>
              </p:nvSpPr>
              <p:spPr bwMode="auto">
                <a:xfrm>
                  <a:off x="7991" y="7141"/>
                  <a:ext cx="712" cy="489"/>
                </a:xfrm>
                <a:custGeom>
                  <a:avLst/>
                  <a:gdLst>
                    <a:gd name="T0" fmla="*/ 2147483646 w 112"/>
                    <a:gd name="T1" fmla="*/ 2147483646 h 77"/>
                    <a:gd name="T2" fmla="*/ 2147483646 w 112"/>
                    <a:gd name="T3" fmla="*/ 2147483646 h 77"/>
                    <a:gd name="T4" fmla="*/ 2147483646 w 112"/>
                    <a:gd name="T5" fmla="*/ 2147483646 h 77"/>
                    <a:gd name="T6" fmla="*/ 2147483646 w 112"/>
                    <a:gd name="T7" fmla="*/ 2147483646 h 77"/>
                    <a:gd name="T8" fmla="*/ 2147483646 w 112"/>
                    <a:gd name="T9" fmla="*/ 2147483646 h 77"/>
                    <a:gd name="T10" fmla="*/ 0 w 112"/>
                    <a:gd name="T11" fmla="*/ 2147483646 h 77"/>
                    <a:gd name="T12" fmla="*/ 2147483646 w 112"/>
                    <a:gd name="T13" fmla="*/ 2147483646 h 77"/>
                    <a:gd name="T14" fmla="*/ 2147483646 w 112"/>
                    <a:gd name="T15" fmla="*/ 2147483646 h 77"/>
                    <a:gd name="T16" fmla="*/ 2147483646 w 112"/>
                    <a:gd name="T17" fmla="*/ 2147483646 h 77"/>
                    <a:gd name="T18" fmla="*/ 2147483646 w 112"/>
                    <a:gd name="T19" fmla="*/ 2147483646 h 77"/>
                    <a:gd name="T20" fmla="*/ 2147483646 w 112"/>
                    <a:gd name="T21" fmla="*/ 2147483646 h 77"/>
                    <a:gd name="T22" fmla="*/ 2147483646 w 112"/>
                    <a:gd name="T23" fmla="*/ 2147483646 h 77"/>
                    <a:gd name="T24" fmla="*/ 2147483646 w 112"/>
                    <a:gd name="T25" fmla="*/ 2147483646 h 77"/>
                    <a:gd name="T26" fmla="*/ 2147483646 w 112"/>
                    <a:gd name="T27" fmla="*/ 2147483646 h 77"/>
                    <a:gd name="T28" fmla="*/ 2147483646 w 112"/>
                    <a:gd name="T29" fmla="*/ 2147483646 h 77"/>
                    <a:gd name="T30" fmla="*/ 2147483646 w 112"/>
                    <a:gd name="T31" fmla="*/ 2147483646 h 77"/>
                    <a:gd name="T32" fmla="*/ 2147483646 w 112"/>
                    <a:gd name="T33" fmla="*/ 2147483646 h 77"/>
                    <a:gd name="T34" fmla="*/ 2147483646 w 112"/>
                    <a:gd name="T35" fmla="*/ 2147483646 h 77"/>
                    <a:gd name="T36" fmla="*/ 2147483646 w 112"/>
                    <a:gd name="T37" fmla="*/ 2147483646 h 77"/>
                    <a:gd name="T38" fmla="*/ 2147483646 w 112"/>
                    <a:gd name="T39" fmla="*/ 2147483646 h 77"/>
                    <a:gd name="T40" fmla="*/ 2147483646 w 112"/>
                    <a:gd name="T41" fmla="*/ 2147483646 h 77"/>
                    <a:gd name="T42" fmla="*/ 2147483646 w 112"/>
                    <a:gd name="T43" fmla="*/ 2147483646 h 77"/>
                    <a:gd name="T44" fmla="*/ 2147483646 w 112"/>
                    <a:gd name="T45" fmla="*/ 2147483646 h 77"/>
                    <a:gd name="T46" fmla="*/ 2147483646 w 112"/>
                    <a:gd name="T47" fmla="*/ 2147483646 h 77"/>
                    <a:gd name="T48" fmla="*/ 2147483646 w 112"/>
                    <a:gd name="T49" fmla="*/ 2147483646 h 77"/>
                    <a:gd name="T50" fmla="*/ 2147483646 w 112"/>
                    <a:gd name="T51" fmla="*/ 2147483646 h 77"/>
                    <a:gd name="T52" fmla="*/ 2147483646 w 112"/>
                    <a:gd name="T53" fmla="*/ 2147483646 h 77"/>
                    <a:gd name="T54" fmla="*/ 2147483646 w 112"/>
                    <a:gd name="T55" fmla="*/ 2147483646 h 77"/>
                    <a:gd name="T56" fmla="*/ 2147483646 w 112"/>
                    <a:gd name="T57" fmla="*/ 2147483646 h 77"/>
                    <a:gd name="T58" fmla="*/ 2147483646 w 112"/>
                    <a:gd name="T59" fmla="*/ 2147483646 h 77"/>
                    <a:gd name="T60" fmla="*/ 2147483646 w 112"/>
                    <a:gd name="T61" fmla="*/ 2147483646 h 77"/>
                    <a:gd name="T62" fmla="*/ 2147483646 w 112"/>
                    <a:gd name="T63" fmla="*/ 2147483646 h 77"/>
                    <a:gd name="T64" fmla="*/ 2147483646 w 112"/>
                    <a:gd name="T65" fmla="*/ 2147483646 h 77"/>
                    <a:gd name="T66" fmla="*/ 2147483646 w 112"/>
                    <a:gd name="T67" fmla="*/ 2147483646 h 77"/>
                    <a:gd name="T68" fmla="*/ 2147483646 w 112"/>
                    <a:gd name="T69" fmla="*/ 2147483646 h 77"/>
                    <a:gd name="T70" fmla="*/ 2147483646 w 112"/>
                    <a:gd name="T71" fmla="*/ 2147483646 h 77"/>
                    <a:gd name="T72" fmla="*/ 2147483646 w 112"/>
                    <a:gd name="T73" fmla="*/ 2147483646 h 77"/>
                    <a:gd name="T74" fmla="*/ 2147483646 w 112"/>
                    <a:gd name="T75" fmla="*/ 2147483646 h 77"/>
                    <a:gd name="T76" fmla="*/ 2147483646 w 112"/>
                    <a:gd name="T77" fmla="*/ 2147483646 h 77"/>
                    <a:gd name="T78" fmla="*/ 2147483646 w 112"/>
                    <a:gd name="T79" fmla="*/ 2147483646 h 77"/>
                    <a:gd name="T80" fmla="*/ 2147483646 w 112"/>
                    <a:gd name="T81" fmla="*/ 2147483646 h 77"/>
                    <a:gd name="T82" fmla="*/ 2147483646 w 112"/>
                    <a:gd name="T83" fmla="*/ 2147483646 h 77"/>
                    <a:gd name="T84" fmla="*/ 2147483646 w 112"/>
                    <a:gd name="T85" fmla="*/ 2147483646 h 77"/>
                    <a:gd name="T86" fmla="*/ 2147483646 w 112"/>
                    <a:gd name="T87" fmla="*/ 2147483646 h 77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0" t="0" r="r" b="b"/>
                  <a:pathLst>
                    <a:path w="112" h="77">
                      <a:moveTo>
                        <a:pt x="56" y="0"/>
                      </a:moveTo>
                      <a:cubicBezTo>
                        <a:pt x="62" y="0"/>
                        <a:pt x="66" y="4"/>
                        <a:pt x="66" y="10"/>
                      </a:cubicBezTo>
                      <a:cubicBezTo>
                        <a:pt x="66" y="15"/>
                        <a:pt x="62" y="20"/>
                        <a:pt x="56" y="20"/>
                      </a:cubicBezTo>
                      <a:cubicBezTo>
                        <a:pt x="51" y="20"/>
                        <a:pt x="46" y="15"/>
                        <a:pt x="46" y="10"/>
                      </a:cubicBezTo>
                      <a:cubicBezTo>
                        <a:pt x="46" y="4"/>
                        <a:pt x="51" y="0"/>
                        <a:pt x="56" y="0"/>
                      </a:cubicBezTo>
                      <a:close/>
                      <a:moveTo>
                        <a:pt x="15" y="49"/>
                      </a:moveTo>
                      <a:cubicBezTo>
                        <a:pt x="15" y="66"/>
                        <a:pt x="15" y="66"/>
                        <a:pt x="15" y="66"/>
                      </a:cubicBezTo>
                      <a:cubicBezTo>
                        <a:pt x="10" y="66"/>
                        <a:pt x="10" y="66"/>
                        <a:pt x="10" y="66"/>
                      </a:cubicBezTo>
                      <a:cubicBezTo>
                        <a:pt x="10" y="52"/>
                        <a:pt x="10" y="52"/>
                        <a:pt x="10" y="52"/>
                      </a:cubicBezTo>
                      <a:cubicBezTo>
                        <a:pt x="9" y="52"/>
                        <a:pt x="9" y="52"/>
                        <a:pt x="9" y="52"/>
                      </a:cubicBezTo>
                      <a:cubicBezTo>
                        <a:pt x="9" y="66"/>
                        <a:pt x="9" y="66"/>
                        <a:pt x="9" y="66"/>
                      </a:cubicBezTo>
                      <a:cubicBezTo>
                        <a:pt x="4" y="66"/>
                        <a:pt x="4" y="66"/>
                        <a:pt x="4" y="66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4" y="46"/>
                        <a:pt x="4" y="46"/>
                        <a:pt x="4" y="46"/>
                      </a:cubicBezTo>
                      <a:cubicBezTo>
                        <a:pt x="4" y="37"/>
                        <a:pt x="4" y="37"/>
                        <a:pt x="4" y="37"/>
                      </a:cubicBezTo>
                      <a:cubicBezTo>
                        <a:pt x="4" y="37"/>
                        <a:pt x="4" y="37"/>
                        <a:pt x="4" y="37"/>
                      </a:cubicBezTo>
                      <a:cubicBezTo>
                        <a:pt x="4" y="46"/>
                        <a:pt x="4" y="46"/>
                        <a:pt x="4" y="46"/>
                      </a:cubicBezTo>
                      <a:cubicBezTo>
                        <a:pt x="0" y="46"/>
                        <a:pt x="0" y="46"/>
                        <a:pt x="0" y="46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0" y="31"/>
                        <a:pt x="1" y="29"/>
                        <a:pt x="4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3" y="30"/>
                        <a:pt x="13" y="30"/>
                        <a:pt x="13" y="31"/>
                      </a:cubicBezTo>
                      <a:cubicBezTo>
                        <a:pt x="13" y="49"/>
                        <a:pt x="13" y="49"/>
                        <a:pt x="13" y="49"/>
                      </a:cubicBezTo>
                      <a:cubicBezTo>
                        <a:pt x="15" y="49"/>
                        <a:pt x="15" y="49"/>
                        <a:pt x="15" y="49"/>
                      </a:cubicBezTo>
                      <a:close/>
                      <a:moveTo>
                        <a:pt x="10" y="15"/>
                      </a:moveTo>
                      <a:cubicBezTo>
                        <a:pt x="13" y="15"/>
                        <a:pt x="16" y="18"/>
                        <a:pt x="16" y="22"/>
                      </a:cubicBezTo>
                      <a:cubicBezTo>
                        <a:pt x="16" y="23"/>
                        <a:pt x="16" y="24"/>
                        <a:pt x="15" y="25"/>
                      </a:cubicBezTo>
                      <a:cubicBezTo>
                        <a:pt x="15" y="26"/>
                        <a:pt x="15" y="26"/>
                        <a:pt x="14" y="26"/>
                      </a:cubicBezTo>
                      <a:cubicBezTo>
                        <a:pt x="13" y="27"/>
                        <a:pt x="12" y="28"/>
                        <a:pt x="10" y="28"/>
                      </a:cubicBezTo>
                      <a:cubicBezTo>
                        <a:pt x="6" y="28"/>
                        <a:pt x="3" y="25"/>
                        <a:pt x="3" y="22"/>
                      </a:cubicBezTo>
                      <a:cubicBezTo>
                        <a:pt x="3" y="18"/>
                        <a:pt x="6" y="15"/>
                        <a:pt x="10" y="15"/>
                      </a:cubicBezTo>
                      <a:close/>
                      <a:moveTo>
                        <a:pt x="96" y="49"/>
                      </a:moveTo>
                      <a:cubicBezTo>
                        <a:pt x="96" y="66"/>
                        <a:pt x="96" y="66"/>
                        <a:pt x="96" y="66"/>
                      </a:cubicBezTo>
                      <a:cubicBezTo>
                        <a:pt x="101" y="66"/>
                        <a:pt x="101" y="66"/>
                        <a:pt x="101" y="66"/>
                      </a:cubicBezTo>
                      <a:cubicBezTo>
                        <a:pt x="101" y="52"/>
                        <a:pt x="101" y="52"/>
                        <a:pt x="101" y="52"/>
                      </a:cubicBezTo>
                      <a:cubicBezTo>
                        <a:pt x="102" y="52"/>
                        <a:pt x="102" y="52"/>
                        <a:pt x="102" y="52"/>
                      </a:cubicBezTo>
                      <a:cubicBezTo>
                        <a:pt x="102" y="66"/>
                        <a:pt x="102" y="66"/>
                        <a:pt x="102" y="66"/>
                      </a:cubicBezTo>
                      <a:cubicBezTo>
                        <a:pt x="107" y="66"/>
                        <a:pt x="107" y="66"/>
                        <a:pt x="107" y="66"/>
                      </a:cubicBezTo>
                      <a:cubicBezTo>
                        <a:pt x="107" y="49"/>
                        <a:pt x="107" y="49"/>
                        <a:pt x="107" y="49"/>
                      </a:cubicBezTo>
                      <a:cubicBezTo>
                        <a:pt x="107" y="46"/>
                        <a:pt x="107" y="46"/>
                        <a:pt x="107" y="46"/>
                      </a:cubicBezTo>
                      <a:cubicBezTo>
                        <a:pt x="107" y="37"/>
                        <a:pt x="107" y="37"/>
                        <a:pt x="107" y="37"/>
                      </a:cubicBezTo>
                      <a:cubicBezTo>
                        <a:pt x="107" y="37"/>
                        <a:pt x="107" y="37"/>
                        <a:pt x="107" y="37"/>
                      </a:cubicBezTo>
                      <a:cubicBezTo>
                        <a:pt x="107" y="46"/>
                        <a:pt x="107" y="46"/>
                        <a:pt x="107" y="46"/>
                      </a:cubicBezTo>
                      <a:cubicBezTo>
                        <a:pt x="112" y="46"/>
                        <a:pt x="112" y="46"/>
                        <a:pt x="112" y="46"/>
                      </a:cubicBezTo>
                      <a:cubicBezTo>
                        <a:pt x="112" y="33"/>
                        <a:pt x="112" y="33"/>
                        <a:pt x="112" y="33"/>
                      </a:cubicBezTo>
                      <a:cubicBezTo>
                        <a:pt x="112" y="31"/>
                        <a:pt x="110" y="29"/>
                        <a:pt x="107" y="29"/>
                      </a:cubicBezTo>
                      <a:cubicBezTo>
                        <a:pt x="98" y="29"/>
                        <a:pt x="98" y="29"/>
                        <a:pt x="98" y="29"/>
                      </a:cubicBezTo>
                      <a:cubicBezTo>
                        <a:pt x="98" y="30"/>
                        <a:pt x="98" y="30"/>
                        <a:pt x="98" y="31"/>
                      </a:cubicBezTo>
                      <a:cubicBezTo>
                        <a:pt x="98" y="49"/>
                        <a:pt x="98" y="49"/>
                        <a:pt x="98" y="49"/>
                      </a:cubicBezTo>
                      <a:cubicBezTo>
                        <a:pt x="96" y="49"/>
                        <a:pt x="96" y="49"/>
                        <a:pt x="96" y="49"/>
                      </a:cubicBezTo>
                      <a:close/>
                      <a:moveTo>
                        <a:pt x="101" y="15"/>
                      </a:moveTo>
                      <a:cubicBezTo>
                        <a:pt x="98" y="15"/>
                        <a:pt x="95" y="18"/>
                        <a:pt x="95" y="22"/>
                      </a:cubicBezTo>
                      <a:cubicBezTo>
                        <a:pt x="95" y="23"/>
                        <a:pt x="95" y="24"/>
                        <a:pt x="96" y="25"/>
                      </a:cubicBezTo>
                      <a:cubicBezTo>
                        <a:pt x="96" y="26"/>
                        <a:pt x="97" y="26"/>
                        <a:pt x="97" y="26"/>
                      </a:cubicBezTo>
                      <a:cubicBezTo>
                        <a:pt x="98" y="27"/>
                        <a:pt x="100" y="28"/>
                        <a:pt x="101" y="28"/>
                      </a:cubicBezTo>
                      <a:cubicBezTo>
                        <a:pt x="105" y="28"/>
                        <a:pt x="108" y="25"/>
                        <a:pt x="108" y="22"/>
                      </a:cubicBezTo>
                      <a:cubicBezTo>
                        <a:pt x="108" y="18"/>
                        <a:pt x="105" y="15"/>
                        <a:pt x="101" y="15"/>
                      </a:cubicBezTo>
                      <a:close/>
                      <a:moveTo>
                        <a:pt x="75" y="51"/>
                      </a:moveTo>
                      <a:cubicBezTo>
                        <a:pt x="75" y="72"/>
                        <a:pt x="75" y="72"/>
                        <a:pt x="75" y="72"/>
                      </a:cubicBezTo>
                      <a:cubicBezTo>
                        <a:pt x="80" y="72"/>
                        <a:pt x="80" y="72"/>
                        <a:pt x="80" y="72"/>
                      </a:cubicBezTo>
                      <a:cubicBezTo>
                        <a:pt x="80" y="54"/>
                        <a:pt x="80" y="54"/>
                        <a:pt x="80" y="54"/>
                      </a:cubicBezTo>
                      <a:cubicBezTo>
                        <a:pt x="82" y="54"/>
                        <a:pt x="82" y="54"/>
                        <a:pt x="82" y="54"/>
                      </a:cubicBezTo>
                      <a:cubicBezTo>
                        <a:pt x="82" y="72"/>
                        <a:pt x="82" y="72"/>
                        <a:pt x="82" y="72"/>
                      </a:cubicBezTo>
                      <a:cubicBezTo>
                        <a:pt x="87" y="72"/>
                        <a:pt x="87" y="72"/>
                        <a:pt x="87" y="72"/>
                      </a:cubicBezTo>
                      <a:cubicBezTo>
                        <a:pt x="87" y="51"/>
                        <a:pt x="87" y="51"/>
                        <a:pt x="87" y="51"/>
                      </a:cubicBezTo>
                      <a:cubicBezTo>
                        <a:pt x="87" y="47"/>
                        <a:pt x="87" y="47"/>
                        <a:pt x="87" y="47"/>
                      </a:cubicBezTo>
                      <a:cubicBezTo>
                        <a:pt x="87" y="36"/>
                        <a:pt x="87" y="36"/>
                        <a:pt x="87" y="36"/>
                      </a:cubicBezTo>
                      <a:cubicBezTo>
                        <a:pt x="88" y="36"/>
                        <a:pt x="88" y="36"/>
                        <a:pt x="88" y="36"/>
                      </a:cubicBezTo>
                      <a:cubicBezTo>
                        <a:pt x="88" y="47"/>
                        <a:pt x="88" y="47"/>
                        <a:pt x="88" y="47"/>
                      </a:cubicBezTo>
                      <a:cubicBezTo>
                        <a:pt x="94" y="47"/>
                        <a:pt x="94" y="47"/>
                        <a:pt x="94" y="47"/>
                      </a:cubicBezTo>
                      <a:cubicBezTo>
                        <a:pt x="94" y="31"/>
                        <a:pt x="94" y="31"/>
                        <a:pt x="94" y="31"/>
                      </a:cubicBezTo>
                      <a:cubicBezTo>
                        <a:pt x="94" y="28"/>
                        <a:pt x="91" y="26"/>
                        <a:pt x="88" y="26"/>
                      </a:cubicBezTo>
                      <a:cubicBezTo>
                        <a:pt x="77" y="26"/>
                        <a:pt x="77" y="26"/>
                        <a:pt x="77" y="26"/>
                      </a:cubicBezTo>
                      <a:cubicBezTo>
                        <a:pt x="77" y="27"/>
                        <a:pt x="77" y="28"/>
                        <a:pt x="77" y="28"/>
                      </a:cubicBezTo>
                      <a:cubicBezTo>
                        <a:pt x="77" y="51"/>
                        <a:pt x="77" y="51"/>
                        <a:pt x="77" y="51"/>
                      </a:cubicBezTo>
                      <a:cubicBezTo>
                        <a:pt x="75" y="51"/>
                        <a:pt x="75" y="51"/>
                        <a:pt x="75" y="51"/>
                      </a:cubicBezTo>
                      <a:close/>
                      <a:moveTo>
                        <a:pt x="65" y="47"/>
                      </a:moveTo>
                      <a:cubicBezTo>
                        <a:pt x="65" y="32"/>
                        <a:pt x="65" y="32"/>
                        <a:pt x="65" y="32"/>
                      </a:cubicBezTo>
                      <a:cubicBezTo>
                        <a:pt x="64" y="32"/>
                        <a:pt x="64" y="32"/>
                        <a:pt x="64" y="32"/>
                      </a:cubicBezTo>
                      <a:cubicBezTo>
                        <a:pt x="64" y="47"/>
                        <a:pt x="64" y="47"/>
                        <a:pt x="64" y="47"/>
                      </a:cubicBezTo>
                      <a:cubicBezTo>
                        <a:pt x="64" y="50"/>
                        <a:pt x="64" y="50"/>
                        <a:pt x="64" y="50"/>
                      </a:cubicBezTo>
                      <a:cubicBezTo>
                        <a:pt x="64" y="77"/>
                        <a:pt x="64" y="77"/>
                        <a:pt x="64" y="77"/>
                      </a:cubicBezTo>
                      <a:cubicBezTo>
                        <a:pt x="57" y="77"/>
                        <a:pt x="57" y="77"/>
                        <a:pt x="57" y="77"/>
                      </a:cubicBezTo>
                      <a:cubicBezTo>
                        <a:pt x="57" y="55"/>
                        <a:pt x="57" y="55"/>
                        <a:pt x="57" y="55"/>
                      </a:cubicBezTo>
                      <a:cubicBezTo>
                        <a:pt x="55" y="55"/>
                        <a:pt x="55" y="55"/>
                        <a:pt x="55" y="55"/>
                      </a:cubicBezTo>
                      <a:cubicBezTo>
                        <a:pt x="55" y="77"/>
                        <a:pt x="55" y="77"/>
                        <a:pt x="55" y="77"/>
                      </a:cubicBezTo>
                      <a:cubicBezTo>
                        <a:pt x="48" y="77"/>
                        <a:pt x="48" y="77"/>
                        <a:pt x="48" y="77"/>
                      </a:cubicBezTo>
                      <a:cubicBezTo>
                        <a:pt x="48" y="50"/>
                        <a:pt x="48" y="50"/>
                        <a:pt x="48" y="50"/>
                      </a:cubicBezTo>
                      <a:cubicBezTo>
                        <a:pt x="48" y="47"/>
                        <a:pt x="48" y="47"/>
                        <a:pt x="48" y="47"/>
                      </a:cubicBezTo>
                      <a:cubicBezTo>
                        <a:pt x="48" y="32"/>
                        <a:pt x="48" y="32"/>
                        <a:pt x="48" y="32"/>
                      </a:cubicBezTo>
                      <a:cubicBezTo>
                        <a:pt x="47" y="32"/>
                        <a:pt x="47" y="32"/>
                        <a:pt x="47" y="32"/>
                      </a:cubicBezTo>
                      <a:cubicBezTo>
                        <a:pt x="47" y="47"/>
                        <a:pt x="47" y="47"/>
                        <a:pt x="47" y="47"/>
                      </a:cubicBezTo>
                      <a:cubicBezTo>
                        <a:pt x="41" y="47"/>
                        <a:pt x="41" y="47"/>
                        <a:pt x="41" y="47"/>
                      </a:cubicBezTo>
                      <a:cubicBezTo>
                        <a:pt x="41" y="27"/>
                        <a:pt x="41" y="27"/>
                        <a:pt x="41" y="27"/>
                      </a:cubicBezTo>
                      <a:cubicBezTo>
                        <a:pt x="41" y="24"/>
                        <a:pt x="44" y="21"/>
                        <a:pt x="47" y="21"/>
                      </a:cubicBezTo>
                      <a:cubicBezTo>
                        <a:pt x="66" y="21"/>
                        <a:pt x="46" y="21"/>
                        <a:pt x="65" y="21"/>
                      </a:cubicBezTo>
                      <a:cubicBezTo>
                        <a:pt x="69" y="21"/>
                        <a:pt x="71" y="24"/>
                        <a:pt x="71" y="27"/>
                      </a:cubicBezTo>
                      <a:cubicBezTo>
                        <a:pt x="71" y="47"/>
                        <a:pt x="71" y="47"/>
                        <a:pt x="71" y="47"/>
                      </a:cubicBezTo>
                      <a:cubicBezTo>
                        <a:pt x="70" y="47"/>
                        <a:pt x="68" y="47"/>
                        <a:pt x="65" y="47"/>
                      </a:cubicBezTo>
                      <a:close/>
                      <a:moveTo>
                        <a:pt x="37" y="51"/>
                      </a:moveTo>
                      <a:cubicBezTo>
                        <a:pt x="37" y="72"/>
                        <a:pt x="37" y="72"/>
                        <a:pt x="37" y="72"/>
                      </a:cubicBezTo>
                      <a:cubicBezTo>
                        <a:pt x="31" y="72"/>
                        <a:pt x="31" y="72"/>
                        <a:pt x="31" y="72"/>
                      </a:cubicBezTo>
                      <a:cubicBezTo>
                        <a:pt x="31" y="54"/>
                        <a:pt x="31" y="54"/>
                        <a:pt x="31" y="54"/>
                      </a:cubicBezTo>
                      <a:cubicBezTo>
                        <a:pt x="30" y="54"/>
                        <a:pt x="30" y="54"/>
                        <a:pt x="30" y="54"/>
                      </a:cubicBezTo>
                      <a:cubicBezTo>
                        <a:pt x="30" y="72"/>
                        <a:pt x="30" y="72"/>
                        <a:pt x="30" y="72"/>
                      </a:cubicBezTo>
                      <a:cubicBezTo>
                        <a:pt x="24" y="72"/>
                        <a:pt x="24" y="72"/>
                        <a:pt x="24" y="72"/>
                      </a:cubicBezTo>
                      <a:cubicBezTo>
                        <a:pt x="24" y="51"/>
                        <a:pt x="24" y="51"/>
                        <a:pt x="24" y="51"/>
                      </a:cubicBezTo>
                      <a:cubicBezTo>
                        <a:pt x="24" y="47"/>
                        <a:pt x="24" y="47"/>
                        <a:pt x="24" y="47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23" y="36"/>
                        <a:pt x="23" y="36"/>
                        <a:pt x="23" y="36"/>
                      </a:cubicBezTo>
                      <a:cubicBezTo>
                        <a:pt x="23" y="47"/>
                        <a:pt x="23" y="47"/>
                        <a:pt x="23" y="47"/>
                      </a:cubicBezTo>
                      <a:cubicBezTo>
                        <a:pt x="18" y="47"/>
                        <a:pt x="18" y="47"/>
                        <a:pt x="18" y="47"/>
                      </a:cubicBezTo>
                      <a:cubicBezTo>
                        <a:pt x="18" y="31"/>
                        <a:pt x="18" y="31"/>
                        <a:pt x="18" y="31"/>
                      </a:cubicBezTo>
                      <a:cubicBezTo>
                        <a:pt x="18" y="28"/>
                        <a:pt x="20" y="26"/>
                        <a:pt x="23" y="26"/>
                      </a:cubicBezTo>
                      <a:cubicBezTo>
                        <a:pt x="35" y="26"/>
                        <a:pt x="35" y="26"/>
                        <a:pt x="35" y="26"/>
                      </a:cubicBezTo>
                      <a:cubicBezTo>
                        <a:pt x="35" y="27"/>
                        <a:pt x="35" y="28"/>
                        <a:pt x="35" y="28"/>
                      </a:cubicBezTo>
                      <a:cubicBezTo>
                        <a:pt x="35" y="51"/>
                        <a:pt x="35" y="51"/>
                        <a:pt x="35" y="51"/>
                      </a:cubicBezTo>
                      <a:cubicBezTo>
                        <a:pt x="37" y="51"/>
                        <a:pt x="37" y="51"/>
                        <a:pt x="37" y="51"/>
                      </a:cubicBezTo>
                      <a:close/>
                      <a:moveTo>
                        <a:pt x="31" y="9"/>
                      </a:moveTo>
                      <a:cubicBezTo>
                        <a:pt x="35" y="9"/>
                        <a:pt x="39" y="12"/>
                        <a:pt x="39" y="17"/>
                      </a:cubicBezTo>
                      <a:cubicBezTo>
                        <a:pt x="39" y="19"/>
                        <a:pt x="38" y="20"/>
                        <a:pt x="37" y="22"/>
                      </a:cubicBezTo>
                      <a:cubicBezTo>
                        <a:pt x="37" y="22"/>
                        <a:pt x="37" y="22"/>
                        <a:pt x="37" y="23"/>
                      </a:cubicBezTo>
                      <a:cubicBezTo>
                        <a:pt x="35" y="24"/>
                        <a:pt x="33" y="25"/>
                        <a:pt x="31" y="25"/>
                      </a:cubicBezTo>
                      <a:cubicBezTo>
                        <a:pt x="26" y="25"/>
                        <a:pt x="22" y="21"/>
                        <a:pt x="22" y="17"/>
                      </a:cubicBezTo>
                      <a:cubicBezTo>
                        <a:pt x="22" y="12"/>
                        <a:pt x="26" y="9"/>
                        <a:pt x="31" y="9"/>
                      </a:cubicBezTo>
                      <a:close/>
                      <a:moveTo>
                        <a:pt x="81" y="9"/>
                      </a:moveTo>
                      <a:cubicBezTo>
                        <a:pt x="76" y="9"/>
                        <a:pt x="73" y="12"/>
                        <a:pt x="73" y="17"/>
                      </a:cubicBezTo>
                      <a:cubicBezTo>
                        <a:pt x="73" y="19"/>
                        <a:pt x="73" y="20"/>
                        <a:pt x="74" y="22"/>
                      </a:cubicBezTo>
                      <a:cubicBezTo>
                        <a:pt x="75" y="22"/>
                        <a:pt x="75" y="22"/>
                        <a:pt x="75" y="23"/>
                      </a:cubicBezTo>
                      <a:cubicBezTo>
                        <a:pt x="77" y="24"/>
                        <a:pt x="79" y="25"/>
                        <a:pt x="81" y="25"/>
                      </a:cubicBezTo>
                      <a:cubicBezTo>
                        <a:pt x="85" y="25"/>
                        <a:pt x="89" y="21"/>
                        <a:pt x="89" y="17"/>
                      </a:cubicBezTo>
                      <a:cubicBezTo>
                        <a:pt x="89" y="12"/>
                        <a:pt x="85" y="9"/>
                        <a:pt x="81" y="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>
                    <a:contourClr>
                      <a:srgbClr val="FFFFFF"/>
                    </a:contourClr>
                  </a:sp3d>
                </a:bodyPr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1C666E"/>
                    </a:solidFill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6" name="组合 5"/>
              <p:cNvGrpSpPr/>
              <p:nvPr/>
            </p:nvGrpSpPr>
            <p:grpSpPr>
              <a:xfrm rot="0">
                <a:off x="2824" y="6646"/>
                <a:ext cx="1474" cy="1474"/>
                <a:chOff x="2824" y="6646"/>
                <a:chExt cx="1474" cy="1474"/>
              </a:xfrm>
            </p:grpSpPr>
            <p:grpSp>
              <p:nvGrpSpPr>
                <p:cNvPr id="64" name="组合 63"/>
                <p:cNvGrpSpPr/>
                <p:nvPr/>
              </p:nvGrpSpPr>
              <p:grpSpPr>
                <a:xfrm>
                  <a:off x="2824" y="6646"/>
                  <a:ext cx="1474" cy="1474"/>
                  <a:chOff x="1677608" y="2996952"/>
                  <a:chExt cx="1395643" cy="1395643"/>
                </a:xfrm>
              </p:grpSpPr>
              <p:sp>
                <p:nvSpPr>
                  <p:cNvPr id="65" name="Oval 60"/>
                  <p:cNvSpPr>
                    <a:spLocks noChangeAspect="1"/>
                  </p:cNvSpPr>
                  <p:nvPr/>
                </p:nvSpPr>
                <p:spPr>
                  <a:xfrm>
                    <a:off x="1677608" y="2996952"/>
                    <a:ext cx="1395643" cy="1395643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bg1">
                          <a:lumMod val="81000"/>
                        </a:schemeClr>
                      </a:gs>
                      <a:gs pos="0">
                        <a:schemeClr val="bg1">
                          <a:lumMod val="99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  <a:effectLst>
                    <a:outerShdw blurRad="317500" dist="1143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solidFill>
                        <a:srgbClr val="FA783A"/>
                      </a:solidFill>
                    </a:endParaRPr>
                  </a:p>
                </p:txBody>
              </p:sp>
              <p:sp>
                <p:nvSpPr>
                  <p:cNvPr id="66" name="Oval 29"/>
                  <p:cNvSpPr>
                    <a:spLocks noChangeAspect="1"/>
                  </p:cNvSpPr>
                  <p:nvPr/>
                </p:nvSpPr>
                <p:spPr>
                  <a:xfrm>
                    <a:off x="1850114" y="3169458"/>
                    <a:ext cx="1050630" cy="1050630"/>
                  </a:xfrm>
                  <a:prstGeom prst="ellipse">
                    <a:avLst/>
                  </a:prstGeom>
                  <a:solidFill>
                    <a:srgbClr val="00B0F0"/>
                  </a:solidFill>
                  <a:ln w="120650">
                    <a:gradFill flip="none" rotWithShape="1">
                      <a:gsLst>
                        <a:gs pos="0">
                          <a:schemeClr val="bg1">
                            <a:lumMod val="78000"/>
                          </a:schemeClr>
                        </a:gs>
                        <a:gs pos="100000">
                          <a:schemeClr val="bg1">
                            <a:lumMod val="98000"/>
                          </a:schemeClr>
                        </a:gs>
                      </a:gsLst>
                      <a:lin ang="5400000" scaled="1"/>
                      <a:tileRect/>
                    </a:gradFill>
                  </a:ln>
                  <a:effectLst>
                    <a:innerShdw blurRad="330200" dist="165100" dir="16200000">
                      <a:prstClr val="black">
                        <a:alpha val="53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800" dirty="0">
                      <a:solidFill>
                        <a:srgbClr val="FA783A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DIN-BoldItalic" pitchFamily="50" charset="0"/>
                    </a:endParaRPr>
                  </a:p>
                </p:txBody>
              </p:sp>
            </p:grpSp>
            <p:sp>
              <p:nvSpPr>
                <p:cNvPr id="67" name="KSO_Shape">
                  <a:hlinkClick r:id="rId8" action="ppaction://hlinksldjump"/>
                </p:cNvPr>
                <p:cNvSpPr/>
                <p:nvPr/>
              </p:nvSpPr>
              <p:spPr bwMode="auto">
                <a:xfrm>
                  <a:off x="3246" y="7126"/>
                  <a:ext cx="631" cy="496"/>
                </a:xfrm>
                <a:custGeom>
                  <a:avLst/>
                  <a:gdLst>
                    <a:gd name="T0" fmla="*/ 432030 w 2125663"/>
                    <a:gd name="T1" fmla="*/ 1344893 h 1811338"/>
                    <a:gd name="T2" fmla="*/ 462740 w 2125663"/>
                    <a:gd name="T3" fmla="*/ 1477960 h 1811338"/>
                    <a:gd name="T4" fmla="*/ 513638 w 2125663"/>
                    <a:gd name="T5" fmla="*/ 1557743 h 1811338"/>
                    <a:gd name="T6" fmla="*/ 516481 w 2125663"/>
                    <a:gd name="T7" fmla="*/ 1336346 h 1811338"/>
                    <a:gd name="T8" fmla="*/ 503401 w 2125663"/>
                    <a:gd name="T9" fmla="*/ 1310416 h 1811338"/>
                    <a:gd name="T10" fmla="*/ 515913 w 2125663"/>
                    <a:gd name="T11" fmla="*/ 1250009 h 1811338"/>
                    <a:gd name="T12" fmla="*/ 618846 w 2125663"/>
                    <a:gd name="T13" fmla="*/ 1242885 h 1811338"/>
                    <a:gd name="T14" fmla="*/ 643583 w 2125663"/>
                    <a:gd name="T15" fmla="*/ 1263116 h 1811338"/>
                    <a:gd name="T16" fmla="*/ 642446 w 2125663"/>
                    <a:gd name="T17" fmla="*/ 1324948 h 1811338"/>
                    <a:gd name="T18" fmla="*/ 619414 w 2125663"/>
                    <a:gd name="T19" fmla="*/ 1342899 h 1811338"/>
                    <a:gd name="T20" fmla="*/ 664057 w 2125663"/>
                    <a:gd name="T21" fmla="*/ 1524691 h 1811338"/>
                    <a:gd name="T22" fmla="*/ 704434 w 2125663"/>
                    <a:gd name="T23" fmla="*/ 1417553 h 1811338"/>
                    <a:gd name="T24" fmla="*/ 725191 w 2125663"/>
                    <a:gd name="T25" fmla="*/ 1259697 h 1811338"/>
                    <a:gd name="T26" fmla="*/ 857412 w 2125663"/>
                    <a:gd name="T27" fmla="*/ 1192451 h 1811338"/>
                    <a:gd name="T28" fmla="*/ 923096 w 2125663"/>
                    <a:gd name="T29" fmla="*/ 1212682 h 1811338"/>
                    <a:gd name="T30" fmla="*/ 970013 w 2125663"/>
                    <a:gd name="T31" fmla="*/ 1259697 h 1811338"/>
                    <a:gd name="T32" fmla="*/ 990201 w 2125663"/>
                    <a:gd name="T33" fmla="*/ 1325233 h 1811338"/>
                    <a:gd name="T34" fmla="*/ 980818 w 2125663"/>
                    <a:gd name="T35" fmla="*/ 1537228 h 1811338"/>
                    <a:gd name="T36" fmla="*/ 935891 w 2125663"/>
                    <a:gd name="T37" fmla="*/ 1570566 h 1811338"/>
                    <a:gd name="T38" fmla="*/ 798837 w 2125663"/>
                    <a:gd name="T39" fmla="*/ 1607608 h 1811338"/>
                    <a:gd name="T40" fmla="*/ 617424 w 2125663"/>
                    <a:gd name="T41" fmla="*/ 1622140 h 1811338"/>
                    <a:gd name="T42" fmla="*/ 428049 w 2125663"/>
                    <a:gd name="T43" fmla="*/ 1615872 h 1811338"/>
                    <a:gd name="T44" fmla="*/ 264551 w 2125663"/>
                    <a:gd name="T45" fmla="*/ 1588232 h 1811338"/>
                    <a:gd name="T46" fmla="*/ 180669 w 2125663"/>
                    <a:gd name="T47" fmla="*/ 1549481 h 1811338"/>
                    <a:gd name="T48" fmla="*/ 159912 w 2125663"/>
                    <a:gd name="T49" fmla="*/ 1517283 h 1811338"/>
                    <a:gd name="T50" fmla="*/ 167873 w 2125663"/>
                    <a:gd name="T51" fmla="*/ 1284201 h 1811338"/>
                    <a:gd name="T52" fmla="*/ 205123 w 2125663"/>
                    <a:gd name="T53" fmla="*/ 1228638 h 1811338"/>
                    <a:gd name="T54" fmla="*/ 264266 w 2125663"/>
                    <a:gd name="T55" fmla="*/ 1196440 h 1811338"/>
                    <a:gd name="T56" fmla="*/ 421225 w 2125663"/>
                    <a:gd name="T57" fmla="*/ 1183048 h 1811338"/>
                    <a:gd name="T58" fmla="*/ 433514 w 2125663"/>
                    <a:gd name="T59" fmla="*/ 761303 h 1811338"/>
                    <a:gd name="T60" fmla="*/ 391450 w 2125663"/>
                    <a:gd name="T61" fmla="*/ 813630 h 1811338"/>
                    <a:gd name="T62" fmla="*/ 379229 w 2125663"/>
                    <a:gd name="T63" fmla="*/ 902075 h 1811338"/>
                    <a:gd name="T64" fmla="*/ 414756 w 2125663"/>
                    <a:gd name="T65" fmla="*/ 1016114 h 1811338"/>
                    <a:gd name="T66" fmla="*/ 487516 w 2125663"/>
                    <a:gd name="T67" fmla="*/ 1099439 h 1811338"/>
                    <a:gd name="T68" fmla="*/ 567666 w 2125663"/>
                    <a:gd name="T69" fmla="*/ 1135272 h 1811338"/>
                    <a:gd name="T70" fmla="*/ 645542 w 2125663"/>
                    <a:gd name="T71" fmla="*/ 1111099 h 1811338"/>
                    <a:gd name="T72" fmla="*/ 722282 w 2125663"/>
                    <a:gd name="T73" fmla="*/ 1035452 h 1811338"/>
                    <a:gd name="T74" fmla="*/ 767757 w 2125663"/>
                    <a:gd name="T75" fmla="*/ 926248 h 1811338"/>
                    <a:gd name="T76" fmla="*/ 666290 w 2125663"/>
                    <a:gd name="T77" fmla="*/ 863967 h 1811338"/>
                    <a:gd name="T78" fmla="*/ 546918 w 2125663"/>
                    <a:gd name="T79" fmla="*/ 832116 h 1811338"/>
                    <a:gd name="T80" fmla="*/ 484389 w 2125663"/>
                    <a:gd name="T81" fmla="*/ 790595 h 1811338"/>
                    <a:gd name="T82" fmla="*/ 452273 w 2125663"/>
                    <a:gd name="T83" fmla="*/ 760734 h 1811338"/>
                    <a:gd name="T84" fmla="*/ 568234 w 2125663"/>
                    <a:gd name="T85" fmla="*/ 587258 h 1811338"/>
                    <a:gd name="T86" fmla="*/ 631616 w 2125663"/>
                    <a:gd name="T87" fmla="*/ 594937 h 1811338"/>
                    <a:gd name="T88" fmla="*/ 705513 w 2125663"/>
                    <a:gd name="T89" fmla="*/ 631054 h 1811338"/>
                    <a:gd name="T90" fmla="*/ 790210 w 2125663"/>
                    <a:gd name="T91" fmla="*/ 732864 h 1811338"/>
                    <a:gd name="T92" fmla="*/ 826306 w 2125663"/>
                    <a:gd name="T93" fmla="*/ 873920 h 1811338"/>
                    <a:gd name="T94" fmla="*/ 818064 w 2125663"/>
                    <a:gd name="T95" fmla="*/ 959237 h 1811338"/>
                    <a:gd name="T96" fmla="*/ 780831 w 2125663"/>
                    <a:gd name="T97" fmla="*/ 1048534 h 1811338"/>
                    <a:gd name="T98" fmla="*/ 687607 w 2125663"/>
                    <a:gd name="T99" fmla="*/ 1148922 h 1811338"/>
                    <a:gd name="T100" fmla="*/ 588983 w 2125663"/>
                    <a:gd name="T101" fmla="*/ 1190727 h 1811338"/>
                    <a:gd name="T102" fmla="*/ 525033 w 2125663"/>
                    <a:gd name="T103" fmla="*/ 1182480 h 1811338"/>
                    <a:gd name="T104" fmla="*/ 421293 w 2125663"/>
                    <a:gd name="T105" fmla="*/ 1115081 h 1811338"/>
                    <a:gd name="T106" fmla="*/ 345406 w 2125663"/>
                    <a:gd name="T107" fmla="*/ 1002463 h 1811338"/>
                    <a:gd name="T108" fmla="*/ 325511 w 2125663"/>
                    <a:gd name="T109" fmla="*/ 929092 h 1811338"/>
                    <a:gd name="T110" fmla="*/ 330627 w 2125663"/>
                    <a:gd name="T111" fmla="*/ 813915 h 1811338"/>
                    <a:gd name="T112" fmla="*/ 388324 w 2125663"/>
                    <a:gd name="T113" fmla="*/ 686510 h 1811338"/>
                    <a:gd name="T114" fmla="*/ 482400 w 2125663"/>
                    <a:gd name="T115" fmla="*/ 608303 h 1811338"/>
                    <a:gd name="T116" fmla="*/ 542939 w 2125663"/>
                    <a:gd name="T117" fmla="*/ 589534 h 1811338"/>
                    <a:gd name="T118" fmla="*/ 0 w 2125663"/>
                    <a:gd name="T119" fmla="*/ 0 h 1811338"/>
                    <a:gd name="T120" fmla="*/ 174993 w 2125663"/>
                    <a:gd name="T121" fmla="*/ 1118883 h 1811338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0" t="0" r="r" b="b"/>
                  <a:pathLst>
                    <a:path w="2125663" h="1811338">
                      <a:moveTo>
                        <a:pt x="470017" y="1320800"/>
                      </a:moveTo>
                      <a:lnTo>
                        <a:pt x="470335" y="1343069"/>
                      </a:lnTo>
                      <a:lnTo>
                        <a:pt x="471286" y="1364382"/>
                      </a:lnTo>
                      <a:lnTo>
                        <a:pt x="472238" y="1385696"/>
                      </a:lnTo>
                      <a:lnTo>
                        <a:pt x="473190" y="1406374"/>
                      </a:lnTo>
                      <a:lnTo>
                        <a:pt x="474459" y="1426415"/>
                      </a:lnTo>
                      <a:lnTo>
                        <a:pt x="476363" y="1446139"/>
                      </a:lnTo>
                      <a:lnTo>
                        <a:pt x="478267" y="1464908"/>
                      </a:lnTo>
                      <a:lnTo>
                        <a:pt x="480170" y="1483677"/>
                      </a:lnTo>
                      <a:lnTo>
                        <a:pt x="482074" y="1501491"/>
                      </a:lnTo>
                      <a:lnTo>
                        <a:pt x="484612" y="1518988"/>
                      </a:lnTo>
                      <a:lnTo>
                        <a:pt x="487468" y="1535530"/>
                      </a:lnTo>
                      <a:lnTo>
                        <a:pt x="490323" y="1552072"/>
                      </a:lnTo>
                      <a:lnTo>
                        <a:pt x="493179" y="1567660"/>
                      </a:lnTo>
                      <a:lnTo>
                        <a:pt x="496352" y="1582611"/>
                      </a:lnTo>
                      <a:lnTo>
                        <a:pt x="500159" y="1597563"/>
                      </a:lnTo>
                      <a:lnTo>
                        <a:pt x="503649" y="1611560"/>
                      </a:lnTo>
                      <a:lnTo>
                        <a:pt x="507774" y="1624921"/>
                      </a:lnTo>
                      <a:lnTo>
                        <a:pt x="511899" y="1637646"/>
                      </a:lnTo>
                      <a:lnTo>
                        <a:pt x="516341" y="1650052"/>
                      </a:lnTo>
                      <a:lnTo>
                        <a:pt x="520783" y="1661505"/>
                      </a:lnTo>
                      <a:lnTo>
                        <a:pt x="525859" y="1672639"/>
                      </a:lnTo>
                      <a:lnTo>
                        <a:pt x="530936" y="1683137"/>
                      </a:lnTo>
                      <a:lnTo>
                        <a:pt x="536329" y="1692998"/>
                      </a:lnTo>
                      <a:lnTo>
                        <a:pt x="541723" y="1702224"/>
                      </a:lnTo>
                      <a:lnTo>
                        <a:pt x="547752" y="1710813"/>
                      </a:lnTo>
                      <a:lnTo>
                        <a:pt x="553463" y="1718766"/>
                      </a:lnTo>
                      <a:lnTo>
                        <a:pt x="559808" y="1726083"/>
                      </a:lnTo>
                      <a:lnTo>
                        <a:pt x="566154" y="1732763"/>
                      </a:lnTo>
                      <a:lnTo>
                        <a:pt x="573134" y="1739125"/>
                      </a:lnTo>
                      <a:lnTo>
                        <a:pt x="580114" y="1744215"/>
                      </a:lnTo>
                      <a:lnTo>
                        <a:pt x="587412" y="1749305"/>
                      </a:lnTo>
                      <a:lnTo>
                        <a:pt x="594709" y="1753123"/>
                      </a:lnTo>
                      <a:lnTo>
                        <a:pt x="594709" y="1499901"/>
                      </a:lnTo>
                      <a:lnTo>
                        <a:pt x="591537" y="1499264"/>
                      </a:lnTo>
                      <a:lnTo>
                        <a:pt x="588047" y="1498310"/>
                      </a:lnTo>
                      <a:lnTo>
                        <a:pt x="584874" y="1497038"/>
                      </a:lnTo>
                      <a:lnTo>
                        <a:pt x="582018" y="1495765"/>
                      </a:lnTo>
                      <a:lnTo>
                        <a:pt x="579163" y="1494175"/>
                      </a:lnTo>
                      <a:lnTo>
                        <a:pt x="576307" y="1491948"/>
                      </a:lnTo>
                      <a:lnTo>
                        <a:pt x="573769" y="1489721"/>
                      </a:lnTo>
                      <a:lnTo>
                        <a:pt x="571548" y="1487494"/>
                      </a:lnTo>
                      <a:lnTo>
                        <a:pt x="569327" y="1484949"/>
                      </a:lnTo>
                      <a:lnTo>
                        <a:pt x="567106" y="1482404"/>
                      </a:lnTo>
                      <a:lnTo>
                        <a:pt x="565519" y="1479223"/>
                      </a:lnTo>
                      <a:lnTo>
                        <a:pt x="564250" y="1476360"/>
                      </a:lnTo>
                      <a:lnTo>
                        <a:pt x="563298" y="1473179"/>
                      </a:lnTo>
                      <a:lnTo>
                        <a:pt x="562347" y="1469998"/>
                      </a:lnTo>
                      <a:lnTo>
                        <a:pt x="562029" y="1466180"/>
                      </a:lnTo>
                      <a:lnTo>
                        <a:pt x="561712" y="1462999"/>
                      </a:lnTo>
                      <a:lnTo>
                        <a:pt x="561712" y="1425143"/>
                      </a:lnTo>
                      <a:lnTo>
                        <a:pt x="562029" y="1421007"/>
                      </a:lnTo>
                      <a:lnTo>
                        <a:pt x="562664" y="1417508"/>
                      </a:lnTo>
                      <a:lnTo>
                        <a:pt x="563616" y="1414009"/>
                      </a:lnTo>
                      <a:lnTo>
                        <a:pt x="564885" y="1410191"/>
                      </a:lnTo>
                      <a:lnTo>
                        <a:pt x="566154" y="1407010"/>
                      </a:lnTo>
                      <a:lnTo>
                        <a:pt x="568375" y="1403829"/>
                      </a:lnTo>
                      <a:lnTo>
                        <a:pt x="570596" y="1400966"/>
                      </a:lnTo>
                      <a:lnTo>
                        <a:pt x="572817" y="1398103"/>
                      </a:lnTo>
                      <a:lnTo>
                        <a:pt x="575673" y="1395558"/>
                      </a:lnTo>
                      <a:lnTo>
                        <a:pt x="578528" y="1393649"/>
                      </a:lnTo>
                      <a:lnTo>
                        <a:pt x="581701" y="1391741"/>
                      </a:lnTo>
                      <a:lnTo>
                        <a:pt x="584874" y="1390150"/>
                      </a:lnTo>
                      <a:lnTo>
                        <a:pt x="588364" y="1388878"/>
                      </a:lnTo>
                      <a:lnTo>
                        <a:pt x="592171" y="1387605"/>
                      </a:lnTo>
                      <a:lnTo>
                        <a:pt x="595979" y="1386969"/>
                      </a:lnTo>
                      <a:lnTo>
                        <a:pt x="599786" y="1386969"/>
                      </a:lnTo>
                      <a:lnTo>
                        <a:pt x="682597" y="1386969"/>
                      </a:lnTo>
                      <a:lnTo>
                        <a:pt x="686721" y="1386969"/>
                      </a:lnTo>
                      <a:lnTo>
                        <a:pt x="690529" y="1387605"/>
                      </a:lnTo>
                      <a:lnTo>
                        <a:pt x="694019" y="1388878"/>
                      </a:lnTo>
                      <a:lnTo>
                        <a:pt x="697826" y="1390150"/>
                      </a:lnTo>
                      <a:lnTo>
                        <a:pt x="700999" y="1391741"/>
                      </a:lnTo>
                      <a:lnTo>
                        <a:pt x="704172" y="1393649"/>
                      </a:lnTo>
                      <a:lnTo>
                        <a:pt x="707345" y="1395558"/>
                      </a:lnTo>
                      <a:lnTo>
                        <a:pt x="709883" y="1398103"/>
                      </a:lnTo>
                      <a:lnTo>
                        <a:pt x="712104" y="1400966"/>
                      </a:lnTo>
                      <a:lnTo>
                        <a:pt x="714325" y="1403829"/>
                      </a:lnTo>
                      <a:lnTo>
                        <a:pt x="716229" y="1407010"/>
                      </a:lnTo>
                      <a:lnTo>
                        <a:pt x="718132" y="1410191"/>
                      </a:lnTo>
                      <a:lnTo>
                        <a:pt x="719402" y="1414009"/>
                      </a:lnTo>
                      <a:lnTo>
                        <a:pt x="720353" y="1417508"/>
                      </a:lnTo>
                      <a:lnTo>
                        <a:pt x="720671" y="1421007"/>
                      </a:lnTo>
                      <a:lnTo>
                        <a:pt x="720988" y="1425143"/>
                      </a:lnTo>
                      <a:lnTo>
                        <a:pt x="720988" y="1462999"/>
                      </a:lnTo>
                      <a:lnTo>
                        <a:pt x="720988" y="1466180"/>
                      </a:lnTo>
                      <a:lnTo>
                        <a:pt x="720353" y="1469998"/>
                      </a:lnTo>
                      <a:lnTo>
                        <a:pt x="719719" y="1473179"/>
                      </a:lnTo>
                      <a:lnTo>
                        <a:pt x="718450" y="1476360"/>
                      </a:lnTo>
                      <a:lnTo>
                        <a:pt x="716863" y="1479223"/>
                      </a:lnTo>
                      <a:lnTo>
                        <a:pt x="715277" y="1482404"/>
                      </a:lnTo>
                      <a:lnTo>
                        <a:pt x="713373" y="1484949"/>
                      </a:lnTo>
                      <a:lnTo>
                        <a:pt x="711469" y="1487494"/>
                      </a:lnTo>
                      <a:lnTo>
                        <a:pt x="708931" y="1489721"/>
                      </a:lnTo>
                      <a:lnTo>
                        <a:pt x="706710" y="1491948"/>
                      </a:lnTo>
                      <a:lnTo>
                        <a:pt x="703537" y="1494175"/>
                      </a:lnTo>
                      <a:lnTo>
                        <a:pt x="700682" y="1495765"/>
                      </a:lnTo>
                      <a:lnTo>
                        <a:pt x="697826" y="1497038"/>
                      </a:lnTo>
                      <a:lnTo>
                        <a:pt x="694653" y="1498310"/>
                      </a:lnTo>
                      <a:lnTo>
                        <a:pt x="691163" y="1499264"/>
                      </a:lnTo>
                      <a:lnTo>
                        <a:pt x="687991" y="1499901"/>
                      </a:lnTo>
                      <a:lnTo>
                        <a:pt x="687991" y="1753123"/>
                      </a:lnTo>
                      <a:lnTo>
                        <a:pt x="695605" y="1749305"/>
                      </a:lnTo>
                      <a:lnTo>
                        <a:pt x="702586" y="1744215"/>
                      </a:lnTo>
                      <a:lnTo>
                        <a:pt x="709566" y="1739125"/>
                      </a:lnTo>
                      <a:lnTo>
                        <a:pt x="716229" y="1732763"/>
                      </a:lnTo>
                      <a:lnTo>
                        <a:pt x="722892" y="1726083"/>
                      </a:lnTo>
                      <a:lnTo>
                        <a:pt x="729237" y="1718766"/>
                      </a:lnTo>
                      <a:lnTo>
                        <a:pt x="734948" y="1710813"/>
                      </a:lnTo>
                      <a:lnTo>
                        <a:pt x="740977" y="1702224"/>
                      </a:lnTo>
                      <a:lnTo>
                        <a:pt x="746371" y="1692998"/>
                      </a:lnTo>
                      <a:lnTo>
                        <a:pt x="751447" y="1683137"/>
                      </a:lnTo>
                      <a:lnTo>
                        <a:pt x="756841" y="1672639"/>
                      </a:lnTo>
                      <a:lnTo>
                        <a:pt x="761600" y="1661505"/>
                      </a:lnTo>
                      <a:lnTo>
                        <a:pt x="766359" y="1650052"/>
                      </a:lnTo>
                      <a:lnTo>
                        <a:pt x="770801" y="1637646"/>
                      </a:lnTo>
                      <a:lnTo>
                        <a:pt x="774926" y="1624921"/>
                      </a:lnTo>
                      <a:lnTo>
                        <a:pt x="779051" y="1611560"/>
                      </a:lnTo>
                      <a:lnTo>
                        <a:pt x="782541" y="1597563"/>
                      </a:lnTo>
                      <a:lnTo>
                        <a:pt x="786031" y="1582611"/>
                      </a:lnTo>
                      <a:lnTo>
                        <a:pt x="789521" y="1567660"/>
                      </a:lnTo>
                      <a:lnTo>
                        <a:pt x="792377" y="1552072"/>
                      </a:lnTo>
                      <a:lnTo>
                        <a:pt x="795232" y="1535530"/>
                      </a:lnTo>
                      <a:lnTo>
                        <a:pt x="797770" y="1518988"/>
                      </a:lnTo>
                      <a:lnTo>
                        <a:pt x="800626" y="1501491"/>
                      </a:lnTo>
                      <a:lnTo>
                        <a:pt x="802530" y="1483677"/>
                      </a:lnTo>
                      <a:lnTo>
                        <a:pt x="804751" y="1464908"/>
                      </a:lnTo>
                      <a:lnTo>
                        <a:pt x="806337" y="1446139"/>
                      </a:lnTo>
                      <a:lnTo>
                        <a:pt x="807923" y="1426415"/>
                      </a:lnTo>
                      <a:lnTo>
                        <a:pt x="809193" y="1406374"/>
                      </a:lnTo>
                      <a:lnTo>
                        <a:pt x="810779" y="1385696"/>
                      </a:lnTo>
                      <a:lnTo>
                        <a:pt x="811731" y="1364382"/>
                      </a:lnTo>
                      <a:lnTo>
                        <a:pt x="812365" y="1343069"/>
                      </a:lnTo>
                      <a:lnTo>
                        <a:pt x="813000" y="1320800"/>
                      </a:lnTo>
                      <a:lnTo>
                        <a:pt x="840921" y="1322709"/>
                      </a:lnTo>
                      <a:lnTo>
                        <a:pt x="866621" y="1324300"/>
                      </a:lnTo>
                      <a:lnTo>
                        <a:pt x="909771" y="1327481"/>
                      </a:lnTo>
                      <a:lnTo>
                        <a:pt x="938644" y="1330026"/>
                      </a:lnTo>
                      <a:lnTo>
                        <a:pt x="948797" y="1330980"/>
                      </a:lnTo>
                      <a:lnTo>
                        <a:pt x="956729" y="1331298"/>
                      </a:lnTo>
                      <a:lnTo>
                        <a:pt x="964661" y="1331934"/>
                      </a:lnTo>
                      <a:lnTo>
                        <a:pt x="972593" y="1332889"/>
                      </a:lnTo>
                      <a:lnTo>
                        <a:pt x="980208" y="1334161"/>
                      </a:lnTo>
                      <a:lnTo>
                        <a:pt x="987823" y="1335752"/>
                      </a:lnTo>
                      <a:lnTo>
                        <a:pt x="995437" y="1337979"/>
                      </a:lnTo>
                      <a:lnTo>
                        <a:pt x="1002418" y="1340205"/>
                      </a:lnTo>
                      <a:lnTo>
                        <a:pt x="1009715" y="1343387"/>
                      </a:lnTo>
                      <a:lnTo>
                        <a:pt x="1016378" y="1346250"/>
                      </a:lnTo>
                      <a:lnTo>
                        <a:pt x="1023358" y="1349749"/>
                      </a:lnTo>
                      <a:lnTo>
                        <a:pt x="1030021" y="1353885"/>
                      </a:lnTo>
                      <a:lnTo>
                        <a:pt x="1036050" y="1357702"/>
                      </a:lnTo>
                      <a:lnTo>
                        <a:pt x="1042395" y="1361837"/>
                      </a:lnTo>
                      <a:lnTo>
                        <a:pt x="1048106" y="1366927"/>
                      </a:lnTo>
                      <a:lnTo>
                        <a:pt x="1053817" y="1371699"/>
                      </a:lnTo>
                      <a:lnTo>
                        <a:pt x="1059211" y="1377107"/>
                      </a:lnTo>
                      <a:lnTo>
                        <a:pt x="1064605" y="1382197"/>
                      </a:lnTo>
                      <a:lnTo>
                        <a:pt x="1069364" y="1388241"/>
                      </a:lnTo>
                      <a:lnTo>
                        <a:pt x="1073806" y="1393967"/>
                      </a:lnTo>
                      <a:lnTo>
                        <a:pt x="1078248" y="1400012"/>
                      </a:lnTo>
                      <a:lnTo>
                        <a:pt x="1082373" y="1406374"/>
                      </a:lnTo>
                      <a:lnTo>
                        <a:pt x="1085863" y="1413054"/>
                      </a:lnTo>
                      <a:lnTo>
                        <a:pt x="1089670" y="1419735"/>
                      </a:lnTo>
                      <a:lnTo>
                        <a:pt x="1092843" y="1426734"/>
                      </a:lnTo>
                      <a:lnTo>
                        <a:pt x="1095381" y="1433732"/>
                      </a:lnTo>
                      <a:lnTo>
                        <a:pt x="1097920" y="1441049"/>
                      </a:lnTo>
                      <a:lnTo>
                        <a:pt x="1100141" y="1448684"/>
                      </a:lnTo>
                      <a:lnTo>
                        <a:pt x="1101727" y="1456000"/>
                      </a:lnTo>
                      <a:lnTo>
                        <a:pt x="1103314" y="1463635"/>
                      </a:lnTo>
                      <a:lnTo>
                        <a:pt x="1104265" y="1471588"/>
                      </a:lnTo>
                      <a:lnTo>
                        <a:pt x="1104900" y="1479541"/>
                      </a:lnTo>
                      <a:lnTo>
                        <a:pt x="1104900" y="1487494"/>
                      </a:lnTo>
                      <a:lnTo>
                        <a:pt x="1104900" y="1686000"/>
                      </a:lnTo>
                      <a:lnTo>
                        <a:pt x="1104900" y="1690135"/>
                      </a:lnTo>
                      <a:lnTo>
                        <a:pt x="1104265" y="1693953"/>
                      </a:lnTo>
                      <a:lnTo>
                        <a:pt x="1103631" y="1697770"/>
                      </a:lnTo>
                      <a:lnTo>
                        <a:pt x="1102362" y="1701906"/>
                      </a:lnTo>
                      <a:lnTo>
                        <a:pt x="1101093" y="1705405"/>
                      </a:lnTo>
                      <a:lnTo>
                        <a:pt x="1099189" y="1709222"/>
                      </a:lnTo>
                      <a:lnTo>
                        <a:pt x="1096968" y="1713040"/>
                      </a:lnTo>
                      <a:lnTo>
                        <a:pt x="1094430" y="1716221"/>
                      </a:lnTo>
                      <a:lnTo>
                        <a:pt x="1091891" y="1719720"/>
                      </a:lnTo>
                      <a:lnTo>
                        <a:pt x="1089036" y="1722901"/>
                      </a:lnTo>
                      <a:lnTo>
                        <a:pt x="1085546" y="1726719"/>
                      </a:lnTo>
                      <a:lnTo>
                        <a:pt x="1082056" y="1729900"/>
                      </a:lnTo>
                      <a:lnTo>
                        <a:pt x="1078248" y="1732763"/>
                      </a:lnTo>
                      <a:lnTo>
                        <a:pt x="1074124" y="1736262"/>
                      </a:lnTo>
                      <a:lnTo>
                        <a:pt x="1069682" y="1739125"/>
                      </a:lnTo>
                      <a:lnTo>
                        <a:pt x="1065240" y="1741989"/>
                      </a:lnTo>
                      <a:lnTo>
                        <a:pt x="1055404" y="1748033"/>
                      </a:lnTo>
                      <a:lnTo>
                        <a:pt x="1044299" y="1753441"/>
                      </a:lnTo>
                      <a:lnTo>
                        <a:pt x="1032560" y="1758531"/>
                      </a:lnTo>
                      <a:lnTo>
                        <a:pt x="1019868" y="1763939"/>
                      </a:lnTo>
                      <a:lnTo>
                        <a:pt x="1005908" y="1768392"/>
                      </a:lnTo>
                      <a:lnTo>
                        <a:pt x="991630" y="1773164"/>
                      </a:lnTo>
                      <a:lnTo>
                        <a:pt x="976718" y="1777300"/>
                      </a:lnTo>
                      <a:lnTo>
                        <a:pt x="960854" y="1781117"/>
                      </a:lnTo>
                      <a:lnTo>
                        <a:pt x="944038" y="1784934"/>
                      </a:lnTo>
                      <a:lnTo>
                        <a:pt x="927222" y="1788434"/>
                      </a:lnTo>
                      <a:lnTo>
                        <a:pt x="909454" y="1791615"/>
                      </a:lnTo>
                      <a:lnTo>
                        <a:pt x="891369" y="1794796"/>
                      </a:lnTo>
                      <a:lnTo>
                        <a:pt x="872332" y="1797341"/>
                      </a:lnTo>
                      <a:lnTo>
                        <a:pt x="853295" y="1799886"/>
                      </a:lnTo>
                      <a:lnTo>
                        <a:pt x="833941" y="1801795"/>
                      </a:lnTo>
                      <a:lnTo>
                        <a:pt x="813952" y="1804022"/>
                      </a:lnTo>
                      <a:lnTo>
                        <a:pt x="793328" y="1805930"/>
                      </a:lnTo>
                      <a:lnTo>
                        <a:pt x="773022" y="1807203"/>
                      </a:lnTo>
                      <a:lnTo>
                        <a:pt x="752399" y="1808475"/>
                      </a:lnTo>
                      <a:lnTo>
                        <a:pt x="731458" y="1809748"/>
                      </a:lnTo>
                      <a:lnTo>
                        <a:pt x="710200" y="1810384"/>
                      </a:lnTo>
                      <a:lnTo>
                        <a:pt x="688942" y="1811020"/>
                      </a:lnTo>
                      <a:lnTo>
                        <a:pt x="667684" y="1811338"/>
                      </a:lnTo>
                      <a:lnTo>
                        <a:pt x="646427" y="1811338"/>
                      </a:lnTo>
                      <a:lnTo>
                        <a:pt x="625486" y="1811338"/>
                      </a:lnTo>
                      <a:lnTo>
                        <a:pt x="603911" y="1811020"/>
                      </a:lnTo>
                      <a:lnTo>
                        <a:pt x="582653" y="1810384"/>
                      </a:lnTo>
                      <a:lnTo>
                        <a:pt x="561395" y="1809748"/>
                      </a:lnTo>
                      <a:lnTo>
                        <a:pt x="540137" y="1808475"/>
                      </a:lnTo>
                      <a:lnTo>
                        <a:pt x="518879" y="1807203"/>
                      </a:lnTo>
                      <a:lnTo>
                        <a:pt x="498573" y="1805930"/>
                      </a:lnTo>
                      <a:lnTo>
                        <a:pt x="477632" y="1804022"/>
                      </a:lnTo>
                      <a:lnTo>
                        <a:pt x="457326" y="1801795"/>
                      </a:lnTo>
                      <a:lnTo>
                        <a:pt x="437337" y="1799886"/>
                      </a:lnTo>
                      <a:lnTo>
                        <a:pt x="417983" y="1797341"/>
                      </a:lnTo>
                      <a:lnTo>
                        <a:pt x="398629" y="1794796"/>
                      </a:lnTo>
                      <a:lnTo>
                        <a:pt x="379909" y="1791615"/>
                      </a:lnTo>
                      <a:lnTo>
                        <a:pt x="361824" y="1788434"/>
                      </a:lnTo>
                      <a:lnTo>
                        <a:pt x="344056" y="1784934"/>
                      </a:lnTo>
                      <a:lnTo>
                        <a:pt x="327240" y="1781117"/>
                      </a:lnTo>
                      <a:lnTo>
                        <a:pt x="310741" y="1777300"/>
                      </a:lnTo>
                      <a:lnTo>
                        <a:pt x="295195" y="1773164"/>
                      </a:lnTo>
                      <a:lnTo>
                        <a:pt x="280600" y="1768392"/>
                      </a:lnTo>
                      <a:lnTo>
                        <a:pt x="266322" y="1763939"/>
                      </a:lnTo>
                      <a:lnTo>
                        <a:pt x="252996" y="1758531"/>
                      </a:lnTo>
                      <a:lnTo>
                        <a:pt x="240622" y="1753441"/>
                      </a:lnTo>
                      <a:lnTo>
                        <a:pt x="229517" y="1748033"/>
                      </a:lnTo>
                      <a:lnTo>
                        <a:pt x="219047" y="1741989"/>
                      </a:lnTo>
                      <a:lnTo>
                        <a:pt x="214288" y="1739125"/>
                      </a:lnTo>
                      <a:lnTo>
                        <a:pt x="209846" y="1736262"/>
                      </a:lnTo>
                      <a:lnTo>
                        <a:pt x="205404" y="1732763"/>
                      </a:lnTo>
                      <a:lnTo>
                        <a:pt x="201596" y="1729900"/>
                      </a:lnTo>
                      <a:lnTo>
                        <a:pt x="198106" y="1726719"/>
                      </a:lnTo>
                      <a:lnTo>
                        <a:pt x="194299" y="1722901"/>
                      </a:lnTo>
                      <a:lnTo>
                        <a:pt x="191443" y="1719720"/>
                      </a:lnTo>
                      <a:lnTo>
                        <a:pt x="188588" y="1716221"/>
                      </a:lnTo>
                      <a:lnTo>
                        <a:pt x="186367" y="1713040"/>
                      </a:lnTo>
                      <a:lnTo>
                        <a:pt x="183828" y="1709222"/>
                      </a:lnTo>
                      <a:lnTo>
                        <a:pt x="181925" y="1705405"/>
                      </a:lnTo>
                      <a:lnTo>
                        <a:pt x="180338" y="1701906"/>
                      </a:lnTo>
                      <a:lnTo>
                        <a:pt x="179386" y="1697770"/>
                      </a:lnTo>
                      <a:lnTo>
                        <a:pt x="178435" y="1693953"/>
                      </a:lnTo>
                      <a:lnTo>
                        <a:pt x="177800" y="1690135"/>
                      </a:lnTo>
                      <a:lnTo>
                        <a:pt x="177800" y="1686000"/>
                      </a:lnTo>
                      <a:lnTo>
                        <a:pt x="177800" y="1487494"/>
                      </a:lnTo>
                      <a:lnTo>
                        <a:pt x="178117" y="1479541"/>
                      </a:lnTo>
                      <a:lnTo>
                        <a:pt x="178435" y="1471588"/>
                      </a:lnTo>
                      <a:lnTo>
                        <a:pt x="179386" y="1463635"/>
                      </a:lnTo>
                      <a:lnTo>
                        <a:pt x="180973" y="1456000"/>
                      </a:lnTo>
                      <a:lnTo>
                        <a:pt x="182559" y="1448684"/>
                      </a:lnTo>
                      <a:lnTo>
                        <a:pt x="184463" y="1441049"/>
                      </a:lnTo>
                      <a:lnTo>
                        <a:pt x="187318" y="1433732"/>
                      </a:lnTo>
                      <a:lnTo>
                        <a:pt x="190174" y="1426734"/>
                      </a:lnTo>
                      <a:lnTo>
                        <a:pt x="193030" y="1419735"/>
                      </a:lnTo>
                      <a:lnTo>
                        <a:pt x="196520" y="1413054"/>
                      </a:lnTo>
                      <a:lnTo>
                        <a:pt x="200327" y="1406374"/>
                      </a:lnTo>
                      <a:lnTo>
                        <a:pt x="204452" y="1400012"/>
                      </a:lnTo>
                      <a:lnTo>
                        <a:pt x="208576" y="1393967"/>
                      </a:lnTo>
                      <a:lnTo>
                        <a:pt x="213336" y="1388241"/>
                      </a:lnTo>
                      <a:lnTo>
                        <a:pt x="218095" y="1382197"/>
                      </a:lnTo>
                      <a:lnTo>
                        <a:pt x="223489" y="1377107"/>
                      </a:lnTo>
                      <a:lnTo>
                        <a:pt x="228883" y="1371699"/>
                      </a:lnTo>
                      <a:lnTo>
                        <a:pt x="234594" y="1366927"/>
                      </a:lnTo>
                      <a:lnTo>
                        <a:pt x="240305" y="1361837"/>
                      </a:lnTo>
                      <a:lnTo>
                        <a:pt x="246650" y="1357702"/>
                      </a:lnTo>
                      <a:lnTo>
                        <a:pt x="252679" y="1353885"/>
                      </a:lnTo>
                      <a:lnTo>
                        <a:pt x="259659" y="1349749"/>
                      </a:lnTo>
                      <a:lnTo>
                        <a:pt x="266005" y="1346250"/>
                      </a:lnTo>
                      <a:lnTo>
                        <a:pt x="272985" y="1343387"/>
                      </a:lnTo>
                      <a:lnTo>
                        <a:pt x="280282" y="1340205"/>
                      </a:lnTo>
                      <a:lnTo>
                        <a:pt x="287263" y="1337979"/>
                      </a:lnTo>
                      <a:lnTo>
                        <a:pt x="294877" y="1335752"/>
                      </a:lnTo>
                      <a:lnTo>
                        <a:pt x="302492" y="1334161"/>
                      </a:lnTo>
                      <a:lnTo>
                        <a:pt x="310107" y="1332889"/>
                      </a:lnTo>
                      <a:lnTo>
                        <a:pt x="318039" y="1331934"/>
                      </a:lnTo>
                      <a:lnTo>
                        <a:pt x="325971" y="1331298"/>
                      </a:lnTo>
                      <a:lnTo>
                        <a:pt x="333903" y="1330980"/>
                      </a:lnTo>
                      <a:lnTo>
                        <a:pt x="344056" y="1330026"/>
                      </a:lnTo>
                      <a:lnTo>
                        <a:pt x="372929" y="1327481"/>
                      </a:lnTo>
                      <a:lnTo>
                        <a:pt x="415762" y="1324300"/>
                      </a:lnTo>
                      <a:lnTo>
                        <a:pt x="441779" y="1322709"/>
                      </a:lnTo>
                      <a:lnTo>
                        <a:pt x="470017" y="1320800"/>
                      </a:lnTo>
                      <a:close/>
                      <a:moveTo>
                        <a:pt x="1004887" y="995363"/>
                      </a:moveTo>
                      <a:lnTo>
                        <a:pt x="1176337" y="995363"/>
                      </a:lnTo>
                      <a:lnTo>
                        <a:pt x="1176337" y="1265238"/>
                      </a:lnTo>
                      <a:lnTo>
                        <a:pt x="1004887" y="1265238"/>
                      </a:lnTo>
                      <a:lnTo>
                        <a:pt x="1004887" y="995363"/>
                      </a:lnTo>
                      <a:close/>
                      <a:moveTo>
                        <a:pt x="493561" y="847408"/>
                      </a:moveTo>
                      <a:lnTo>
                        <a:pt x="491024" y="847726"/>
                      </a:lnTo>
                      <a:lnTo>
                        <a:pt x="488804" y="848043"/>
                      </a:lnTo>
                      <a:lnTo>
                        <a:pt x="485950" y="848996"/>
                      </a:lnTo>
                      <a:lnTo>
                        <a:pt x="483730" y="849948"/>
                      </a:lnTo>
                      <a:lnTo>
                        <a:pt x="481510" y="851218"/>
                      </a:lnTo>
                      <a:lnTo>
                        <a:pt x="479290" y="852806"/>
                      </a:lnTo>
                      <a:lnTo>
                        <a:pt x="475167" y="856933"/>
                      </a:lnTo>
                      <a:lnTo>
                        <a:pt x="470727" y="861061"/>
                      </a:lnTo>
                      <a:lnTo>
                        <a:pt x="466604" y="865823"/>
                      </a:lnTo>
                      <a:lnTo>
                        <a:pt x="462482" y="871221"/>
                      </a:lnTo>
                      <a:lnTo>
                        <a:pt x="454553" y="882651"/>
                      </a:lnTo>
                      <a:lnTo>
                        <a:pt x="448527" y="890906"/>
                      </a:lnTo>
                      <a:lnTo>
                        <a:pt x="442819" y="899478"/>
                      </a:lnTo>
                      <a:lnTo>
                        <a:pt x="436793" y="908368"/>
                      </a:lnTo>
                      <a:lnTo>
                        <a:pt x="431402" y="917893"/>
                      </a:lnTo>
                      <a:lnTo>
                        <a:pt x="429499" y="926783"/>
                      </a:lnTo>
                      <a:lnTo>
                        <a:pt x="427596" y="935673"/>
                      </a:lnTo>
                      <a:lnTo>
                        <a:pt x="426010" y="945198"/>
                      </a:lnTo>
                      <a:lnTo>
                        <a:pt x="424742" y="954406"/>
                      </a:lnTo>
                      <a:lnTo>
                        <a:pt x="423790" y="963931"/>
                      </a:lnTo>
                      <a:lnTo>
                        <a:pt x="423156" y="973773"/>
                      </a:lnTo>
                      <a:lnTo>
                        <a:pt x="422839" y="982981"/>
                      </a:lnTo>
                      <a:lnTo>
                        <a:pt x="422839" y="992823"/>
                      </a:lnTo>
                      <a:lnTo>
                        <a:pt x="423156" y="1007111"/>
                      </a:lnTo>
                      <a:lnTo>
                        <a:pt x="424107" y="1020764"/>
                      </a:lnTo>
                      <a:lnTo>
                        <a:pt x="426010" y="1034099"/>
                      </a:lnTo>
                      <a:lnTo>
                        <a:pt x="428547" y="1047434"/>
                      </a:lnTo>
                      <a:lnTo>
                        <a:pt x="432036" y="1060769"/>
                      </a:lnTo>
                      <a:lnTo>
                        <a:pt x="435525" y="1073469"/>
                      </a:lnTo>
                      <a:lnTo>
                        <a:pt x="439965" y="1086169"/>
                      </a:lnTo>
                      <a:lnTo>
                        <a:pt x="445039" y="1098551"/>
                      </a:lnTo>
                      <a:lnTo>
                        <a:pt x="450430" y="1110934"/>
                      </a:lnTo>
                      <a:lnTo>
                        <a:pt x="456456" y="1122999"/>
                      </a:lnTo>
                      <a:lnTo>
                        <a:pt x="462799" y="1134429"/>
                      </a:lnTo>
                      <a:lnTo>
                        <a:pt x="469459" y="1145541"/>
                      </a:lnTo>
                      <a:lnTo>
                        <a:pt x="477070" y="1156019"/>
                      </a:lnTo>
                      <a:lnTo>
                        <a:pt x="484364" y="1166496"/>
                      </a:lnTo>
                      <a:lnTo>
                        <a:pt x="492293" y="1176656"/>
                      </a:lnTo>
                      <a:lnTo>
                        <a:pt x="500539" y="1186181"/>
                      </a:lnTo>
                      <a:lnTo>
                        <a:pt x="508784" y="1195389"/>
                      </a:lnTo>
                      <a:lnTo>
                        <a:pt x="517347" y="1204279"/>
                      </a:lnTo>
                      <a:lnTo>
                        <a:pt x="526227" y="1212216"/>
                      </a:lnTo>
                      <a:lnTo>
                        <a:pt x="535107" y="1220154"/>
                      </a:lnTo>
                      <a:lnTo>
                        <a:pt x="543987" y="1227456"/>
                      </a:lnTo>
                      <a:lnTo>
                        <a:pt x="553184" y="1234124"/>
                      </a:lnTo>
                      <a:lnTo>
                        <a:pt x="562381" y="1240474"/>
                      </a:lnTo>
                      <a:lnTo>
                        <a:pt x="571578" y="1245871"/>
                      </a:lnTo>
                      <a:lnTo>
                        <a:pt x="580775" y="1250951"/>
                      </a:lnTo>
                      <a:lnTo>
                        <a:pt x="589655" y="1255079"/>
                      </a:lnTo>
                      <a:lnTo>
                        <a:pt x="598853" y="1258889"/>
                      </a:lnTo>
                      <a:lnTo>
                        <a:pt x="607732" y="1262381"/>
                      </a:lnTo>
                      <a:lnTo>
                        <a:pt x="616612" y="1264604"/>
                      </a:lnTo>
                      <a:lnTo>
                        <a:pt x="624858" y="1266509"/>
                      </a:lnTo>
                      <a:lnTo>
                        <a:pt x="633421" y="1267461"/>
                      </a:lnTo>
                      <a:lnTo>
                        <a:pt x="641349" y="1267779"/>
                      </a:lnTo>
                      <a:lnTo>
                        <a:pt x="649595" y="1267461"/>
                      </a:lnTo>
                      <a:lnTo>
                        <a:pt x="657524" y="1266509"/>
                      </a:lnTo>
                      <a:lnTo>
                        <a:pt x="666404" y="1264604"/>
                      </a:lnTo>
                      <a:lnTo>
                        <a:pt x="674967" y="1262381"/>
                      </a:lnTo>
                      <a:lnTo>
                        <a:pt x="684164" y="1258889"/>
                      </a:lnTo>
                      <a:lnTo>
                        <a:pt x="692726" y="1255079"/>
                      </a:lnTo>
                      <a:lnTo>
                        <a:pt x="701924" y="1250951"/>
                      </a:lnTo>
                      <a:lnTo>
                        <a:pt x="711121" y="1245871"/>
                      </a:lnTo>
                      <a:lnTo>
                        <a:pt x="720318" y="1240474"/>
                      </a:lnTo>
                      <a:lnTo>
                        <a:pt x="729515" y="1234124"/>
                      </a:lnTo>
                      <a:lnTo>
                        <a:pt x="738395" y="1227456"/>
                      </a:lnTo>
                      <a:lnTo>
                        <a:pt x="747592" y="1220154"/>
                      </a:lnTo>
                      <a:lnTo>
                        <a:pt x="756472" y="1212216"/>
                      </a:lnTo>
                      <a:lnTo>
                        <a:pt x="765352" y="1204279"/>
                      </a:lnTo>
                      <a:lnTo>
                        <a:pt x="773915" y="1195389"/>
                      </a:lnTo>
                      <a:lnTo>
                        <a:pt x="782160" y="1186181"/>
                      </a:lnTo>
                      <a:lnTo>
                        <a:pt x="790406" y="1176656"/>
                      </a:lnTo>
                      <a:lnTo>
                        <a:pt x="798652" y="1166496"/>
                      </a:lnTo>
                      <a:lnTo>
                        <a:pt x="805946" y="1156019"/>
                      </a:lnTo>
                      <a:lnTo>
                        <a:pt x="813240" y="1145541"/>
                      </a:lnTo>
                      <a:lnTo>
                        <a:pt x="819900" y="1134429"/>
                      </a:lnTo>
                      <a:lnTo>
                        <a:pt x="826243" y="1122999"/>
                      </a:lnTo>
                      <a:lnTo>
                        <a:pt x="831952" y="1110934"/>
                      </a:lnTo>
                      <a:lnTo>
                        <a:pt x="837660" y="1098551"/>
                      </a:lnTo>
                      <a:lnTo>
                        <a:pt x="842417" y="1086169"/>
                      </a:lnTo>
                      <a:lnTo>
                        <a:pt x="847174" y="1073469"/>
                      </a:lnTo>
                      <a:lnTo>
                        <a:pt x="850980" y="1060769"/>
                      </a:lnTo>
                      <a:lnTo>
                        <a:pt x="853834" y="1047434"/>
                      </a:lnTo>
                      <a:lnTo>
                        <a:pt x="856689" y="1034099"/>
                      </a:lnTo>
                      <a:lnTo>
                        <a:pt x="858592" y="1020764"/>
                      </a:lnTo>
                      <a:lnTo>
                        <a:pt x="859543" y="1007111"/>
                      </a:lnTo>
                      <a:lnTo>
                        <a:pt x="860177" y="992823"/>
                      </a:lnTo>
                      <a:lnTo>
                        <a:pt x="859860" y="984886"/>
                      </a:lnTo>
                      <a:lnTo>
                        <a:pt x="859543" y="976313"/>
                      </a:lnTo>
                      <a:lnTo>
                        <a:pt x="837343" y="975361"/>
                      </a:lnTo>
                      <a:lnTo>
                        <a:pt x="814509" y="973773"/>
                      </a:lnTo>
                      <a:lnTo>
                        <a:pt x="791040" y="970916"/>
                      </a:lnTo>
                      <a:lnTo>
                        <a:pt x="767255" y="968058"/>
                      </a:lnTo>
                      <a:lnTo>
                        <a:pt x="743469" y="964566"/>
                      </a:lnTo>
                      <a:lnTo>
                        <a:pt x="719366" y="960438"/>
                      </a:lnTo>
                      <a:lnTo>
                        <a:pt x="695898" y="955041"/>
                      </a:lnTo>
                      <a:lnTo>
                        <a:pt x="684481" y="952501"/>
                      </a:lnTo>
                      <a:lnTo>
                        <a:pt x="673064" y="949643"/>
                      </a:lnTo>
                      <a:lnTo>
                        <a:pt x="661964" y="946468"/>
                      </a:lnTo>
                      <a:lnTo>
                        <a:pt x="651181" y="943293"/>
                      </a:lnTo>
                      <a:lnTo>
                        <a:pt x="640398" y="940118"/>
                      </a:lnTo>
                      <a:lnTo>
                        <a:pt x="629932" y="936308"/>
                      </a:lnTo>
                      <a:lnTo>
                        <a:pt x="620101" y="932816"/>
                      </a:lnTo>
                      <a:lnTo>
                        <a:pt x="610270" y="929006"/>
                      </a:lnTo>
                      <a:lnTo>
                        <a:pt x="601073" y="924878"/>
                      </a:lnTo>
                      <a:lnTo>
                        <a:pt x="592510" y="921068"/>
                      </a:lnTo>
                      <a:lnTo>
                        <a:pt x="583947" y="916941"/>
                      </a:lnTo>
                      <a:lnTo>
                        <a:pt x="576018" y="912178"/>
                      </a:lnTo>
                      <a:lnTo>
                        <a:pt x="568724" y="907733"/>
                      </a:lnTo>
                      <a:lnTo>
                        <a:pt x="561747" y="903288"/>
                      </a:lnTo>
                      <a:lnTo>
                        <a:pt x="555404" y="898208"/>
                      </a:lnTo>
                      <a:lnTo>
                        <a:pt x="550013" y="893128"/>
                      </a:lnTo>
                      <a:lnTo>
                        <a:pt x="544938" y="887731"/>
                      </a:lnTo>
                      <a:lnTo>
                        <a:pt x="540498" y="882651"/>
                      </a:lnTo>
                      <a:lnTo>
                        <a:pt x="536376" y="876936"/>
                      </a:lnTo>
                      <a:lnTo>
                        <a:pt x="532253" y="872173"/>
                      </a:lnTo>
                      <a:lnTo>
                        <a:pt x="528447" y="867728"/>
                      </a:lnTo>
                      <a:lnTo>
                        <a:pt x="524641" y="863601"/>
                      </a:lnTo>
                      <a:lnTo>
                        <a:pt x="520836" y="860426"/>
                      </a:lnTo>
                      <a:lnTo>
                        <a:pt x="517347" y="857251"/>
                      </a:lnTo>
                      <a:lnTo>
                        <a:pt x="514176" y="854393"/>
                      </a:lnTo>
                      <a:lnTo>
                        <a:pt x="511004" y="852488"/>
                      </a:lnTo>
                      <a:lnTo>
                        <a:pt x="507833" y="850583"/>
                      </a:lnTo>
                      <a:lnTo>
                        <a:pt x="504661" y="849313"/>
                      </a:lnTo>
                      <a:lnTo>
                        <a:pt x="501807" y="848361"/>
                      </a:lnTo>
                      <a:lnTo>
                        <a:pt x="499270" y="847726"/>
                      </a:lnTo>
                      <a:lnTo>
                        <a:pt x="496099" y="847408"/>
                      </a:lnTo>
                      <a:lnTo>
                        <a:pt x="493561" y="847408"/>
                      </a:lnTo>
                      <a:close/>
                      <a:moveTo>
                        <a:pt x="1304925" y="828675"/>
                      </a:moveTo>
                      <a:lnTo>
                        <a:pt x="1476375" y="828675"/>
                      </a:lnTo>
                      <a:lnTo>
                        <a:pt x="1476375" y="1252538"/>
                      </a:lnTo>
                      <a:lnTo>
                        <a:pt x="1304925" y="1252538"/>
                      </a:lnTo>
                      <a:lnTo>
                        <a:pt x="1304925" y="828675"/>
                      </a:lnTo>
                      <a:close/>
                      <a:moveTo>
                        <a:pt x="634055" y="655638"/>
                      </a:moveTo>
                      <a:lnTo>
                        <a:pt x="641349" y="655638"/>
                      </a:lnTo>
                      <a:lnTo>
                        <a:pt x="648644" y="655638"/>
                      </a:lnTo>
                      <a:lnTo>
                        <a:pt x="655938" y="655956"/>
                      </a:lnTo>
                      <a:lnTo>
                        <a:pt x="662915" y="656591"/>
                      </a:lnTo>
                      <a:lnTo>
                        <a:pt x="669892" y="657226"/>
                      </a:lnTo>
                      <a:lnTo>
                        <a:pt x="677187" y="658178"/>
                      </a:lnTo>
                      <a:lnTo>
                        <a:pt x="684164" y="659766"/>
                      </a:lnTo>
                      <a:lnTo>
                        <a:pt x="691141" y="661036"/>
                      </a:lnTo>
                      <a:lnTo>
                        <a:pt x="698118" y="662623"/>
                      </a:lnTo>
                      <a:lnTo>
                        <a:pt x="704778" y="664211"/>
                      </a:lnTo>
                      <a:lnTo>
                        <a:pt x="711438" y="666433"/>
                      </a:lnTo>
                      <a:lnTo>
                        <a:pt x="718415" y="668338"/>
                      </a:lnTo>
                      <a:lnTo>
                        <a:pt x="724758" y="670878"/>
                      </a:lnTo>
                      <a:lnTo>
                        <a:pt x="731418" y="673418"/>
                      </a:lnTo>
                      <a:lnTo>
                        <a:pt x="737761" y="676276"/>
                      </a:lnTo>
                      <a:lnTo>
                        <a:pt x="744421" y="679133"/>
                      </a:lnTo>
                      <a:lnTo>
                        <a:pt x="750446" y="682308"/>
                      </a:lnTo>
                      <a:lnTo>
                        <a:pt x="763132" y="688976"/>
                      </a:lnTo>
                      <a:lnTo>
                        <a:pt x="775500" y="696596"/>
                      </a:lnTo>
                      <a:lnTo>
                        <a:pt x="787235" y="704533"/>
                      </a:lnTo>
                      <a:lnTo>
                        <a:pt x="798652" y="713423"/>
                      </a:lnTo>
                      <a:lnTo>
                        <a:pt x="809435" y="722631"/>
                      </a:lnTo>
                      <a:lnTo>
                        <a:pt x="819900" y="732791"/>
                      </a:lnTo>
                      <a:lnTo>
                        <a:pt x="830049" y="743586"/>
                      </a:lnTo>
                      <a:lnTo>
                        <a:pt x="839880" y="754698"/>
                      </a:lnTo>
                      <a:lnTo>
                        <a:pt x="849394" y="766446"/>
                      </a:lnTo>
                      <a:lnTo>
                        <a:pt x="858274" y="778511"/>
                      </a:lnTo>
                      <a:lnTo>
                        <a:pt x="866520" y="791211"/>
                      </a:lnTo>
                      <a:lnTo>
                        <a:pt x="874449" y="804546"/>
                      </a:lnTo>
                      <a:lnTo>
                        <a:pt x="881743" y="818198"/>
                      </a:lnTo>
                      <a:lnTo>
                        <a:pt x="888403" y="832168"/>
                      </a:lnTo>
                      <a:lnTo>
                        <a:pt x="894746" y="847091"/>
                      </a:lnTo>
                      <a:lnTo>
                        <a:pt x="900137" y="861696"/>
                      </a:lnTo>
                      <a:lnTo>
                        <a:pt x="905529" y="876936"/>
                      </a:lnTo>
                      <a:lnTo>
                        <a:pt x="909651" y="892811"/>
                      </a:lnTo>
                      <a:lnTo>
                        <a:pt x="913457" y="908686"/>
                      </a:lnTo>
                      <a:lnTo>
                        <a:pt x="916946" y="924878"/>
                      </a:lnTo>
                      <a:lnTo>
                        <a:pt x="919166" y="941706"/>
                      </a:lnTo>
                      <a:lnTo>
                        <a:pt x="921068" y="958533"/>
                      </a:lnTo>
                      <a:lnTo>
                        <a:pt x="922020" y="975678"/>
                      </a:lnTo>
                      <a:lnTo>
                        <a:pt x="922337" y="992823"/>
                      </a:lnTo>
                      <a:lnTo>
                        <a:pt x="922337" y="1002031"/>
                      </a:lnTo>
                      <a:lnTo>
                        <a:pt x="922020" y="1010921"/>
                      </a:lnTo>
                      <a:lnTo>
                        <a:pt x="921386" y="1019811"/>
                      </a:lnTo>
                      <a:lnTo>
                        <a:pt x="920434" y="1028384"/>
                      </a:lnTo>
                      <a:lnTo>
                        <a:pt x="919483" y="1037274"/>
                      </a:lnTo>
                      <a:lnTo>
                        <a:pt x="918214" y="1045846"/>
                      </a:lnTo>
                      <a:lnTo>
                        <a:pt x="916628" y="1054419"/>
                      </a:lnTo>
                      <a:lnTo>
                        <a:pt x="915043" y="1062674"/>
                      </a:lnTo>
                      <a:lnTo>
                        <a:pt x="912823" y="1070929"/>
                      </a:lnTo>
                      <a:lnTo>
                        <a:pt x="910603" y="1079501"/>
                      </a:lnTo>
                      <a:lnTo>
                        <a:pt x="908383" y="1087756"/>
                      </a:lnTo>
                      <a:lnTo>
                        <a:pt x="906163" y="1095694"/>
                      </a:lnTo>
                      <a:lnTo>
                        <a:pt x="903309" y="1103631"/>
                      </a:lnTo>
                      <a:lnTo>
                        <a:pt x="900137" y="1111569"/>
                      </a:lnTo>
                      <a:lnTo>
                        <a:pt x="897283" y="1119189"/>
                      </a:lnTo>
                      <a:lnTo>
                        <a:pt x="894111" y="1126809"/>
                      </a:lnTo>
                      <a:lnTo>
                        <a:pt x="887134" y="1141731"/>
                      </a:lnTo>
                      <a:lnTo>
                        <a:pt x="879523" y="1156336"/>
                      </a:lnTo>
                      <a:lnTo>
                        <a:pt x="871277" y="1170624"/>
                      </a:lnTo>
                      <a:lnTo>
                        <a:pt x="862714" y="1184276"/>
                      </a:lnTo>
                      <a:lnTo>
                        <a:pt x="853517" y="1197611"/>
                      </a:lnTo>
                      <a:lnTo>
                        <a:pt x="843686" y="1209994"/>
                      </a:lnTo>
                      <a:lnTo>
                        <a:pt x="833854" y="1222376"/>
                      </a:lnTo>
                      <a:lnTo>
                        <a:pt x="823389" y="1233806"/>
                      </a:lnTo>
                      <a:lnTo>
                        <a:pt x="812606" y="1244919"/>
                      </a:lnTo>
                      <a:lnTo>
                        <a:pt x="801823" y="1255396"/>
                      </a:lnTo>
                      <a:lnTo>
                        <a:pt x="790406" y="1265239"/>
                      </a:lnTo>
                      <a:lnTo>
                        <a:pt x="778989" y="1274446"/>
                      </a:lnTo>
                      <a:lnTo>
                        <a:pt x="767255" y="1282701"/>
                      </a:lnTo>
                      <a:lnTo>
                        <a:pt x="755521" y="1290956"/>
                      </a:lnTo>
                      <a:lnTo>
                        <a:pt x="743786" y="1298259"/>
                      </a:lnTo>
                      <a:lnTo>
                        <a:pt x="732052" y="1304609"/>
                      </a:lnTo>
                      <a:lnTo>
                        <a:pt x="720318" y="1310641"/>
                      </a:lnTo>
                      <a:lnTo>
                        <a:pt x="708584" y="1315721"/>
                      </a:lnTo>
                      <a:lnTo>
                        <a:pt x="696849" y="1320166"/>
                      </a:lnTo>
                      <a:lnTo>
                        <a:pt x="685432" y="1323659"/>
                      </a:lnTo>
                      <a:lnTo>
                        <a:pt x="674015" y="1326516"/>
                      </a:lnTo>
                      <a:lnTo>
                        <a:pt x="662915" y="1328421"/>
                      </a:lnTo>
                      <a:lnTo>
                        <a:pt x="657207" y="1329374"/>
                      </a:lnTo>
                      <a:lnTo>
                        <a:pt x="652132" y="1329691"/>
                      </a:lnTo>
                      <a:lnTo>
                        <a:pt x="646424" y="1330009"/>
                      </a:lnTo>
                      <a:lnTo>
                        <a:pt x="641349" y="1330326"/>
                      </a:lnTo>
                      <a:lnTo>
                        <a:pt x="635958" y="1330009"/>
                      </a:lnTo>
                      <a:lnTo>
                        <a:pt x="630884" y="1329691"/>
                      </a:lnTo>
                      <a:lnTo>
                        <a:pt x="625492" y="1329374"/>
                      </a:lnTo>
                      <a:lnTo>
                        <a:pt x="620101" y="1328421"/>
                      </a:lnTo>
                      <a:lnTo>
                        <a:pt x="609001" y="1326516"/>
                      </a:lnTo>
                      <a:lnTo>
                        <a:pt x="597584" y="1323659"/>
                      </a:lnTo>
                      <a:lnTo>
                        <a:pt x="585850" y="1320166"/>
                      </a:lnTo>
                      <a:lnTo>
                        <a:pt x="574433" y="1315721"/>
                      </a:lnTo>
                      <a:lnTo>
                        <a:pt x="562698" y="1310641"/>
                      </a:lnTo>
                      <a:lnTo>
                        <a:pt x="550647" y="1304609"/>
                      </a:lnTo>
                      <a:lnTo>
                        <a:pt x="538913" y="1298259"/>
                      </a:lnTo>
                      <a:lnTo>
                        <a:pt x="527179" y="1290956"/>
                      </a:lnTo>
                      <a:lnTo>
                        <a:pt x="515444" y="1282701"/>
                      </a:lnTo>
                      <a:lnTo>
                        <a:pt x="503710" y="1274446"/>
                      </a:lnTo>
                      <a:lnTo>
                        <a:pt x="492293" y="1265239"/>
                      </a:lnTo>
                      <a:lnTo>
                        <a:pt x="481193" y="1255396"/>
                      </a:lnTo>
                      <a:lnTo>
                        <a:pt x="470093" y="1244919"/>
                      </a:lnTo>
                      <a:lnTo>
                        <a:pt x="459310" y="1233806"/>
                      </a:lnTo>
                      <a:lnTo>
                        <a:pt x="448845" y="1222376"/>
                      </a:lnTo>
                      <a:lnTo>
                        <a:pt x="438696" y="1209994"/>
                      </a:lnTo>
                      <a:lnTo>
                        <a:pt x="429499" y="1197611"/>
                      </a:lnTo>
                      <a:lnTo>
                        <a:pt x="419985" y="1184276"/>
                      </a:lnTo>
                      <a:lnTo>
                        <a:pt x="411422" y="1170624"/>
                      </a:lnTo>
                      <a:lnTo>
                        <a:pt x="403176" y="1156336"/>
                      </a:lnTo>
                      <a:lnTo>
                        <a:pt x="395565" y="1141731"/>
                      </a:lnTo>
                      <a:lnTo>
                        <a:pt x="388588" y="1126809"/>
                      </a:lnTo>
                      <a:lnTo>
                        <a:pt x="385416" y="1119189"/>
                      </a:lnTo>
                      <a:lnTo>
                        <a:pt x="382245" y="1111569"/>
                      </a:lnTo>
                      <a:lnTo>
                        <a:pt x="379390" y="1103631"/>
                      </a:lnTo>
                      <a:lnTo>
                        <a:pt x="376853" y="1095694"/>
                      </a:lnTo>
                      <a:lnTo>
                        <a:pt x="374316" y="1087756"/>
                      </a:lnTo>
                      <a:lnTo>
                        <a:pt x="372096" y="1079501"/>
                      </a:lnTo>
                      <a:lnTo>
                        <a:pt x="369559" y="1070929"/>
                      </a:lnTo>
                      <a:lnTo>
                        <a:pt x="367656" y="1062674"/>
                      </a:lnTo>
                      <a:lnTo>
                        <a:pt x="366071" y="1054419"/>
                      </a:lnTo>
                      <a:lnTo>
                        <a:pt x="364485" y="1045846"/>
                      </a:lnTo>
                      <a:lnTo>
                        <a:pt x="363216" y="1037274"/>
                      </a:lnTo>
                      <a:lnTo>
                        <a:pt x="362265" y="1028384"/>
                      </a:lnTo>
                      <a:lnTo>
                        <a:pt x="361313" y="1019811"/>
                      </a:lnTo>
                      <a:lnTo>
                        <a:pt x="360996" y="1010921"/>
                      </a:lnTo>
                      <a:lnTo>
                        <a:pt x="360362" y="1002031"/>
                      </a:lnTo>
                      <a:lnTo>
                        <a:pt x="360362" y="992823"/>
                      </a:lnTo>
                      <a:lnTo>
                        <a:pt x="360679" y="975678"/>
                      </a:lnTo>
                      <a:lnTo>
                        <a:pt x="361948" y="958533"/>
                      </a:lnTo>
                      <a:lnTo>
                        <a:pt x="363533" y="941706"/>
                      </a:lnTo>
                      <a:lnTo>
                        <a:pt x="366071" y="924878"/>
                      </a:lnTo>
                      <a:lnTo>
                        <a:pt x="368925" y="908686"/>
                      </a:lnTo>
                      <a:lnTo>
                        <a:pt x="373048" y="892811"/>
                      </a:lnTo>
                      <a:lnTo>
                        <a:pt x="377171" y="876936"/>
                      </a:lnTo>
                      <a:lnTo>
                        <a:pt x="382245" y="861696"/>
                      </a:lnTo>
                      <a:lnTo>
                        <a:pt x="387953" y="847091"/>
                      </a:lnTo>
                      <a:lnTo>
                        <a:pt x="393979" y="832168"/>
                      </a:lnTo>
                      <a:lnTo>
                        <a:pt x="400956" y="818198"/>
                      </a:lnTo>
                      <a:lnTo>
                        <a:pt x="408568" y="804546"/>
                      </a:lnTo>
                      <a:lnTo>
                        <a:pt x="416179" y="791211"/>
                      </a:lnTo>
                      <a:lnTo>
                        <a:pt x="424425" y="778511"/>
                      </a:lnTo>
                      <a:lnTo>
                        <a:pt x="433305" y="766446"/>
                      </a:lnTo>
                      <a:lnTo>
                        <a:pt x="442819" y="754698"/>
                      </a:lnTo>
                      <a:lnTo>
                        <a:pt x="452650" y="743586"/>
                      </a:lnTo>
                      <a:lnTo>
                        <a:pt x="462482" y="732791"/>
                      </a:lnTo>
                      <a:lnTo>
                        <a:pt x="473264" y="722631"/>
                      </a:lnTo>
                      <a:lnTo>
                        <a:pt x="484047" y="713423"/>
                      </a:lnTo>
                      <a:lnTo>
                        <a:pt x="495464" y="704533"/>
                      </a:lnTo>
                      <a:lnTo>
                        <a:pt x="507516" y="696596"/>
                      </a:lnTo>
                      <a:lnTo>
                        <a:pt x="519567" y="688976"/>
                      </a:lnTo>
                      <a:lnTo>
                        <a:pt x="531936" y="682308"/>
                      </a:lnTo>
                      <a:lnTo>
                        <a:pt x="538278" y="679133"/>
                      </a:lnTo>
                      <a:lnTo>
                        <a:pt x="544938" y="676276"/>
                      </a:lnTo>
                      <a:lnTo>
                        <a:pt x="551281" y="673418"/>
                      </a:lnTo>
                      <a:lnTo>
                        <a:pt x="557941" y="670878"/>
                      </a:lnTo>
                      <a:lnTo>
                        <a:pt x="564284" y="668338"/>
                      </a:lnTo>
                      <a:lnTo>
                        <a:pt x="571261" y="666433"/>
                      </a:lnTo>
                      <a:lnTo>
                        <a:pt x="577921" y="664211"/>
                      </a:lnTo>
                      <a:lnTo>
                        <a:pt x="584898" y="662623"/>
                      </a:lnTo>
                      <a:lnTo>
                        <a:pt x="591875" y="661036"/>
                      </a:lnTo>
                      <a:lnTo>
                        <a:pt x="598535" y="659766"/>
                      </a:lnTo>
                      <a:lnTo>
                        <a:pt x="605830" y="658178"/>
                      </a:lnTo>
                      <a:lnTo>
                        <a:pt x="612490" y="657226"/>
                      </a:lnTo>
                      <a:lnTo>
                        <a:pt x="619784" y="656591"/>
                      </a:lnTo>
                      <a:lnTo>
                        <a:pt x="627078" y="655956"/>
                      </a:lnTo>
                      <a:lnTo>
                        <a:pt x="634055" y="655638"/>
                      </a:lnTo>
                      <a:close/>
                      <a:moveTo>
                        <a:pt x="1604962" y="463550"/>
                      </a:moveTo>
                      <a:lnTo>
                        <a:pt x="1776412" y="463550"/>
                      </a:lnTo>
                      <a:lnTo>
                        <a:pt x="1776412" y="1252538"/>
                      </a:lnTo>
                      <a:lnTo>
                        <a:pt x="1604962" y="1252538"/>
                      </a:lnTo>
                      <a:lnTo>
                        <a:pt x="1604962" y="463550"/>
                      </a:lnTo>
                      <a:close/>
                      <a:moveTo>
                        <a:pt x="0" y="0"/>
                      </a:moveTo>
                      <a:lnTo>
                        <a:pt x="2125663" y="0"/>
                      </a:lnTo>
                      <a:lnTo>
                        <a:pt x="2125663" y="171553"/>
                      </a:lnTo>
                      <a:lnTo>
                        <a:pt x="2039621" y="171553"/>
                      </a:lnTo>
                      <a:lnTo>
                        <a:pt x="2039621" y="1577975"/>
                      </a:lnTo>
                      <a:lnTo>
                        <a:pt x="1252220" y="1577975"/>
                      </a:lnTo>
                      <a:lnTo>
                        <a:pt x="1252220" y="1449310"/>
                      </a:lnTo>
                      <a:lnTo>
                        <a:pt x="1911033" y="1449310"/>
                      </a:lnTo>
                      <a:lnTo>
                        <a:pt x="1911033" y="171553"/>
                      </a:lnTo>
                      <a:lnTo>
                        <a:pt x="195263" y="171553"/>
                      </a:lnTo>
                      <a:lnTo>
                        <a:pt x="195263" y="1249164"/>
                      </a:lnTo>
                      <a:lnTo>
                        <a:pt x="66675" y="1249164"/>
                      </a:lnTo>
                      <a:lnTo>
                        <a:pt x="66675" y="171553"/>
                      </a:lnTo>
                      <a:lnTo>
                        <a:pt x="0" y="1715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>
                    <a:contourClr>
                      <a:srgbClr val="FFFFFF"/>
                    </a:contourClr>
                  </a:sp3d>
                </a:bodyPr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1C666E"/>
                    </a:solidFill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72" name="组合 71"/>
              <p:cNvGrpSpPr/>
              <p:nvPr/>
            </p:nvGrpSpPr>
            <p:grpSpPr>
              <a:xfrm rot="0">
                <a:off x="4447" y="6647"/>
                <a:ext cx="1474" cy="1474"/>
                <a:chOff x="1677608" y="2996952"/>
                <a:chExt cx="1395643" cy="1395643"/>
              </a:xfrm>
            </p:grpSpPr>
            <p:sp>
              <p:nvSpPr>
                <p:cNvPr id="73" name="Oval 60"/>
                <p:cNvSpPr>
                  <a:spLocks noChangeAspect="1"/>
                </p:cNvSpPr>
                <p:nvPr/>
              </p:nvSpPr>
              <p:spPr>
                <a:xfrm>
                  <a:off x="1677608" y="2996952"/>
                  <a:ext cx="1395643" cy="1395643"/>
                </a:xfrm>
                <a:prstGeom prst="ellipse">
                  <a:avLst/>
                </a:prstGeom>
                <a:gradFill flip="none" rotWithShape="1">
                  <a:gsLst>
                    <a:gs pos="100000">
                      <a:schemeClr val="bg1">
                        <a:lumMod val="81000"/>
                      </a:schemeClr>
                    </a:gs>
                    <a:gs pos="0">
                      <a:schemeClr val="bg1">
                        <a:lumMod val="99000"/>
                      </a:schemeClr>
                    </a:gs>
                  </a:gsLst>
                  <a:lin ang="5400000" scaled="1"/>
                  <a:tileRect/>
                </a:gradFill>
                <a:ln>
                  <a:noFill/>
                </a:ln>
                <a:effectLst>
                  <a:outerShdw blurRad="317500" dist="1143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>
                    <a:solidFill>
                      <a:srgbClr val="FA783A"/>
                    </a:solidFill>
                  </a:endParaRPr>
                </a:p>
              </p:txBody>
            </p:sp>
            <p:sp>
              <p:nvSpPr>
                <p:cNvPr id="74" name="Oval 29"/>
                <p:cNvSpPr>
                  <a:spLocks noChangeAspect="1"/>
                </p:cNvSpPr>
                <p:nvPr/>
              </p:nvSpPr>
              <p:spPr>
                <a:xfrm>
                  <a:off x="1850114" y="3169458"/>
                  <a:ext cx="1050630" cy="1050630"/>
                </a:xfrm>
                <a:prstGeom prst="ellips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120650">
                  <a:gradFill flip="none" rotWithShape="1">
                    <a:gsLst>
                      <a:gs pos="0">
                        <a:schemeClr val="bg1">
                          <a:lumMod val="78000"/>
                        </a:schemeClr>
                      </a:gs>
                      <a:gs pos="100000">
                        <a:schemeClr val="bg1">
                          <a:lumMod val="98000"/>
                        </a:schemeClr>
                      </a:gs>
                    </a:gsLst>
                    <a:lin ang="5400000" scaled="1"/>
                    <a:tileRect/>
                  </a:gradFill>
                </a:ln>
                <a:effectLst>
                  <a:innerShdw blurRad="330200" dist="165100" dir="16200000">
                    <a:prstClr val="black">
                      <a:alpha val="53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800" dirty="0">
                    <a:solidFill>
                      <a:srgbClr val="FA783A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DIN-BoldItalic" pitchFamily="50" charset="0"/>
                  </a:endParaRPr>
                </a:p>
              </p:txBody>
            </p:sp>
          </p:grpSp>
          <p:sp>
            <p:nvSpPr>
              <p:cNvPr id="75" name="KSO_Shape">
                <a:hlinkClick r:id="rId9" action="ppaction://hlinksldjump"/>
              </p:cNvPr>
              <p:cNvSpPr/>
              <p:nvPr/>
            </p:nvSpPr>
            <p:spPr bwMode="auto">
              <a:xfrm>
                <a:off x="4866" y="7127"/>
                <a:ext cx="636" cy="541"/>
              </a:xfrm>
              <a:custGeom>
                <a:avLst/>
                <a:gdLst>
                  <a:gd name="T0" fmla="*/ 1221908 w 2276475"/>
                  <a:gd name="T1" fmla="*/ 1328927 h 1936751"/>
                  <a:gd name="T2" fmla="*/ 1196654 w 2276475"/>
                  <a:gd name="T3" fmla="*/ 1388292 h 1936751"/>
                  <a:gd name="T4" fmla="*/ 691864 w 2276475"/>
                  <a:gd name="T5" fmla="*/ 1376845 h 1936751"/>
                  <a:gd name="T6" fmla="*/ 695585 w 2276475"/>
                  <a:gd name="T7" fmla="*/ 1314285 h 1936751"/>
                  <a:gd name="T8" fmla="*/ 1104489 w 2276475"/>
                  <a:gd name="T9" fmla="*/ 1115137 h 1936751"/>
                  <a:gd name="T10" fmla="*/ 1117497 w 2276475"/>
                  <a:gd name="T11" fmla="*/ 1168850 h 1936751"/>
                  <a:gd name="T12" fmla="*/ 811396 w 2276475"/>
                  <a:gd name="T13" fmla="*/ 1188695 h 1936751"/>
                  <a:gd name="T14" fmla="*/ 783254 w 2276475"/>
                  <a:gd name="T15" fmla="*/ 1141068 h 1936751"/>
                  <a:gd name="T16" fmla="*/ 309026 w 2276475"/>
                  <a:gd name="T17" fmla="*/ 898551 h 1936751"/>
                  <a:gd name="T18" fmla="*/ 798665 w 2276475"/>
                  <a:gd name="T19" fmla="*/ 935449 h 1936751"/>
                  <a:gd name="T20" fmla="*/ 759855 w 2276475"/>
                  <a:gd name="T21" fmla="*/ 989335 h 1936751"/>
                  <a:gd name="T22" fmla="*/ 259317 w 2276475"/>
                  <a:gd name="T23" fmla="*/ 967303 h 1936751"/>
                  <a:gd name="T24" fmla="*/ 277393 w 2276475"/>
                  <a:gd name="T25" fmla="*/ 906514 h 1936751"/>
                  <a:gd name="T26" fmla="*/ 1086287 w 2276475"/>
                  <a:gd name="T27" fmla="*/ 817903 h 1936751"/>
                  <a:gd name="T28" fmla="*/ 1028372 w 2276475"/>
                  <a:gd name="T29" fmla="*/ 919230 h 1936751"/>
                  <a:gd name="T30" fmla="*/ 999280 w 2276475"/>
                  <a:gd name="T31" fmla="*/ 917630 h 1936751"/>
                  <a:gd name="T32" fmla="*/ 289574 w 2276475"/>
                  <a:gd name="T33" fmla="*/ 706099 h 1936751"/>
                  <a:gd name="T34" fmla="*/ 590631 w 2276475"/>
                  <a:gd name="T35" fmla="*/ 735033 h 1936751"/>
                  <a:gd name="T36" fmla="*/ 567535 w 2276475"/>
                  <a:gd name="T37" fmla="*/ 784938 h 1936751"/>
                  <a:gd name="T38" fmla="*/ 259309 w 2276475"/>
                  <a:gd name="T39" fmla="*/ 770073 h 1936751"/>
                  <a:gd name="T40" fmla="*/ 267273 w 2276475"/>
                  <a:gd name="T41" fmla="*/ 715124 h 1936751"/>
                  <a:gd name="T42" fmla="*/ 836933 w 2276475"/>
                  <a:gd name="T43" fmla="*/ 505684 h 1936751"/>
                  <a:gd name="T44" fmla="*/ 846494 w 2276475"/>
                  <a:gd name="T45" fmla="*/ 574170 h 1936751"/>
                  <a:gd name="T46" fmla="*/ 268069 w 2276475"/>
                  <a:gd name="T47" fmla="*/ 592752 h 1936751"/>
                  <a:gd name="T48" fmla="*/ 238855 w 2276475"/>
                  <a:gd name="T49" fmla="*/ 530105 h 1936751"/>
                  <a:gd name="T50" fmla="*/ 1467818 w 2276475"/>
                  <a:gd name="T51" fmla="*/ 344025 h 1936751"/>
                  <a:gd name="T52" fmla="*/ 1566759 w 2276475"/>
                  <a:gd name="T53" fmla="*/ 428438 h 1936751"/>
                  <a:gd name="T54" fmla="*/ 1578461 w 2276475"/>
                  <a:gd name="T55" fmla="*/ 479936 h 1936751"/>
                  <a:gd name="T56" fmla="*/ 1197862 w 2276475"/>
                  <a:gd name="T57" fmla="*/ 846789 h 1936751"/>
                  <a:gd name="T58" fmla="*/ 1138817 w 2276475"/>
                  <a:gd name="T59" fmla="*/ 842806 h 1936751"/>
                  <a:gd name="T60" fmla="*/ 1093869 w 2276475"/>
                  <a:gd name="T61" fmla="*/ 799538 h 1936751"/>
                  <a:gd name="T62" fmla="*/ 1075782 w 2276475"/>
                  <a:gd name="T63" fmla="*/ 737423 h 1936751"/>
                  <a:gd name="T64" fmla="*/ 1456382 w 2276475"/>
                  <a:gd name="T65" fmla="*/ 344821 h 1936751"/>
                  <a:gd name="T66" fmla="*/ 199469 w 2276475"/>
                  <a:gd name="T67" fmla="*/ 367345 h 1936751"/>
                  <a:gd name="T68" fmla="*/ 114475 w 2276475"/>
                  <a:gd name="T69" fmla="*/ 448541 h 1936751"/>
                  <a:gd name="T70" fmla="*/ 103321 w 2276475"/>
                  <a:gd name="T71" fmla="*/ 1407238 h 1936751"/>
                  <a:gd name="T72" fmla="*/ 171315 w 2276475"/>
                  <a:gd name="T73" fmla="*/ 1503559 h 1936751"/>
                  <a:gd name="T74" fmla="*/ 1382734 w 2276475"/>
                  <a:gd name="T75" fmla="*/ 1530890 h 1936751"/>
                  <a:gd name="T76" fmla="*/ 1488975 w 2276475"/>
                  <a:gd name="T77" fmla="*/ 1477289 h 1936751"/>
                  <a:gd name="T78" fmla="*/ 1531737 w 2276475"/>
                  <a:gd name="T79" fmla="*/ 1365845 h 1936751"/>
                  <a:gd name="T80" fmla="*/ 1605841 w 2276475"/>
                  <a:gd name="T81" fmla="*/ 1539381 h 1936751"/>
                  <a:gd name="T82" fmla="*/ 1513146 w 2276475"/>
                  <a:gd name="T83" fmla="*/ 1611821 h 1936751"/>
                  <a:gd name="T84" fmla="*/ 101461 w 2276475"/>
                  <a:gd name="T85" fmla="*/ 1605982 h 1936751"/>
                  <a:gd name="T86" fmla="*/ 16468 w 2276475"/>
                  <a:gd name="T87" fmla="*/ 1525317 h 1936751"/>
                  <a:gd name="T88" fmla="*/ 5312 w 2276475"/>
                  <a:gd name="T89" fmla="*/ 391226 h 1936751"/>
                  <a:gd name="T90" fmla="*/ 73307 w 2276475"/>
                  <a:gd name="T91" fmla="*/ 295170 h 1936751"/>
                  <a:gd name="T92" fmla="*/ 1746529 w 2276475"/>
                  <a:gd name="T93" fmla="*/ 88926 h 1936751"/>
                  <a:gd name="T94" fmla="*/ 1805153 w 2276475"/>
                  <a:gd name="T95" fmla="*/ 114614 h 1936751"/>
                  <a:gd name="T96" fmla="*/ 1838312 w 2276475"/>
                  <a:gd name="T97" fmla="*/ 176846 h 1936751"/>
                  <a:gd name="T98" fmla="*/ 1821600 w 2276475"/>
                  <a:gd name="T99" fmla="*/ 237490 h 1936751"/>
                  <a:gd name="T100" fmla="*/ 1620792 w 2276475"/>
                  <a:gd name="T101" fmla="*/ 421806 h 1936751"/>
                  <a:gd name="T102" fmla="*/ 1543068 w 2276475"/>
                  <a:gd name="T103" fmla="*/ 339447 h 1936751"/>
                  <a:gd name="T104" fmla="*/ 1506460 w 2276475"/>
                  <a:gd name="T105" fmla="*/ 289925 h 1936751"/>
                  <a:gd name="T106" fmla="*/ 1716818 w 2276475"/>
                  <a:gd name="T107" fmla="*/ 92634 h 1936751"/>
                  <a:gd name="T108" fmla="*/ 1893521 w 2276475"/>
                  <a:gd name="T109" fmla="*/ 35131 h 1936751"/>
                  <a:gd name="T110" fmla="*/ 1889783 w 2276475"/>
                  <a:gd name="T111" fmla="*/ 106078 h 1936751"/>
                  <a:gd name="T112" fmla="*/ 1844400 w 2276475"/>
                  <a:gd name="T113" fmla="*/ 105545 h 1936751"/>
                  <a:gd name="T114" fmla="*/ 1793944 w 2276475"/>
                  <a:gd name="T115" fmla="*/ 59669 h 1936751"/>
                  <a:gd name="T116" fmla="*/ 1847069 w 2276475"/>
                  <a:gd name="T117" fmla="*/ 16194 h 1936751"/>
                  <a:gd name="T118" fmla="*/ 1697756 w 2276475"/>
                  <a:gd name="T119" fmla="*/ 22017 h 1936751"/>
                  <a:gd name="T120" fmla="*/ 1364698 w 2276475"/>
                  <a:gd name="T121" fmla="*/ 383050 h 1936751"/>
                  <a:gd name="T122" fmla="*/ 1317840 w 2276475"/>
                  <a:gd name="T123" fmla="*/ 375887 h 1936751"/>
                  <a:gd name="T124" fmla="*/ 1320237 w 2276475"/>
                  <a:gd name="T125" fmla="*/ 329200 h 1936751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2276475" h="1936751">
                    <a:moveTo>
                      <a:pt x="872202" y="1555750"/>
                    </a:moveTo>
                    <a:lnTo>
                      <a:pt x="879190" y="1555750"/>
                    </a:lnTo>
                    <a:lnTo>
                      <a:pt x="1397284" y="1555750"/>
                    </a:lnTo>
                    <a:lnTo>
                      <a:pt x="1404272" y="1555750"/>
                    </a:lnTo>
                    <a:lnTo>
                      <a:pt x="1410943" y="1557024"/>
                    </a:lnTo>
                    <a:lnTo>
                      <a:pt x="1417614" y="1557979"/>
                    </a:lnTo>
                    <a:lnTo>
                      <a:pt x="1423649" y="1560208"/>
                    </a:lnTo>
                    <a:lnTo>
                      <a:pt x="1430002" y="1562437"/>
                    </a:lnTo>
                    <a:lnTo>
                      <a:pt x="1435403" y="1565303"/>
                    </a:lnTo>
                    <a:lnTo>
                      <a:pt x="1440485" y="1568168"/>
                    </a:lnTo>
                    <a:lnTo>
                      <a:pt x="1445567" y="1571989"/>
                    </a:lnTo>
                    <a:lnTo>
                      <a:pt x="1450015" y="1576128"/>
                    </a:lnTo>
                    <a:lnTo>
                      <a:pt x="1453509" y="1580268"/>
                    </a:lnTo>
                    <a:lnTo>
                      <a:pt x="1457321" y="1584726"/>
                    </a:lnTo>
                    <a:lnTo>
                      <a:pt x="1460180" y="1589502"/>
                    </a:lnTo>
                    <a:lnTo>
                      <a:pt x="1462403" y="1594915"/>
                    </a:lnTo>
                    <a:lnTo>
                      <a:pt x="1463674" y="1600009"/>
                    </a:lnTo>
                    <a:lnTo>
                      <a:pt x="1464944" y="1605741"/>
                    </a:lnTo>
                    <a:lnTo>
                      <a:pt x="1465262" y="1611472"/>
                    </a:lnTo>
                    <a:lnTo>
                      <a:pt x="1464944" y="1617203"/>
                    </a:lnTo>
                    <a:lnTo>
                      <a:pt x="1463674" y="1622935"/>
                    </a:lnTo>
                    <a:lnTo>
                      <a:pt x="1462403" y="1628029"/>
                    </a:lnTo>
                    <a:lnTo>
                      <a:pt x="1460180" y="1633124"/>
                    </a:lnTo>
                    <a:lnTo>
                      <a:pt x="1457321" y="1638218"/>
                    </a:lnTo>
                    <a:lnTo>
                      <a:pt x="1453509" y="1642358"/>
                    </a:lnTo>
                    <a:lnTo>
                      <a:pt x="1450015" y="1646815"/>
                    </a:lnTo>
                    <a:lnTo>
                      <a:pt x="1445567" y="1650955"/>
                    </a:lnTo>
                    <a:lnTo>
                      <a:pt x="1440485" y="1654457"/>
                    </a:lnTo>
                    <a:lnTo>
                      <a:pt x="1435403" y="1657641"/>
                    </a:lnTo>
                    <a:lnTo>
                      <a:pt x="1430002" y="1660507"/>
                    </a:lnTo>
                    <a:lnTo>
                      <a:pt x="1423649" y="1662736"/>
                    </a:lnTo>
                    <a:lnTo>
                      <a:pt x="1417614" y="1664328"/>
                    </a:lnTo>
                    <a:lnTo>
                      <a:pt x="1410943" y="1665920"/>
                    </a:lnTo>
                    <a:lnTo>
                      <a:pt x="1404272" y="1666875"/>
                    </a:lnTo>
                    <a:lnTo>
                      <a:pt x="1397284" y="1666875"/>
                    </a:lnTo>
                    <a:lnTo>
                      <a:pt x="879190" y="1666875"/>
                    </a:lnTo>
                    <a:lnTo>
                      <a:pt x="872202" y="1666875"/>
                    </a:lnTo>
                    <a:lnTo>
                      <a:pt x="865531" y="1665920"/>
                    </a:lnTo>
                    <a:lnTo>
                      <a:pt x="858860" y="1664328"/>
                    </a:lnTo>
                    <a:lnTo>
                      <a:pt x="852507" y="1662736"/>
                    </a:lnTo>
                    <a:lnTo>
                      <a:pt x="846790" y="1660507"/>
                    </a:lnTo>
                    <a:lnTo>
                      <a:pt x="841389" y="1657641"/>
                    </a:lnTo>
                    <a:lnTo>
                      <a:pt x="835989" y="1654139"/>
                    </a:lnTo>
                    <a:lnTo>
                      <a:pt x="831224" y="1650955"/>
                    </a:lnTo>
                    <a:lnTo>
                      <a:pt x="826777" y="1646815"/>
                    </a:lnTo>
                    <a:lnTo>
                      <a:pt x="822648" y="1642358"/>
                    </a:lnTo>
                    <a:lnTo>
                      <a:pt x="819471" y="1637900"/>
                    </a:lnTo>
                    <a:lnTo>
                      <a:pt x="816612" y="1633124"/>
                    </a:lnTo>
                    <a:lnTo>
                      <a:pt x="814389" y="1628029"/>
                    </a:lnTo>
                    <a:lnTo>
                      <a:pt x="812483" y="1622935"/>
                    </a:lnTo>
                    <a:lnTo>
                      <a:pt x="811530" y="1617203"/>
                    </a:lnTo>
                    <a:lnTo>
                      <a:pt x="811212" y="1611472"/>
                    </a:lnTo>
                    <a:lnTo>
                      <a:pt x="811530" y="1605741"/>
                    </a:lnTo>
                    <a:lnTo>
                      <a:pt x="812483" y="1600009"/>
                    </a:lnTo>
                    <a:lnTo>
                      <a:pt x="814389" y="1594915"/>
                    </a:lnTo>
                    <a:lnTo>
                      <a:pt x="816612" y="1589820"/>
                    </a:lnTo>
                    <a:lnTo>
                      <a:pt x="819471" y="1584726"/>
                    </a:lnTo>
                    <a:lnTo>
                      <a:pt x="822648" y="1580268"/>
                    </a:lnTo>
                    <a:lnTo>
                      <a:pt x="826777" y="1576128"/>
                    </a:lnTo>
                    <a:lnTo>
                      <a:pt x="831224" y="1571989"/>
                    </a:lnTo>
                    <a:lnTo>
                      <a:pt x="835989" y="1568168"/>
                    </a:lnTo>
                    <a:lnTo>
                      <a:pt x="841389" y="1565303"/>
                    </a:lnTo>
                    <a:lnTo>
                      <a:pt x="846790" y="1562437"/>
                    </a:lnTo>
                    <a:lnTo>
                      <a:pt x="852507" y="1560208"/>
                    </a:lnTo>
                    <a:lnTo>
                      <a:pt x="858860" y="1558298"/>
                    </a:lnTo>
                    <a:lnTo>
                      <a:pt x="865531" y="1557024"/>
                    </a:lnTo>
                    <a:lnTo>
                      <a:pt x="872202" y="1555750"/>
                    </a:lnTo>
                    <a:close/>
                    <a:moveTo>
                      <a:pt x="984211" y="1325563"/>
                    </a:moveTo>
                    <a:lnTo>
                      <a:pt x="1292263" y="1325563"/>
                    </a:lnTo>
                    <a:lnTo>
                      <a:pt x="1297339" y="1325880"/>
                    </a:lnTo>
                    <a:lnTo>
                      <a:pt x="1302415" y="1326513"/>
                    </a:lnTo>
                    <a:lnTo>
                      <a:pt x="1307174" y="1327779"/>
                    </a:lnTo>
                    <a:lnTo>
                      <a:pt x="1311615" y="1329361"/>
                    </a:lnTo>
                    <a:lnTo>
                      <a:pt x="1315740" y="1331260"/>
                    </a:lnTo>
                    <a:lnTo>
                      <a:pt x="1319864" y="1333792"/>
                    </a:lnTo>
                    <a:lnTo>
                      <a:pt x="1323671" y="1336640"/>
                    </a:lnTo>
                    <a:lnTo>
                      <a:pt x="1327161" y="1340121"/>
                    </a:lnTo>
                    <a:lnTo>
                      <a:pt x="1330333" y="1343286"/>
                    </a:lnTo>
                    <a:lnTo>
                      <a:pt x="1332871" y="1347400"/>
                    </a:lnTo>
                    <a:lnTo>
                      <a:pt x="1335409" y="1351198"/>
                    </a:lnTo>
                    <a:lnTo>
                      <a:pt x="1337630" y="1355629"/>
                    </a:lnTo>
                    <a:lnTo>
                      <a:pt x="1339216" y="1360059"/>
                    </a:lnTo>
                    <a:lnTo>
                      <a:pt x="1340485" y="1364807"/>
                    </a:lnTo>
                    <a:lnTo>
                      <a:pt x="1341437" y="1369870"/>
                    </a:lnTo>
                    <a:lnTo>
                      <a:pt x="1341437" y="1374934"/>
                    </a:lnTo>
                    <a:lnTo>
                      <a:pt x="1341437" y="1379681"/>
                    </a:lnTo>
                    <a:lnTo>
                      <a:pt x="1340485" y="1384745"/>
                    </a:lnTo>
                    <a:lnTo>
                      <a:pt x="1339216" y="1389492"/>
                    </a:lnTo>
                    <a:lnTo>
                      <a:pt x="1337630" y="1393923"/>
                    </a:lnTo>
                    <a:lnTo>
                      <a:pt x="1335409" y="1398037"/>
                    </a:lnTo>
                    <a:lnTo>
                      <a:pt x="1332871" y="1402151"/>
                    </a:lnTo>
                    <a:lnTo>
                      <a:pt x="1330016" y="1405632"/>
                    </a:lnTo>
                    <a:lnTo>
                      <a:pt x="1327161" y="1409430"/>
                    </a:lnTo>
                    <a:lnTo>
                      <a:pt x="1323671" y="1412595"/>
                    </a:lnTo>
                    <a:lnTo>
                      <a:pt x="1319864" y="1415443"/>
                    </a:lnTo>
                    <a:lnTo>
                      <a:pt x="1315740" y="1417659"/>
                    </a:lnTo>
                    <a:lnTo>
                      <a:pt x="1311615" y="1419874"/>
                    </a:lnTo>
                    <a:lnTo>
                      <a:pt x="1306857" y="1421773"/>
                    </a:lnTo>
                    <a:lnTo>
                      <a:pt x="1302415" y="1422722"/>
                    </a:lnTo>
                    <a:lnTo>
                      <a:pt x="1297339" y="1423672"/>
                    </a:lnTo>
                    <a:lnTo>
                      <a:pt x="1292263" y="1423988"/>
                    </a:lnTo>
                    <a:lnTo>
                      <a:pt x="984211" y="1423988"/>
                    </a:lnTo>
                    <a:lnTo>
                      <a:pt x="979453" y="1423672"/>
                    </a:lnTo>
                    <a:lnTo>
                      <a:pt x="974377" y="1422722"/>
                    </a:lnTo>
                    <a:lnTo>
                      <a:pt x="969618" y="1421773"/>
                    </a:lnTo>
                    <a:lnTo>
                      <a:pt x="965176" y="1419874"/>
                    </a:lnTo>
                    <a:lnTo>
                      <a:pt x="960735" y="1417659"/>
                    </a:lnTo>
                    <a:lnTo>
                      <a:pt x="956928" y="1415443"/>
                    </a:lnTo>
                    <a:lnTo>
                      <a:pt x="952803" y="1412595"/>
                    </a:lnTo>
                    <a:lnTo>
                      <a:pt x="949631" y="1409430"/>
                    </a:lnTo>
                    <a:lnTo>
                      <a:pt x="946141" y="1405632"/>
                    </a:lnTo>
                    <a:lnTo>
                      <a:pt x="943286" y="1402151"/>
                    </a:lnTo>
                    <a:lnTo>
                      <a:pt x="941065" y="1398037"/>
                    </a:lnTo>
                    <a:lnTo>
                      <a:pt x="938844" y="1393923"/>
                    </a:lnTo>
                    <a:lnTo>
                      <a:pt x="937258" y="1389492"/>
                    </a:lnTo>
                    <a:lnTo>
                      <a:pt x="935989" y="1384745"/>
                    </a:lnTo>
                    <a:lnTo>
                      <a:pt x="935355" y="1379681"/>
                    </a:lnTo>
                    <a:lnTo>
                      <a:pt x="935037" y="1374934"/>
                    </a:lnTo>
                    <a:lnTo>
                      <a:pt x="935355" y="1369870"/>
                    </a:lnTo>
                    <a:lnTo>
                      <a:pt x="935989" y="1364807"/>
                    </a:lnTo>
                    <a:lnTo>
                      <a:pt x="937258" y="1360059"/>
                    </a:lnTo>
                    <a:lnTo>
                      <a:pt x="938844" y="1355629"/>
                    </a:lnTo>
                    <a:lnTo>
                      <a:pt x="940748" y="1351198"/>
                    </a:lnTo>
                    <a:lnTo>
                      <a:pt x="943286" y="1347400"/>
                    </a:lnTo>
                    <a:lnTo>
                      <a:pt x="946141" y="1343286"/>
                    </a:lnTo>
                    <a:lnTo>
                      <a:pt x="949631" y="1340121"/>
                    </a:lnTo>
                    <a:lnTo>
                      <a:pt x="952803" y="1336640"/>
                    </a:lnTo>
                    <a:lnTo>
                      <a:pt x="956928" y="1333792"/>
                    </a:lnTo>
                    <a:lnTo>
                      <a:pt x="960735" y="1331260"/>
                    </a:lnTo>
                    <a:lnTo>
                      <a:pt x="965176" y="1329361"/>
                    </a:lnTo>
                    <a:lnTo>
                      <a:pt x="969618" y="1327779"/>
                    </a:lnTo>
                    <a:lnTo>
                      <a:pt x="974377" y="1326513"/>
                    </a:lnTo>
                    <a:lnTo>
                      <a:pt x="979453" y="1325880"/>
                    </a:lnTo>
                    <a:lnTo>
                      <a:pt x="984211" y="1325563"/>
                    </a:lnTo>
                    <a:close/>
                    <a:moveTo>
                      <a:pt x="369286" y="1074738"/>
                    </a:moveTo>
                    <a:lnTo>
                      <a:pt x="887697" y="1074738"/>
                    </a:lnTo>
                    <a:lnTo>
                      <a:pt x="894368" y="1075056"/>
                    </a:lnTo>
                    <a:lnTo>
                      <a:pt x="901356" y="1076008"/>
                    </a:lnTo>
                    <a:lnTo>
                      <a:pt x="908027" y="1077278"/>
                    </a:lnTo>
                    <a:lnTo>
                      <a:pt x="914063" y="1079183"/>
                    </a:lnTo>
                    <a:lnTo>
                      <a:pt x="920098" y="1081406"/>
                    </a:lnTo>
                    <a:lnTo>
                      <a:pt x="925816" y="1084263"/>
                    </a:lnTo>
                    <a:lnTo>
                      <a:pt x="930898" y="1087438"/>
                    </a:lnTo>
                    <a:lnTo>
                      <a:pt x="935663" y="1090931"/>
                    </a:lnTo>
                    <a:lnTo>
                      <a:pt x="940110" y="1094741"/>
                    </a:lnTo>
                    <a:lnTo>
                      <a:pt x="944240" y="1099186"/>
                    </a:lnTo>
                    <a:lnTo>
                      <a:pt x="947416" y="1103948"/>
                    </a:lnTo>
                    <a:lnTo>
                      <a:pt x="950275" y="1108711"/>
                    </a:lnTo>
                    <a:lnTo>
                      <a:pt x="952499" y="1113791"/>
                    </a:lnTo>
                    <a:lnTo>
                      <a:pt x="954405" y="1118871"/>
                    </a:lnTo>
                    <a:lnTo>
                      <a:pt x="955358" y="1124903"/>
                    </a:lnTo>
                    <a:lnTo>
                      <a:pt x="955675" y="1130301"/>
                    </a:lnTo>
                    <a:lnTo>
                      <a:pt x="955358" y="1136016"/>
                    </a:lnTo>
                    <a:lnTo>
                      <a:pt x="954405" y="1141413"/>
                    </a:lnTo>
                    <a:lnTo>
                      <a:pt x="952499" y="1147128"/>
                    </a:lnTo>
                    <a:lnTo>
                      <a:pt x="950275" y="1152208"/>
                    </a:lnTo>
                    <a:lnTo>
                      <a:pt x="947416" y="1156971"/>
                    </a:lnTo>
                    <a:lnTo>
                      <a:pt x="944240" y="1161098"/>
                    </a:lnTo>
                    <a:lnTo>
                      <a:pt x="940110" y="1165543"/>
                    </a:lnTo>
                    <a:lnTo>
                      <a:pt x="935663" y="1169671"/>
                    </a:lnTo>
                    <a:lnTo>
                      <a:pt x="930898" y="1173163"/>
                    </a:lnTo>
                    <a:lnTo>
                      <a:pt x="925816" y="1176656"/>
                    </a:lnTo>
                    <a:lnTo>
                      <a:pt x="920098" y="1179196"/>
                    </a:lnTo>
                    <a:lnTo>
                      <a:pt x="914063" y="1181736"/>
                    </a:lnTo>
                    <a:lnTo>
                      <a:pt x="908027" y="1183323"/>
                    </a:lnTo>
                    <a:lnTo>
                      <a:pt x="901356" y="1184593"/>
                    </a:lnTo>
                    <a:lnTo>
                      <a:pt x="894368" y="1185546"/>
                    </a:lnTo>
                    <a:lnTo>
                      <a:pt x="887697" y="1185863"/>
                    </a:lnTo>
                    <a:lnTo>
                      <a:pt x="369286" y="1185863"/>
                    </a:lnTo>
                    <a:lnTo>
                      <a:pt x="362615" y="1185546"/>
                    </a:lnTo>
                    <a:lnTo>
                      <a:pt x="355944" y="1184593"/>
                    </a:lnTo>
                    <a:lnTo>
                      <a:pt x="349273" y="1183323"/>
                    </a:lnTo>
                    <a:lnTo>
                      <a:pt x="343238" y="1181736"/>
                    </a:lnTo>
                    <a:lnTo>
                      <a:pt x="337203" y="1179196"/>
                    </a:lnTo>
                    <a:lnTo>
                      <a:pt x="331485" y="1176656"/>
                    </a:lnTo>
                    <a:lnTo>
                      <a:pt x="326402" y="1173163"/>
                    </a:lnTo>
                    <a:lnTo>
                      <a:pt x="321637" y="1169671"/>
                    </a:lnTo>
                    <a:lnTo>
                      <a:pt x="317190" y="1165543"/>
                    </a:lnTo>
                    <a:lnTo>
                      <a:pt x="313378" y="1161098"/>
                    </a:lnTo>
                    <a:lnTo>
                      <a:pt x="309884" y="1156971"/>
                    </a:lnTo>
                    <a:lnTo>
                      <a:pt x="307025" y="1152208"/>
                    </a:lnTo>
                    <a:lnTo>
                      <a:pt x="304802" y="1147128"/>
                    </a:lnTo>
                    <a:lnTo>
                      <a:pt x="302896" y="1141413"/>
                    </a:lnTo>
                    <a:lnTo>
                      <a:pt x="301943" y="1136016"/>
                    </a:lnTo>
                    <a:lnTo>
                      <a:pt x="301625" y="1130301"/>
                    </a:lnTo>
                    <a:lnTo>
                      <a:pt x="301943" y="1124903"/>
                    </a:lnTo>
                    <a:lnTo>
                      <a:pt x="302896" y="1119188"/>
                    </a:lnTo>
                    <a:lnTo>
                      <a:pt x="304802" y="1113791"/>
                    </a:lnTo>
                    <a:lnTo>
                      <a:pt x="307025" y="1108711"/>
                    </a:lnTo>
                    <a:lnTo>
                      <a:pt x="309884" y="1103948"/>
                    </a:lnTo>
                    <a:lnTo>
                      <a:pt x="313378" y="1099186"/>
                    </a:lnTo>
                    <a:lnTo>
                      <a:pt x="317190" y="1094741"/>
                    </a:lnTo>
                    <a:lnTo>
                      <a:pt x="321637" y="1091248"/>
                    </a:lnTo>
                    <a:lnTo>
                      <a:pt x="326402" y="1087438"/>
                    </a:lnTo>
                    <a:lnTo>
                      <a:pt x="331485" y="1084263"/>
                    </a:lnTo>
                    <a:lnTo>
                      <a:pt x="337203" y="1081406"/>
                    </a:lnTo>
                    <a:lnTo>
                      <a:pt x="343238" y="1079183"/>
                    </a:lnTo>
                    <a:lnTo>
                      <a:pt x="349273" y="1077278"/>
                    </a:lnTo>
                    <a:lnTo>
                      <a:pt x="355944" y="1076008"/>
                    </a:lnTo>
                    <a:lnTo>
                      <a:pt x="362615" y="1075056"/>
                    </a:lnTo>
                    <a:lnTo>
                      <a:pt x="369286" y="1074738"/>
                    </a:lnTo>
                    <a:close/>
                    <a:moveTo>
                      <a:pt x="1261435" y="965200"/>
                    </a:moveTo>
                    <a:lnTo>
                      <a:pt x="1264624" y="965200"/>
                    </a:lnTo>
                    <a:lnTo>
                      <a:pt x="1267814" y="965200"/>
                    </a:lnTo>
                    <a:lnTo>
                      <a:pt x="1271322" y="965838"/>
                    </a:lnTo>
                    <a:lnTo>
                      <a:pt x="1275149" y="967114"/>
                    </a:lnTo>
                    <a:lnTo>
                      <a:pt x="1278977" y="968390"/>
                    </a:lnTo>
                    <a:lnTo>
                      <a:pt x="1282804" y="969984"/>
                    </a:lnTo>
                    <a:lnTo>
                      <a:pt x="1290777" y="973811"/>
                    </a:lnTo>
                    <a:lnTo>
                      <a:pt x="1298113" y="978277"/>
                    </a:lnTo>
                    <a:lnTo>
                      <a:pt x="1304491" y="982742"/>
                    </a:lnTo>
                    <a:lnTo>
                      <a:pt x="1308637" y="986250"/>
                    </a:lnTo>
                    <a:lnTo>
                      <a:pt x="1312784" y="990715"/>
                    </a:lnTo>
                    <a:lnTo>
                      <a:pt x="1317249" y="997094"/>
                    </a:lnTo>
                    <a:lnTo>
                      <a:pt x="1321395" y="1004429"/>
                    </a:lnTo>
                    <a:lnTo>
                      <a:pt x="1325222" y="1012403"/>
                    </a:lnTo>
                    <a:lnTo>
                      <a:pt x="1326817" y="1016549"/>
                    </a:lnTo>
                    <a:lnTo>
                      <a:pt x="1328092" y="1020057"/>
                    </a:lnTo>
                    <a:lnTo>
                      <a:pt x="1329368" y="1024203"/>
                    </a:lnTo>
                    <a:lnTo>
                      <a:pt x="1330006" y="1027711"/>
                    </a:lnTo>
                    <a:lnTo>
                      <a:pt x="1330325" y="1030901"/>
                    </a:lnTo>
                    <a:lnTo>
                      <a:pt x="1330006" y="1034090"/>
                    </a:lnTo>
                    <a:lnTo>
                      <a:pt x="1329368" y="1036004"/>
                    </a:lnTo>
                    <a:lnTo>
                      <a:pt x="1327774" y="1038236"/>
                    </a:lnTo>
                    <a:lnTo>
                      <a:pt x="1228904" y="1099472"/>
                    </a:lnTo>
                    <a:lnTo>
                      <a:pt x="1226990" y="1101066"/>
                    </a:lnTo>
                    <a:lnTo>
                      <a:pt x="1225396" y="1102342"/>
                    </a:lnTo>
                    <a:lnTo>
                      <a:pt x="1223163" y="1103618"/>
                    </a:lnTo>
                    <a:lnTo>
                      <a:pt x="1220930" y="1104575"/>
                    </a:lnTo>
                    <a:lnTo>
                      <a:pt x="1219017" y="1105213"/>
                    </a:lnTo>
                    <a:lnTo>
                      <a:pt x="1216784" y="1105850"/>
                    </a:lnTo>
                    <a:lnTo>
                      <a:pt x="1212000" y="1106488"/>
                    </a:lnTo>
                    <a:lnTo>
                      <a:pt x="1207854" y="1105850"/>
                    </a:lnTo>
                    <a:lnTo>
                      <a:pt x="1205622" y="1105213"/>
                    </a:lnTo>
                    <a:lnTo>
                      <a:pt x="1203389" y="1104575"/>
                    </a:lnTo>
                    <a:lnTo>
                      <a:pt x="1201475" y="1103618"/>
                    </a:lnTo>
                    <a:lnTo>
                      <a:pt x="1199243" y="1102342"/>
                    </a:lnTo>
                    <a:lnTo>
                      <a:pt x="1197329" y="1101066"/>
                    </a:lnTo>
                    <a:lnTo>
                      <a:pt x="1195735" y="1099472"/>
                    </a:lnTo>
                    <a:lnTo>
                      <a:pt x="1194140" y="1097558"/>
                    </a:lnTo>
                    <a:lnTo>
                      <a:pt x="1192864" y="1095963"/>
                    </a:lnTo>
                    <a:lnTo>
                      <a:pt x="1191588" y="1093731"/>
                    </a:lnTo>
                    <a:lnTo>
                      <a:pt x="1190632" y="1091817"/>
                    </a:lnTo>
                    <a:lnTo>
                      <a:pt x="1189356" y="1087352"/>
                    </a:lnTo>
                    <a:lnTo>
                      <a:pt x="1189037" y="1082887"/>
                    </a:lnTo>
                    <a:lnTo>
                      <a:pt x="1189356" y="1078741"/>
                    </a:lnTo>
                    <a:lnTo>
                      <a:pt x="1190632" y="1074276"/>
                    </a:lnTo>
                    <a:lnTo>
                      <a:pt x="1191588" y="1072043"/>
                    </a:lnTo>
                    <a:lnTo>
                      <a:pt x="1192864" y="1070130"/>
                    </a:lnTo>
                    <a:lnTo>
                      <a:pt x="1194140" y="1068535"/>
                    </a:lnTo>
                    <a:lnTo>
                      <a:pt x="1195735" y="1066621"/>
                    </a:lnTo>
                    <a:lnTo>
                      <a:pt x="1257289" y="967433"/>
                    </a:lnTo>
                    <a:lnTo>
                      <a:pt x="1258884" y="965838"/>
                    </a:lnTo>
                    <a:lnTo>
                      <a:pt x="1261435" y="965200"/>
                    </a:lnTo>
                    <a:close/>
                    <a:moveTo>
                      <a:pt x="346041" y="844550"/>
                    </a:moveTo>
                    <a:lnTo>
                      <a:pt x="350799" y="844550"/>
                    </a:lnTo>
                    <a:lnTo>
                      <a:pt x="658851" y="844550"/>
                    </a:lnTo>
                    <a:lnTo>
                      <a:pt x="663927" y="844550"/>
                    </a:lnTo>
                    <a:lnTo>
                      <a:pt x="669003" y="845185"/>
                    </a:lnTo>
                    <a:lnTo>
                      <a:pt x="673762" y="846773"/>
                    </a:lnTo>
                    <a:lnTo>
                      <a:pt x="678204" y="848043"/>
                    </a:lnTo>
                    <a:lnTo>
                      <a:pt x="682645" y="850265"/>
                    </a:lnTo>
                    <a:lnTo>
                      <a:pt x="686452" y="852805"/>
                    </a:lnTo>
                    <a:lnTo>
                      <a:pt x="690259" y="855345"/>
                    </a:lnTo>
                    <a:lnTo>
                      <a:pt x="693749" y="858838"/>
                    </a:lnTo>
                    <a:lnTo>
                      <a:pt x="697239" y="862330"/>
                    </a:lnTo>
                    <a:lnTo>
                      <a:pt x="699777" y="865823"/>
                    </a:lnTo>
                    <a:lnTo>
                      <a:pt x="702315" y="869950"/>
                    </a:lnTo>
                    <a:lnTo>
                      <a:pt x="704218" y="874395"/>
                    </a:lnTo>
                    <a:lnTo>
                      <a:pt x="705804" y="879158"/>
                    </a:lnTo>
                    <a:lnTo>
                      <a:pt x="707391" y="883920"/>
                    </a:lnTo>
                    <a:lnTo>
                      <a:pt x="708025" y="888683"/>
                    </a:lnTo>
                    <a:lnTo>
                      <a:pt x="708025" y="893763"/>
                    </a:lnTo>
                    <a:lnTo>
                      <a:pt x="708025" y="898843"/>
                    </a:lnTo>
                    <a:lnTo>
                      <a:pt x="707391" y="903605"/>
                    </a:lnTo>
                    <a:lnTo>
                      <a:pt x="705804" y="908368"/>
                    </a:lnTo>
                    <a:lnTo>
                      <a:pt x="704218" y="912495"/>
                    </a:lnTo>
                    <a:lnTo>
                      <a:pt x="702315" y="916940"/>
                    </a:lnTo>
                    <a:lnTo>
                      <a:pt x="699777" y="921068"/>
                    </a:lnTo>
                    <a:lnTo>
                      <a:pt x="697239" y="924878"/>
                    </a:lnTo>
                    <a:lnTo>
                      <a:pt x="693749" y="928370"/>
                    </a:lnTo>
                    <a:lnTo>
                      <a:pt x="690259" y="931545"/>
                    </a:lnTo>
                    <a:lnTo>
                      <a:pt x="686452" y="934403"/>
                    </a:lnTo>
                    <a:lnTo>
                      <a:pt x="682645" y="936943"/>
                    </a:lnTo>
                    <a:lnTo>
                      <a:pt x="678204" y="938848"/>
                    </a:lnTo>
                    <a:lnTo>
                      <a:pt x="673762" y="940753"/>
                    </a:lnTo>
                    <a:lnTo>
                      <a:pt x="669003" y="941705"/>
                    </a:lnTo>
                    <a:lnTo>
                      <a:pt x="663927" y="942658"/>
                    </a:lnTo>
                    <a:lnTo>
                      <a:pt x="658851" y="942975"/>
                    </a:lnTo>
                    <a:lnTo>
                      <a:pt x="350799" y="942975"/>
                    </a:lnTo>
                    <a:lnTo>
                      <a:pt x="346041" y="942658"/>
                    </a:lnTo>
                    <a:lnTo>
                      <a:pt x="340965" y="941705"/>
                    </a:lnTo>
                    <a:lnTo>
                      <a:pt x="336206" y="940753"/>
                    </a:lnTo>
                    <a:lnTo>
                      <a:pt x="331764" y="938848"/>
                    </a:lnTo>
                    <a:lnTo>
                      <a:pt x="327323" y="936943"/>
                    </a:lnTo>
                    <a:lnTo>
                      <a:pt x="323516" y="934403"/>
                    </a:lnTo>
                    <a:lnTo>
                      <a:pt x="319391" y="931545"/>
                    </a:lnTo>
                    <a:lnTo>
                      <a:pt x="316219" y="928370"/>
                    </a:lnTo>
                    <a:lnTo>
                      <a:pt x="312729" y="924878"/>
                    </a:lnTo>
                    <a:lnTo>
                      <a:pt x="309874" y="921068"/>
                    </a:lnTo>
                    <a:lnTo>
                      <a:pt x="307653" y="916940"/>
                    </a:lnTo>
                    <a:lnTo>
                      <a:pt x="305432" y="912495"/>
                    </a:lnTo>
                    <a:lnTo>
                      <a:pt x="303846" y="908368"/>
                    </a:lnTo>
                    <a:lnTo>
                      <a:pt x="302577" y="903605"/>
                    </a:lnTo>
                    <a:lnTo>
                      <a:pt x="301943" y="898843"/>
                    </a:lnTo>
                    <a:lnTo>
                      <a:pt x="301625" y="893763"/>
                    </a:lnTo>
                    <a:lnTo>
                      <a:pt x="301943" y="888683"/>
                    </a:lnTo>
                    <a:lnTo>
                      <a:pt x="302577" y="883920"/>
                    </a:lnTo>
                    <a:lnTo>
                      <a:pt x="303846" y="879158"/>
                    </a:lnTo>
                    <a:lnTo>
                      <a:pt x="305432" y="874395"/>
                    </a:lnTo>
                    <a:lnTo>
                      <a:pt x="307336" y="869950"/>
                    </a:lnTo>
                    <a:lnTo>
                      <a:pt x="309874" y="865823"/>
                    </a:lnTo>
                    <a:lnTo>
                      <a:pt x="312729" y="862330"/>
                    </a:lnTo>
                    <a:lnTo>
                      <a:pt x="316219" y="858838"/>
                    </a:lnTo>
                    <a:lnTo>
                      <a:pt x="319391" y="855345"/>
                    </a:lnTo>
                    <a:lnTo>
                      <a:pt x="323516" y="852805"/>
                    </a:lnTo>
                    <a:lnTo>
                      <a:pt x="327323" y="850265"/>
                    </a:lnTo>
                    <a:lnTo>
                      <a:pt x="331764" y="848043"/>
                    </a:lnTo>
                    <a:lnTo>
                      <a:pt x="336206" y="846773"/>
                    </a:lnTo>
                    <a:lnTo>
                      <a:pt x="340965" y="845185"/>
                    </a:lnTo>
                    <a:lnTo>
                      <a:pt x="346041" y="844550"/>
                    </a:lnTo>
                    <a:close/>
                    <a:moveTo>
                      <a:pt x="344144" y="590550"/>
                    </a:moveTo>
                    <a:lnTo>
                      <a:pt x="960782" y="590550"/>
                    </a:lnTo>
                    <a:lnTo>
                      <a:pt x="966812" y="591185"/>
                    </a:lnTo>
                    <a:lnTo>
                      <a:pt x="973159" y="592138"/>
                    </a:lnTo>
                    <a:lnTo>
                      <a:pt x="978871" y="593725"/>
                    </a:lnTo>
                    <a:lnTo>
                      <a:pt x="984584" y="595630"/>
                    </a:lnTo>
                    <a:lnTo>
                      <a:pt x="990296" y="598488"/>
                    </a:lnTo>
                    <a:lnTo>
                      <a:pt x="995374" y="601345"/>
                    </a:lnTo>
                    <a:lnTo>
                      <a:pt x="1000135" y="604838"/>
                    </a:lnTo>
                    <a:lnTo>
                      <a:pt x="1004260" y="608965"/>
                    </a:lnTo>
                    <a:lnTo>
                      <a:pt x="1008386" y="613410"/>
                    </a:lnTo>
                    <a:lnTo>
                      <a:pt x="1011560" y="617855"/>
                    </a:lnTo>
                    <a:lnTo>
                      <a:pt x="1015051" y="623253"/>
                    </a:lnTo>
                    <a:lnTo>
                      <a:pt x="1017590" y="628650"/>
                    </a:lnTo>
                    <a:lnTo>
                      <a:pt x="1019811" y="634048"/>
                    </a:lnTo>
                    <a:lnTo>
                      <a:pt x="1021081" y="639763"/>
                    </a:lnTo>
                    <a:lnTo>
                      <a:pt x="1021715" y="646113"/>
                    </a:lnTo>
                    <a:lnTo>
                      <a:pt x="1022350" y="652145"/>
                    </a:lnTo>
                    <a:lnTo>
                      <a:pt x="1021715" y="658813"/>
                    </a:lnTo>
                    <a:lnTo>
                      <a:pt x="1021081" y="664528"/>
                    </a:lnTo>
                    <a:lnTo>
                      <a:pt x="1019811" y="670878"/>
                    </a:lnTo>
                    <a:lnTo>
                      <a:pt x="1017590" y="676275"/>
                    </a:lnTo>
                    <a:lnTo>
                      <a:pt x="1015051" y="681673"/>
                    </a:lnTo>
                    <a:lnTo>
                      <a:pt x="1011560" y="686753"/>
                    </a:lnTo>
                    <a:lnTo>
                      <a:pt x="1008386" y="691515"/>
                    </a:lnTo>
                    <a:lnTo>
                      <a:pt x="1004260" y="695960"/>
                    </a:lnTo>
                    <a:lnTo>
                      <a:pt x="1000135" y="700088"/>
                    </a:lnTo>
                    <a:lnTo>
                      <a:pt x="995374" y="703580"/>
                    </a:lnTo>
                    <a:lnTo>
                      <a:pt x="990296" y="706438"/>
                    </a:lnTo>
                    <a:lnTo>
                      <a:pt x="984584" y="708978"/>
                    </a:lnTo>
                    <a:lnTo>
                      <a:pt x="978871" y="711200"/>
                    </a:lnTo>
                    <a:lnTo>
                      <a:pt x="973159" y="712788"/>
                    </a:lnTo>
                    <a:lnTo>
                      <a:pt x="966812" y="713740"/>
                    </a:lnTo>
                    <a:lnTo>
                      <a:pt x="960782" y="714375"/>
                    </a:lnTo>
                    <a:lnTo>
                      <a:pt x="344144" y="714375"/>
                    </a:lnTo>
                    <a:lnTo>
                      <a:pt x="338114" y="713740"/>
                    </a:lnTo>
                    <a:lnTo>
                      <a:pt x="331767" y="712788"/>
                    </a:lnTo>
                    <a:lnTo>
                      <a:pt x="326054" y="711200"/>
                    </a:lnTo>
                    <a:lnTo>
                      <a:pt x="320342" y="708978"/>
                    </a:lnTo>
                    <a:lnTo>
                      <a:pt x="314946" y="706438"/>
                    </a:lnTo>
                    <a:lnTo>
                      <a:pt x="309869" y="703580"/>
                    </a:lnTo>
                    <a:lnTo>
                      <a:pt x="305108" y="700088"/>
                    </a:lnTo>
                    <a:lnTo>
                      <a:pt x="300982" y="695960"/>
                    </a:lnTo>
                    <a:lnTo>
                      <a:pt x="296857" y="691515"/>
                    </a:lnTo>
                    <a:lnTo>
                      <a:pt x="293366" y="686753"/>
                    </a:lnTo>
                    <a:lnTo>
                      <a:pt x="290192" y="681673"/>
                    </a:lnTo>
                    <a:lnTo>
                      <a:pt x="287653" y="676275"/>
                    </a:lnTo>
                    <a:lnTo>
                      <a:pt x="285432" y="670878"/>
                    </a:lnTo>
                    <a:lnTo>
                      <a:pt x="284162" y="664528"/>
                    </a:lnTo>
                    <a:lnTo>
                      <a:pt x="282893" y="658813"/>
                    </a:lnTo>
                    <a:lnTo>
                      <a:pt x="282575" y="652145"/>
                    </a:lnTo>
                    <a:lnTo>
                      <a:pt x="282893" y="646113"/>
                    </a:lnTo>
                    <a:lnTo>
                      <a:pt x="284162" y="639763"/>
                    </a:lnTo>
                    <a:lnTo>
                      <a:pt x="285432" y="634048"/>
                    </a:lnTo>
                    <a:lnTo>
                      <a:pt x="287653" y="628650"/>
                    </a:lnTo>
                    <a:lnTo>
                      <a:pt x="290192" y="623253"/>
                    </a:lnTo>
                    <a:lnTo>
                      <a:pt x="293366" y="617855"/>
                    </a:lnTo>
                    <a:lnTo>
                      <a:pt x="296857" y="613410"/>
                    </a:lnTo>
                    <a:lnTo>
                      <a:pt x="300982" y="608965"/>
                    </a:lnTo>
                    <a:lnTo>
                      <a:pt x="305108" y="604838"/>
                    </a:lnTo>
                    <a:lnTo>
                      <a:pt x="309869" y="601345"/>
                    </a:lnTo>
                    <a:lnTo>
                      <a:pt x="314946" y="598488"/>
                    </a:lnTo>
                    <a:lnTo>
                      <a:pt x="320342" y="595630"/>
                    </a:lnTo>
                    <a:lnTo>
                      <a:pt x="326054" y="593725"/>
                    </a:lnTo>
                    <a:lnTo>
                      <a:pt x="331767" y="592138"/>
                    </a:lnTo>
                    <a:lnTo>
                      <a:pt x="338114" y="591185"/>
                    </a:lnTo>
                    <a:lnTo>
                      <a:pt x="344144" y="590550"/>
                    </a:lnTo>
                    <a:close/>
                    <a:moveTo>
                      <a:pt x="1750865" y="411163"/>
                    </a:moveTo>
                    <a:lnTo>
                      <a:pt x="1754043" y="411481"/>
                    </a:lnTo>
                    <a:lnTo>
                      <a:pt x="1757540" y="411798"/>
                    </a:lnTo>
                    <a:lnTo>
                      <a:pt x="1760718" y="413068"/>
                    </a:lnTo>
                    <a:lnTo>
                      <a:pt x="1764214" y="414021"/>
                    </a:lnTo>
                    <a:lnTo>
                      <a:pt x="1767710" y="414973"/>
                    </a:lnTo>
                    <a:lnTo>
                      <a:pt x="1770889" y="416878"/>
                    </a:lnTo>
                    <a:lnTo>
                      <a:pt x="1777563" y="421006"/>
                    </a:lnTo>
                    <a:lnTo>
                      <a:pt x="1784555" y="425768"/>
                    </a:lnTo>
                    <a:lnTo>
                      <a:pt x="1790912" y="431166"/>
                    </a:lnTo>
                    <a:lnTo>
                      <a:pt x="1797904" y="437198"/>
                    </a:lnTo>
                    <a:lnTo>
                      <a:pt x="1812207" y="451486"/>
                    </a:lnTo>
                    <a:lnTo>
                      <a:pt x="1827145" y="466408"/>
                    </a:lnTo>
                    <a:lnTo>
                      <a:pt x="1836680" y="476251"/>
                    </a:lnTo>
                    <a:lnTo>
                      <a:pt x="1851935" y="491173"/>
                    </a:lnTo>
                    <a:lnTo>
                      <a:pt x="1865920" y="505461"/>
                    </a:lnTo>
                    <a:lnTo>
                      <a:pt x="1872277" y="512446"/>
                    </a:lnTo>
                    <a:lnTo>
                      <a:pt x="1877680" y="519431"/>
                    </a:lnTo>
                    <a:lnTo>
                      <a:pt x="1882447" y="525781"/>
                    </a:lnTo>
                    <a:lnTo>
                      <a:pt x="1886579" y="532766"/>
                    </a:lnTo>
                    <a:lnTo>
                      <a:pt x="1888486" y="536258"/>
                    </a:lnTo>
                    <a:lnTo>
                      <a:pt x="1889439" y="539433"/>
                    </a:lnTo>
                    <a:lnTo>
                      <a:pt x="1891029" y="542608"/>
                    </a:lnTo>
                    <a:lnTo>
                      <a:pt x="1891664" y="546101"/>
                    </a:lnTo>
                    <a:lnTo>
                      <a:pt x="1891982" y="549593"/>
                    </a:lnTo>
                    <a:lnTo>
                      <a:pt x="1892300" y="552768"/>
                    </a:lnTo>
                    <a:lnTo>
                      <a:pt x="1892300" y="556261"/>
                    </a:lnTo>
                    <a:lnTo>
                      <a:pt x="1891664" y="559753"/>
                    </a:lnTo>
                    <a:lnTo>
                      <a:pt x="1891029" y="562928"/>
                    </a:lnTo>
                    <a:lnTo>
                      <a:pt x="1889757" y="566738"/>
                    </a:lnTo>
                    <a:lnTo>
                      <a:pt x="1888486" y="570231"/>
                    </a:lnTo>
                    <a:lnTo>
                      <a:pt x="1886261" y="574041"/>
                    </a:lnTo>
                    <a:lnTo>
                      <a:pt x="1884036" y="577533"/>
                    </a:lnTo>
                    <a:lnTo>
                      <a:pt x="1881176" y="581343"/>
                    </a:lnTo>
                    <a:lnTo>
                      <a:pt x="1877680" y="585153"/>
                    </a:lnTo>
                    <a:lnTo>
                      <a:pt x="1874184" y="588963"/>
                    </a:lnTo>
                    <a:lnTo>
                      <a:pt x="1476895" y="985838"/>
                    </a:lnTo>
                    <a:lnTo>
                      <a:pt x="1472763" y="989966"/>
                    </a:lnTo>
                    <a:lnTo>
                      <a:pt x="1468313" y="993458"/>
                    </a:lnTo>
                    <a:lnTo>
                      <a:pt x="1464182" y="996633"/>
                    </a:lnTo>
                    <a:lnTo>
                      <a:pt x="1459732" y="999808"/>
                    </a:lnTo>
                    <a:lnTo>
                      <a:pt x="1455282" y="1002348"/>
                    </a:lnTo>
                    <a:lnTo>
                      <a:pt x="1450515" y="1004888"/>
                    </a:lnTo>
                    <a:lnTo>
                      <a:pt x="1446065" y="1007111"/>
                    </a:lnTo>
                    <a:lnTo>
                      <a:pt x="1440980" y="1009016"/>
                    </a:lnTo>
                    <a:lnTo>
                      <a:pt x="1436212" y="1010921"/>
                    </a:lnTo>
                    <a:lnTo>
                      <a:pt x="1431445" y="1012826"/>
                    </a:lnTo>
                    <a:lnTo>
                      <a:pt x="1426360" y="1013778"/>
                    </a:lnTo>
                    <a:lnTo>
                      <a:pt x="1421274" y="1015366"/>
                    </a:lnTo>
                    <a:lnTo>
                      <a:pt x="1416507" y="1016001"/>
                    </a:lnTo>
                    <a:lnTo>
                      <a:pt x="1411422" y="1016953"/>
                    </a:lnTo>
                    <a:lnTo>
                      <a:pt x="1406336" y="1017271"/>
                    </a:lnTo>
                    <a:lnTo>
                      <a:pt x="1401569" y="1017588"/>
                    </a:lnTo>
                    <a:lnTo>
                      <a:pt x="1396484" y="1017588"/>
                    </a:lnTo>
                    <a:lnTo>
                      <a:pt x="1391716" y="1017271"/>
                    </a:lnTo>
                    <a:lnTo>
                      <a:pt x="1386949" y="1016953"/>
                    </a:lnTo>
                    <a:lnTo>
                      <a:pt x="1382499" y="1015683"/>
                    </a:lnTo>
                    <a:lnTo>
                      <a:pt x="1377731" y="1015048"/>
                    </a:lnTo>
                    <a:lnTo>
                      <a:pt x="1373282" y="1013461"/>
                    </a:lnTo>
                    <a:lnTo>
                      <a:pt x="1368832" y="1012191"/>
                    </a:lnTo>
                    <a:lnTo>
                      <a:pt x="1364700" y="1010286"/>
                    </a:lnTo>
                    <a:lnTo>
                      <a:pt x="1360886" y="1008063"/>
                    </a:lnTo>
                    <a:lnTo>
                      <a:pt x="1357072" y="1005523"/>
                    </a:lnTo>
                    <a:lnTo>
                      <a:pt x="1353576" y="1002983"/>
                    </a:lnTo>
                    <a:lnTo>
                      <a:pt x="1350080" y="1000126"/>
                    </a:lnTo>
                    <a:lnTo>
                      <a:pt x="1347220" y="996633"/>
                    </a:lnTo>
                    <a:lnTo>
                      <a:pt x="1344359" y="993458"/>
                    </a:lnTo>
                    <a:lnTo>
                      <a:pt x="1341817" y="989331"/>
                    </a:lnTo>
                    <a:lnTo>
                      <a:pt x="1339274" y="985521"/>
                    </a:lnTo>
                    <a:lnTo>
                      <a:pt x="1337367" y="981076"/>
                    </a:lnTo>
                    <a:lnTo>
                      <a:pt x="1335778" y="976313"/>
                    </a:lnTo>
                    <a:lnTo>
                      <a:pt x="1326561" y="967106"/>
                    </a:lnTo>
                    <a:lnTo>
                      <a:pt x="1322111" y="965518"/>
                    </a:lnTo>
                    <a:lnTo>
                      <a:pt x="1317979" y="963296"/>
                    </a:lnTo>
                    <a:lnTo>
                      <a:pt x="1314165" y="961073"/>
                    </a:lnTo>
                    <a:lnTo>
                      <a:pt x="1310351" y="958851"/>
                    </a:lnTo>
                    <a:lnTo>
                      <a:pt x="1307173" y="956311"/>
                    </a:lnTo>
                    <a:lnTo>
                      <a:pt x="1303995" y="953453"/>
                    </a:lnTo>
                    <a:lnTo>
                      <a:pt x="1301134" y="950913"/>
                    </a:lnTo>
                    <a:lnTo>
                      <a:pt x="1298274" y="948056"/>
                    </a:lnTo>
                    <a:lnTo>
                      <a:pt x="1295731" y="944563"/>
                    </a:lnTo>
                    <a:lnTo>
                      <a:pt x="1293824" y="941706"/>
                    </a:lnTo>
                    <a:lnTo>
                      <a:pt x="1291599" y="938531"/>
                    </a:lnTo>
                    <a:lnTo>
                      <a:pt x="1289692" y="935038"/>
                    </a:lnTo>
                    <a:lnTo>
                      <a:pt x="1288103" y="931546"/>
                    </a:lnTo>
                    <a:lnTo>
                      <a:pt x="1286832" y="928371"/>
                    </a:lnTo>
                    <a:lnTo>
                      <a:pt x="1284607" y="921068"/>
                    </a:lnTo>
                    <a:lnTo>
                      <a:pt x="1283336" y="913448"/>
                    </a:lnTo>
                    <a:lnTo>
                      <a:pt x="1282700" y="905511"/>
                    </a:lnTo>
                    <a:lnTo>
                      <a:pt x="1283018" y="897573"/>
                    </a:lnTo>
                    <a:lnTo>
                      <a:pt x="1283971" y="889953"/>
                    </a:lnTo>
                    <a:lnTo>
                      <a:pt x="1285560" y="882016"/>
                    </a:lnTo>
                    <a:lnTo>
                      <a:pt x="1287785" y="874078"/>
                    </a:lnTo>
                    <a:lnTo>
                      <a:pt x="1290646" y="866141"/>
                    </a:lnTo>
                    <a:lnTo>
                      <a:pt x="1294142" y="858521"/>
                    </a:lnTo>
                    <a:lnTo>
                      <a:pt x="1298909" y="849948"/>
                    </a:lnTo>
                    <a:lnTo>
                      <a:pt x="1304313" y="841376"/>
                    </a:lnTo>
                    <a:lnTo>
                      <a:pt x="1310351" y="833756"/>
                    </a:lnTo>
                    <a:lnTo>
                      <a:pt x="1317026" y="826136"/>
                    </a:lnTo>
                    <a:lnTo>
                      <a:pt x="1714315" y="429261"/>
                    </a:lnTo>
                    <a:lnTo>
                      <a:pt x="1718446" y="425768"/>
                    </a:lnTo>
                    <a:lnTo>
                      <a:pt x="1721943" y="422276"/>
                    </a:lnTo>
                    <a:lnTo>
                      <a:pt x="1726074" y="419736"/>
                    </a:lnTo>
                    <a:lnTo>
                      <a:pt x="1729571" y="417196"/>
                    </a:lnTo>
                    <a:lnTo>
                      <a:pt x="1733384" y="415608"/>
                    </a:lnTo>
                    <a:lnTo>
                      <a:pt x="1736881" y="414021"/>
                    </a:lnTo>
                    <a:lnTo>
                      <a:pt x="1740377" y="412433"/>
                    </a:lnTo>
                    <a:lnTo>
                      <a:pt x="1743873" y="411798"/>
                    </a:lnTo>
                    <a:lnTo>
                      <a:pt x="1747051" y="411481"/>
                    </a:lnTo>
                    <a:lnTo>
                      <a:pt x="1750865" y="411163"/>
                    </a:lnTo>
                    <a:close/>
                    <a:moveTo>
                      <a:pt x="198373" y="319088"/>
                    </a:moveTo>
                    <a:lnTo>
                      <a:pt x="1557783" y="319088"/>
                    </a:lnTo>
                    <a:lnTo>
                      <a:pt x="1453042" y="423822"/>
                    </a:lnTo>
                    <a:lnTo>
                      <a:pt x="315492" y="423822"/>
                    </a:lnTo>
                    <a:lnTo>
                      <a:pt x="305336" y="424140"/>
                    </a:lnTo>
                    <a:lnTo>
                      <a:pt x="295179" y="424774"/>
                    </a:lnTo>
                    <a:lnTo>
                      <a:pt x="285340" y="426361"/>
                    </a:lnTo>
                    <a:lnTo>
                      <a:pt x="275500" y="427631"/>
                    </a:lnTo>
                    <a:lnTo>
                      <a:pt x="265979" y="429852"/>
                    </a:lnTo>
                    <a:lnTo>
                      <a:pt x="256457" y="433026"/>
                    </a:lnTo>
                    <a:lnTo>
                      <a:pt x="247570" y="435882"/>
                    </a:lnTo>
                    <a:lnTo>
                      <a:pt x="238365" y="439374"/>
                    </a:lnTo>
                    <a:lnTo>
                      <a:pt x="229478" y="443499"/>
                    </a:lnTo>
                    <a:lnTo>
                      <a:pt x="221226" y="447943"/>
                    </a:lnTo>
                    <a:lnTo>
                      <a:pt x="212973" y="452703"/>
                    </a:lnTo>
                    <a:lnTo>
                      <a:pt x="204721" y="457781"/>
                    </a:lnTo>
                    <a:lnTo>
                      <a:pt x="196786" y="463494"/>
                    </a:lnTo>
                    <a:lnTo>
                      <a:pt x="189486" y="469207"/>
                    </a:lnTo>
                    <a:lnTo>
                      <a:pt x="182186" y="475554"/>
                    </a:lnTo>
                    <a:lnTo>
                      <a:pt x="175203" y="481902"/>
                    </a:lnTo>
                    <a:lnTo>
                      <a:pt x="168855" y="488884"/>
                    </a:lnTo>
                    <a:lnTo>
                      <a:pt x="162507" y="496184"/>
                    </a:lnTo>
                    <a:lnTo>
                      <a:pt x="156794" y="503483"/>
                    </a:lnTo>
                    <a:lnTo>
                      <a:pt x="151398" y="511100"/>
                    </a:lnTo>
                    <a:lnTo>
                      <a:pt x="145685" y="519670"/>
                    </a:lnTo>
                    <a:lnTo>
                      <a:pt x="140924" y="527604"/>
                    </a:lnTo>
                    <a:lnTo>
                      <a:pt x="136798" y="536490"/>
                    </a:lnTo>
                    <a:lnTo>
                      <a:pt x="132672" y="545060"/>
                    </a:lnTo>
                    <a:lnTo>
                      <a:pt x="129498" y="554263"/>
                    </a:lnTo>
                    <a:lnTo>
                      <a:pt x="126007" y="563150"/>
                    </a:lnTo>
                    <a:lnTo>
                      <a:pt x="123468" y="572671"/>
                    </a:lnTo>
                    <a:lnTo>
                      <a:pt x="121246" y="582193"/>
                    </a:lnTo>
                    <a:lnTo>
                      <a:pt x="119659" y="592031"/>
                    </a:lnTo>
                    <a:lnTo>
                      <a:pt x="118072" y="601870"/>
                    </a:lnTo>
                    <a:lnTo>
                      <a:pt x="117437" y="612026"/>
                    </a:lnTo>
                    <a:lnTo>
                      <a:pt x="117437" y="622182"/>
                    </a:lnTo>
                    <a:lnTo>
                      <a:pt x="117437" y="1633658"/>
                    </a:lnTo>
                    <a:lnTo>
                      <a:pt x="117437" y="1643814"/>
                    </a:lnTo>
                    <a:lnTo>
                      <a:pt x="118072" y="1653970"/>
                    </a:lnTo>
                    <a:lnTo>
                      <a:pt x="119659" y="1663808"/>
                    </a:lnTo>
                    <a:lnTo>
                      <a:pt x="121246" y="1673647"/>
                    </a:lnTo>
                    <a:lnTo>
                      <a:pt x="123468" y="1683168"/>
                    </a:lnTo>
                    <a:lnTo>
                      <a:pt x="126007" y="1692689"/>
                    </a:lnTo>
                    <a:lnTo>
                      <a:pt x="129498" y="1701576"/>
                    </a:lnTo>
                    <a:lnTo>
                      <a:pt x="132672" y="1710780"/>
                    </a:lnTo>
                    <a:lnTo>
                      <a:pt x="136798" y="1719666"/>
                    </a:lnTo>
                    <a:lnTo>
                      <a:pt x="140924" y="1728235"/>
                    </a:lnTo>
                    <a:lnTo>
                      <a:pt x="145685" y="1736170"/>
                    </a:lnTo>
                    <a:lnTo>
                      <a:pt x="151398" y="1744739"/>
                    </a:lnTo>
                    <a:lnTo>
                      <a:pt x="156794" y="1752356"/>
                    </a:lnTo>
                    <a:lnTo>
                      <a:pt x="162507" y="1759656"/>
                    </a:lnTo>
                    <a:lnTo>
                      <a:pt x="168855" y="1766955"/>
                    </a:lnTo>
                    <a:lnTo>
                      <a:pt x="175203" y="1773938"/>
                    </a:lnTo>
                    <a:lnTo>
                      <a:pt x="182186" y="1780285"/>
                    </a:lnTo>
                    <a:lnTo>
                      <a:pt x="189486" y="1786633"/>
                    </a:lnTo>
                    <a:lnTo>
                      <a:pt x="196786" y="1792345"/>
                    </a:lnTo>
                    <a:lnTo>
                      <a:pt x="204721" y="1798375"/>
                    </a:lnTo>
                    <a:lnTo>
                      <a:pt x="212973" y="1803453"/>
                    </a:lnTo>
                    <a:lnTo>
                      <a:pt x="221226" y="1808214"/>
                    </a:lnTo>
                    <a:lnTo>
                      <a:pt x="229478" y="1812340"/>
                    </a:lnTo>
                    <a:lnTo>
                      <a:pt x="238365" y="1816466"/>
                    </a:lnTo>
                    <a:lnTo>
                      <a:pt x="247570" y="1819640"/>
                    </a:lnTo>
                    <a:lnTo>
                      <a:pt x="256457" y="1823131"/>
                    </a:lnTo>
                    <a:lnTo>
                      <a:pt x="265979" y="1825670"/>
                    </a:lnTo>
                    <a:lnTo>
                      <a:pt x="275500" y="1827891"/>
                    </a:lnTo>
                    <a:lnTo>
                      <a:pt x="285340" y="1829478"/>
                    </a:lnTo>
                    <a:lnTo>
                      <a:pt x="295179" y="1831065"/>
                    </a:lnTo>
                    <a:lnTo>
                      <a:pt x="305336" y="1831700"/>
                    </a:lnTo>
                    <a:lnTo>
                      <a:pt x="315492" y="1831700"/>
                    </a:lnTo>
                    <a:lnTo>
                      <a:pt x="1632371" y="1831700"/>
                    </a:lnTo>
                    <a:lnTo>
                      <a:pt x="1642527" y="1831700"/>
                    </a:lnTo>
                    <a:lnTo>
                      <a:pt x="1652367" y="1831065"/>
                    </a:lnTo>
                    <a:lnTo>
                      <a:pt x="1662523" y="1829478"/>
                    </a:lnTo>
                    <a:lnTo>
                      <a:pt x="1672045" y="1827891"/>
                    </a:lnTo>
                    <a:lnTo>
                      <a:pt x="1681885" y="1825670"/>
                    </a:lnTo>
                    <a:lnTo>
                      <a:pt x="1691089" y="1823131"/>
                    </a:lnTo>
                    <a:lnTo>
                      <a:pt x="1700611" y="1819640"/>
                    </a:lnTo>
                    <a:lnTo>
                      <a:pt x="1709181" y="1816466"/>
                    </a:lnTo>
                    <a:lnTo>
                      <a:pt x="1718385" y="1812340"/>
                    </a:lnTo>
                    <a:lnTo>
                      <a:pt x="1726637" y="1808214"/>
                    </a:lnTo>
                    <a:lnTo>
                      <a:pt x="1735207" y="1803453"/>
                    </a:lnTo>
                    <a:lnTo>
                      <a:pt x="1743142" y="1798375"/>
                    </a:lnTo>
                    <a:lnTo>
                      <a:pt x="1750760" y="1792345"/>
                    </a:lnTo>
                    <a:lnTo>
                      <a:pt x="1758377" y="1786633"/>
                    </a:lnTo>
                    <a:lnTo>
                      <a:pt x="1765677" y="1780285"/>
                    </a:lnTo>
                    <a:lnTo>
                      <a:pt x="1772660" y="1773938"/>
                    </a:lnTo>
                    <a:lnTo>
                      <a:pt x="1779325" y="1766955"/>
                    </a:lnTo>
                    <a:lnTo>
                      <a:pt x="1785356" y="1759973"/>
                    </a:lnTo>
                    <a:lnTo>
                      <a:pt x="1791069" y="1752356"/>
                    </a:lnTo>
                    <a:lnTo>
                      <a:pt x="1796782" y="1744739"/>
                    </a:lnTo>
                    <a:lnTo>
                      <a:pt x="1801861" y="1736805"/>
                    </a:lnTo>
                    <a:lnTo>
                      <a:pt x="1806621" y="1728235"/>
                    </a:lnTo>
                    <a:lnTo>
                      <a:pt x="1810748" y="1719666"/>
                    </a:lnTo>
                    <a:lnTo>
                      <a:pt x="1814874" y="1710780"/>
                    </a:lnTo>
                    <a:lnTo>
                      <a:pt x="1818683" y="1702211"/>
                    </a:lnTo>
                    <a:lnTo>
                      <a:pt x="1821857" y="1692689"/>
                    </a:lnTo>
                    <a:lnTo>
                      <a:pt x="1824396" y="1683168"/>
                    </a:lnTo>
                    <a:lnTo>
                      <a:pt x="1826617" y="1673647"/>
                    </a:lnTo>
                    <a:lnTo>
                      <a:pt x="1828522" y="1663808"/>
                    </a:lnTo>
                    <a:lnTo>
                      <a:pt x="1829474" y="1653970"/>
                    </a:lnTo>
                    <a:lnTo>
                      <a:pt x="1830109" y="1643814"/>
                    </a:lnTo>
                    <a:lnTo>
                      <a:pt x="1830426" y="1633658"/>
                    </a:lnTo>
                    <a:lnTo>
                      <a:pt x="1830426" y="1113162"/>
                    </a:lnTo>
                    <a:lnTo>
                      <a:pt x="1830426" y="773570"/>
                    </a:lnTo>
                    <a:lnTo>
                      <a:pt x="1947863" y="656458"/>
                    </a:lnTo>
                    <a:lnTo>
                      <a:pt x="1947863" y="1738391"/>
                    </a:lnTo>
                    <a:lnTo>
                      <a:pt x="1947546" y="1748865"/>
                    </a:lnTo>
                    <a:lnTo>
                      <a:pt x="1946911" y="1758704"/>
                    </a:lnTo>
                    <a:lnTo>
                      <a:pt x="1945324" y="1768860"/>
                    </a:lnTo>
                    <a:lnTo>
                      <a:pt x="1943419" y="1778063"/>
                    </a:lnTo>
                    <a:lnTo>
                      <a:pt x="1941198" y="1787902"/>
                    </a:lnTo>
                    <a:lnTo>
                      <a:pt x="1938659" y="1797423"/>
                    </a:lnTo>
                    <a:lnTo>
                      <a:pt x="1935802" y="1806627"/>
                    </a:lnTo>
                    <a:lnTo>
                      <a:pt x="1932311" y="1815831"/>
                    </a:lnTo>
                    <a:lnTo>
                      <a:pt x="1928184" y="1824400"/>
                    </a:lnTo>
                    <a:lnTo>
                      <a:pt x="1923741" y="1832969"/>
                    </a:lnTo>
                    <a:lnTo>
                      <a:pt x="1918980" y="1841221"/>
                    </a:lnTo>
                    <a:lnTo>
                      <a:pt x="1913902" y="1849156"/>
                    </a:lnTo>
                    <a:lnTo>
                      <a:pt x="1908188" y="1856773"/>
                    </a:lnTo>
                    <a:lnTo>
                      <a:pt x="1902475" y="1864707"/>
                    </a:lnTo>
                    <a:lnTo>
                      <a:pt x="1896127" y="1871689"/>
                    </a:lnTo>
                    <a:lnTo>
                      <a:pt x="1889462" y="1878671"/>
                    </a:lnTo>
                    <a:lnTo>
                      <a:pt x="1882797" y="1885336"/>
                    </a:lnTo>
                    <a:lnTo>
                      <a:pt x="1875497" y="1891366"/>
                    </a:lnTo>
                    <a:lnTo>
                      <a:pt x="1868197" y="1897397"/>
                    </a:lnTo>
                    <a:lnTo>
                      <a:pt x="1860579" y="1902792"/>
                    </a:lnTo>
                    <a:lnTo>
                      <a:pt x="1852327" y="1907870"/>
                    </a:lnTo>
                    <a:lnTo>
                      <a:pt x="1844074" y="1912631"/>
                    </a:lnTo>
                    <a:lnTo>
                      <a:pt x="1835187" y="1917074"/>
                    </a:lnTo>
                    <a:lnTo>
                      <a:pt x="1826617" y="1920882"/>
                    </a:lnTo>
                    <a:lnTo>
                      <a:pt x="1817413" y="1924691"/>
                    </a:lnTo>
                    <a:lnTo>
                      <a:pt x="1808209" y="1927865"/>
                    </a:lnTo>
                    <a:lnTo>
                      <a:pt x="1799004" y="1930404"/>
                    </a:lnTo>
                    <a:lnTo>
                      <a:pt x="1789482" y="1932625"/>
                    </a:lnTo>
                    <a:lnTo>
                      <a:pt x="1779643" y="1934530"/>
                    </a:lnTo>
                    <a:lnTo>
                      <a:pt x="1769803" y="1935482"/>
                    </a:lnTo>
                    <a:lnTo>
                      <a:pt x="1759647" y="1936434"/>
                    </a:lnTo>
                    <a:lnTo>
                      <a:pt x="1749173" y="1936751"/>
                    </a:lnTo>
                    <a:lnTo>
                      <a:pt x="198373" y="1936751"/>
                    </a:lnTo>
                    <a:lnTo>
                      <a:pt x="188216" y="1936434"/>
                    </a:lnTo>
                    <a:lnTo>
                      <a:pt x="178377" y="1935482"/>
                    </a:lnTo>
                    <a:lnTo>
                      <a:pt x="168538" y="1934530"/>
                    </a:lnTo>
                    <a:lnTo>
                      <a:pt x="158699" y="1932625"/>
                    </a:lnTo>
                    <a:lnTo>
                      <a:pt x="148859" y="1930404"/>
                    </a:lnTo>
                    <a:lnTo>
                      <a:pt x="139655" y="1927865"/>
                    </a:lnTo>
                    <a:lnTo>
                      <a:pt x="130133" y="1924691"/>
                    </a:lnTo>
                    <a:lnTo>
                      <a:pt x="121246" y="1920882"/>
                    </a:lnTo>
                    <a:lnTo>
                      <a:pt x="112359" y="1917074"/>
                    </a:lnTo>
                    <a:lnTo>
                      <a:pt x="103789" y="1912631"/>
                    </a:lnTo>
                    <a:lnTo>
                      <a:pt x="95537" y="1907870"/>
                    </a:lnTo>
                    <a:lnTo>
                      <a:pt x="87602" y="1902792"/>
                    </a:lnTo>
                    <a:lnTo>
                      <a:pt x="79984" y="1897397"/>
                    </a:lnTo>
                    <a:lnTo>
                      <a:pt x="72049" y="1891366"/>
                    </a:lnTo>
                    <a:lnTo>
                      <a:pt x="65067" y="1885336"/>
                    </a:lnTo>
                    <a:lnTo>
                      <a:pt x="58084" y="1878671"/>
                    </a:lnTo>
                    <a:lnTo>
                      <a:pt x="51418" y="1871689"/>
                    </a:lnTo>
                    <a:lnTo>
                      <a:pt x="45388" y="1864707"/>
                    </a:lnTo>
                    <a:lnTo>
                      <a:pt x="39357" y="1856773"/>
                    </a:lnTo>
                    <a:lnTo>
                      <a:pt x="33962" y="1849156"/>
                    </a:lnTo>
                    <a:lnTo>
                      <a:pt x="28883" y="1841221"/>
                    </a:lnTo>
                    <a:lnTo>
                      <a:pt x="24122" y="1832969"/>
                    </a:lnTo>
                    <a:lnTo>
                      <a:pt x="19679" y="1824400"/>
                    </a:lnTo>
                    <a:lnTo>
                      <a:pt x="15870" y="1815831"/>
                    </a:lnTo>
                    <a:lnTo>
                      <a:pt x="12061" y="1806627"/>
                    </a:lnTo>
                    <a:lnTo>
                      <a:pt x="8887" y="1797423"/>
                    </a:lnTo>
                    <a:lnTo>
                      <a:pt x="6348" y="1787902"/>
                    </a:lnTo>
                    <a:lnTo>
                      <a:pt x="4126" y="1778063"/>
                    </a:lnTo>
                    <a:lnTo>
                      <a:pt x="2222" y="1768860"/>
                    </a:lnTo>
                    <a:lnTo>
                      <a:pt x="1270" y="1758704"/>
                    </a:lnTo>
                    <a:lnTo>
                      <a:pt x="318" y="1748865"/>
                    </a:lnTo>
                    <a:lnTo>
                      <a:pt x="0" y="1738391"/>
                    </a:lnTo>
                    <a:lnTo>
                      <a:pt x="0" y="517448"/>
                    </a:lnTo>
                    <a:lnTo>
                      <a:pt x="318" y="507292"/>
                    </a:lnTo>
                    <a:lnTo>
                      <a:pt x="1270" y="497453"/>
                    </a:lnTo>
                    <a:lnTo>
                      <a:pt x="2222" y="487297"/>
                    </a:lnTo>
                    <a:lnTo>
                      <a:pt x="4126" y="477776"/>
                    </a:lnTo>
                    <a:lnTo>
                      <a:pt x="6348" y="467937"/>
                    </a:lnTo>
                    <a:lnTo>
                      <a:pt x="8887" y="458416"/>
                    </a:lnTo>
                    <a:lnTo>
                      <a:pt x="12061" y="449212"/>
                    </a:lnTo>
                    <a:lnTo>
                      <a:pt x="15870" y="440008"/>
                    </a:lnTo>
                    <a:lnTo>
                      <a:pt x="19679" y="431439"/>
                    </a:lnTo>
                    <a:lnTo>
                      <a:pt x="24122" y="423187"/>
                    </a:lnTo>
                    <a:lnTo>
                      <a:pt x="28883" y="414618"/>
                    </a:lnTo>
                    <a:lnTo>
                      <a:pt x="33962" y="406684"/>
                    </a:lnTo>
                    <a:lnTo>
                      <a:pt x="39357" y="399067"/>
                    </a:lnTo>
                    <a:lnTo>
                      <a:pt x="45388" y="391450"/>
                    </a:lnTo>
                    <a:lnTo>
                      <a:pt x="51418" y="384150"/>
                    </a:lnTo>
                    <a:lnTo>
                      <a:pt x="58084" y="377168"/>
                    </a:lnTo>
                    <a:lnTo>
                      <a:pt x="65067" y="370503"/>
                    </a:lnTo>
                    <a:lnTo>
                      <a:pt x="72049" y="364473"/>
                    </a:lnTo>
                    <a:lnTo>
                      <a:pt x="79984" y="358443"/>
                    </a:lnTo>
                    <a:lnTo>
                      <a:pt x="87602" y="353047"/>
                    </a:lnTo>
                    <a:lnTo>
                      <a:pt x="95537" y="347969"/>
                    </a:lnTo>
                    <a:lnTo>
                      <a:pt x="103789" y="343209"/>
                    </a:lnTo>
                    <a:lnTo>
                      <a:pt x="112359" y="338766"/>
                    </a:lnTo>
                    <a:lnTo>
                      <a:pt x="121246" y="334957"/>
                    </a:lnTo>
                    <a:lnTo>
                      <a:pt x="130133" y="331149"/>
                    </a:lnTo>
                    <a:lnTo>
                      <a:pt x="139655" y="328292"/>
                    </a:lnTo>
                    <a:lnTo>
                      <a:pt x="148859" y="325436"/>
                    </a:lnTo>
                    <a:lnTo>
                      <a:pt x="158699" y="323214"/>
                    </a:lnTo>
                    <a:lnTo>
                      <a:pt x="168538" y="321310"/>
                    </a:lnTo>
                    <a:lnTo>
                      <a:pt x="178377" y="320358"/>
                    </a:lnTo>
                    <a:lnTo>
                      <a:pt x="188216" y="319723"/>
                    </a:lnTo>
                    <a:lnTo>
                      <a:pt x="198373" y="319088"/>
                    </a:lnTo>
                    <a:close/>
                    <a:moveTo>
                      <a:pt x="2076641" y="106363"/>
                    </a:moveTo>
                    <a:lnTo>
                      <a:pt x="2082030" y="106363"/>
                    </a:lnTo>
                    <a:lnTo>
                      <a:pt x="2087102" y="106363"/>
                    </a:lnTo>
                    <a:lnTo>
                      <a:pt x="2092174" y="106679"/>
                    </a:lnTo>
                    <a:lnTo>
                      <a:pt x="2097246" y="107313"/>
                    </a:lnTo>
                    <a:lnTo>
                      <a:pt x="2102318" y="108263"/>
                    </a:lnTo>
                    <a:lnTo>
                      <a:pt x="2107390" y="109213"/>
                    </a:lnTo>
                    <a:lnTo>
                      <a:pt x="2112145" y="110797"/>
                    </a:lnTo>
                    <a:lnTo>
                      <a:pt x="2117217" y="112064"/>
                    </a:lnTo>
                    <a:lnTo>
                      <a:pt x="2121972" y="113965"/>
                    </a:lnTo>
                    <a:lnTo>
                      <a:pt x="2126727" y="116182"/>
                    </a:lnTo>
                    <a:lnTo>
                      <a:pt x="2131482" y="118399"/>
                    </a:lnTo>
                    <a:lnTo>
                      <a:pt x="2136237" y="120933"/>
                    </a:lnTo>
                    <a:lnTo>
                      <a:pt x="2140358" y="123784"/>
                    </a:lnTo>
                    <a:lnTo>
                      <a:pt x="2144796" y="126634"/>
                    </a:lnTo>
                    <a:lnTo>
                      <a:pt x="2148916" y="130119"/>
                    </a:lnTo>
                    <a:lnTo>
                      <a:pt x="2153354" y="133603"/>
                    </a:lnTo>
                    <a:lnTo>
                      <a:pt x="2157158" y="137087"/>
                    </a:lnTo>
                    <a:lnTo>
                      <a:pt x="2166351" y="146589"/>
                    </a:lnTo>
                    <a:lnTo>
                      <a:pt x="2169838" y="150707"/>
                    </a:lnTo>
                    <a:lnTo>
                      <a:pt x="2173642" y="154825"/>
                    </a:lnTo>
                    <a:lnTo>
                      <a:pt x="2176812" y="158626"/>
                    </a:lnTo>
                    <a:lnTo>
                      <a:pt x="2179665" y="163060"/>
                    </a:lnTo>
                    <a:lnTo>
                      <a:pt x="2182835" y="167811"/>
                    </a:lnTo>
                    <a:lnTo>
                      <a:pt x="2185371" y="172246"/>
                    </a:lnTo>
                    <a:lnTo>
                      <a:pt x="2187273" y="176997"/>
                    </a:lnTo>
                    <a:lnTo>
                      <a:pt x="2189492" y="181748"/>
                    </a:lnTo>
                    <a:lnTo>
                      <a:pt x="2191394" y="186183"/>
                    </a:lnTo>
                    <a:lnTo>
                      <a:pt x="2192979" y="191567"/>
                    </a:lnTo>
                    <a:lnTo>
                      <a:pt x="2194247" y="196002"/>
                    </a:lnTo>
                    <a:lnTo>
                      <a:pt x="2195515" y="201387"/>
                    </a:lnTo>
                    <a:lnTo>
                      <a:pt x="2196149" y="206454"/>
                    </a:lnTo>
                    <a:lnTo>
                      <a:pt x="2196783" y="211522"/>
                    </a:lnTo>
                    <a:lnTo>
                      <a:pt x="2197100" y="216590"/>
                    </a:lnTo>
                    <a:lnTo>
                      <a:pt x="2197100" y="221658"/>
                    </a:lnTo>
                    <a:lnTo>
                      <a:pt x="2197100" y="226726"/>
                    </a:lnTo>
                    <a:lnTo>
                      <a:pt x="2196783" y="231794"/>
                    </a:lnTo>
                    <a:lnTo>
                      <a:pt x="2196149" y="236862"/>
                    </a:lnTo>
                    <a:lnTo>
                      <a:pt x="2195515" y="241613"/>
                    </a:lnTo>
                    <a:lnTo>
                      <a:pt x="2194247" y="246681"/>
                    </a:lnTo>
                    <a:lnTo>
                      <a:pt x="2192979" y="251749"/>
                    </a:lnTo>
                    <a:lnTo>
                      <a:pt x="2191394" y="256500"/>
                    </a:lnTo>
                    <a:lnTo>
                      <a:pt x="2189492" y="261251"/>
                    </a:lnTo>
                    <a:lnTo>
                      <a:pt x="2187273" y="266319"/>
                    </a:lnTo>
                    <a:lnTo>
                      <a:pt x="2185371" y="270754"/>
                    </a:lnTo>
                    <a:lnTo>
                      <a:pt x="2182835" y="275505"/>
                    </a:lnTo>
                    <a:lnTo>
                      <a:pt x="2179665" y="279623"/>
                    </a:lnTo>
                    <a:lnTo>
                      <a:pt x="2176812" y="284057"/>
                    </a:lnTo>
                    <a:lnTo>
                      <a:pt x="2173642" y="288492"/>
                    </a:lnTo>
                    <a:lnTo>
                      <a:pt x="2169838" y="292609"/>
                    </a:lnTo>
                    <a:lnTo>
                      <a:pt x="2166351" y="296410"/>
                    </a:lnTo>
                    <a:lnTo>
                      <a:pt x="1970764" y="491843"/>
                    </a:lnTo>
                    <a:lnTo>
                      <a:pt x="1967277" y="495010"/>
                    </a:lnTo>
                    <a:lnTo>
                      <a:pt x="1963473" y="498178"/>
                    </a:lnTo>
                    <a:lnTo>
                      <a:pt x="1959986" y="500712"/>
                    </a:lnTo>
                    <a:lnTo>
                      <a:pt x="1956816" y="502612"/>
                    </a:lnTo>
                    <a:lnTo>
                      <a:pt x="1953329" y="504513"/>
                    </a:lnTo>
                    <a:lnTo>
                      <a:pt x="1950476" y="505463"/>
                    </a:lnTo>
                    <a:lnTo>
                      <a:pt x="1947623" y="505780"/>
                    </a:lnTo>
                    <a:lnTo>
                      <a:pt x="1944771" y="506413"/>
                    </a:lnTo>
                    <a:lnTo>
                      <a:pt x="1941918" y="505780"/>
                    </a:lnTo>
                    <a:lnTo>
                      <a:pt x="1939382" y="505463"/>
                    </a:lnTo>
                    <a:lnTo>
                      <a:pt x="1936846" y="504513"/>
                    </a:lnTo>
                    <a:lnTo>
                      <a:pt x="1933993" y="502929"/>
                    </a:lnTo>
                    <a:lnTo>
                      <a:pt x="1931457" y="501662"/>
                    </a:lnTo>
                    <a:lnTo>
                      <a:pt x="1928921" y="499445"/>
                    </a:lnTo>
                    <a:lnTo>
                      <a:pt x="1924166" y="494694"/>
                    </a:lnTo>
                    <a:lnTo>
                      <a:pt x="1919094" y="489309"/>
                    </a:lnTo>
                    <a:lnTo>
                      <a:pt x="1914022" y="482657"/>
                    </a:lnTo>
                    <a:lnTo>
                      <a:pt x="1903561" y="467770"/>
                    </a:lnTo>
                    <a:lnTo>
                      <a:pt x="1897855" y="459852"/>
                    </a:lnTo>
                    <a:lnTo>
                      <a:pt x="1891515" y="451616"/>
                    </a:lnTo>
                    <a:lnTo>
                      <a:pt x="1884541" y="443698"/>
                    </a:lnTo>
                    <a:lnTo>
                      <a:pt x="1877250" y="435779"/>
                    </a:lnTo>
                    <a:lnTo>
                      <a:pt x="1868057" y="426277"/>
                    </a:lnTo>
                    <a:lnTo>
                      <a:pt x="1859815" y="418991"/>
                    </a:lnTo>
                    <a:lnTo>
                      <a:pt x="1851890" y="412023"/>
                    </a:lnTo>
                    <a:lnTo>
                      <a:pt x="1843966" y="406005"/>
                    </a:lnTo>
                    <a:lnTo>
                      <a:pt x="1836041" y="399987"/>
                    </a:lnTo>
                    <a:lnTo>
                      <a:pt x="1820825" y="389217"/>
                    </a:lnTo>
                    <a:lnTo>
                      <a:pt x="1814485" y="384466"/>
                    </a:lnTo>
                    <a:lnTo>
                      <a:pt x="1808462" y="379398"/>
                    </a:lnTo>
                    <a:lnTo>
                      <a:pt x="1804024" y="374647"/>
                    </a:lnTo>
                    <a:lnTo>
                      <a:pt x="1802122" y="372113"/>
                    </a:lnTo>
                    <a:lnTo>
                      <a:pt x="1800220" y="369579"/>
                    </a:lnTo>
                    <a:lnTo>
                      <a:pt x="1798635" y="367045"/>
                    </a:lnTo>
                    <a:lnTo>
                      <a:pt x="1798001" y="364511"/>
                    </a:lnTo>
                    <a:lnTo>
                      <a:pt x="1797367" y="361660"/>
                    </a:lnTo>
                    <a:lnTo>
                      <a:pt x="1797050" y="359126"/>
                    </a:lnTo>
                    <a:lnTo>
                      <a:pt x="1797367" y="355959"/>
                    </a:lnTo>
                    <a:lnTo>
                      <a:pt x="1797684" y="353108"/>
                    </a:lnTo>
                    <a:lnTo>
                      <a:pt x="1798635" y="349941"/>
                    </a:lnTo>
                    <a:lnTo>
                      <a:pt x="1800220" y="346773"/>
                    </a:lnTo>
                    <a:lnTo>
                      <a:pt x="1802439" y="343289"/>
                    </a:lnTo>
                    <a:lnTo>
                      <a:pt x="1804975" y="340122"/>
                    </a:lnTo>
                    <a:lnTo>
                      <a:pt x="1807828" y="336637"/>
                    </a:lnTo>
                    <a:lnTo>
                      <a:pt x="1811632" y="332520"/>
                    </a:lnTo>
                    <a:lnTo>
                      <a:pt x="2006902" y="137087"/>
                    </a:lnTo>
                    <a:lnTo>
                      <a:pt x="2011023" y="133603"/>
                    </a:lnTo>
                    <a:lnTo>
                      <a:pt x="2014827" y="130119"/>
                    </a:lnTo>
                    <a:lnTo>
                      <a:pt x="2019265" y="126634"/>
                    </a:lnTo>
                    <a:lnTo>
                      <a:pt x="2023703" y="123784"/>
                    </a:lnTo>
                    <a:lnTo>
                      <a:pt x="2028141" y="120933"/>
                    </a:lnTo>
                    <a:lnTo>
                      <a:pt x="2032896" y="118399"/>
                    </a:lnTo>
                    <a:lnTo>
                      <a:pt x="2037017" y="116182"/>
                    </a:lnTo>
                    <a:lnTo>
                      <a:pt x="2041772" y="113965"/>
                    </a:lnTo>
                    <a:lnTo>
                      <a:pt x="2046843" y="112064"/>
                    </a:lnTo>
                    <a:lnTo>
                      <a:pt x="2051598" y="110797"/>
                    </a:lnTo>
                    <a:lnTo>
                      <a:pt x="2056670" y="109213"/>
                    </a:lnTo>
                    <a:lnTo>
                      <a:pt x="2061425" y="108263"/>
                    </a:lnTo>
                    <a:lnTo>
                      <a:pt x="2066497" y="107313"/>
                    </a:lnTo>
                    <a:lnTo>
                      <a:pt x="2071569" y="106679"/>
                    </a:lnTo>
                    <a:lnTo>
                      <a:pt x="2076641" y="106363"/>
                    </a:lnTo>
                    <a:close/>
                    <a:moveTo>
                      <a:pt x="2213628" y="19050"/>
                    </a:moveTo>
                    <a:lnTo>
                      <a:pt x="2219371" y="19369"/>
                    </a:lnTo>
                    <a:lnTo>
                      <a:pt x="2225751" y="20007"/>
                    </a:lnTo>
                    <a:lnTo>
                      <a:pt x="2231493" y="21602"/>
                    </a:lnTo>
                    <a:lnTo>
                      <a:pt x="2237236" y="23516"/>
                    </a:lnTo>
                    <a:lnTo>
                      <a:pt x="2242978" y="26387"/>
                    </a:lnTo>
                    <a:lnTo>
                      <a:pt x="2248401" y="29258"/>
                    </a:lnTo>
                    <a:lnTo>
                      <a:pt x="2253506" y="33087"/>
                    </a:lnTo>
                    <a:lnTo>
                      <a:pt x="2258291" y="37234"/>
                    </a:lnTo>
                    <a:lnTo>
                      <a:pt x="2262757" y="42019"/>
                    </a:lnTo>
                    <a:lnTo>
                      <a:pt x="2266266" y="47123"/>
                    </a:lnTo>
                    <a:lnTo>
                      <a:pt x="2269457" y="52547"/>
                    </a:lnTo>
                    <a:lnTo>
                      <a:pt x="2272009" y="58608"/>
                    </a:lnTo>
                    <a:lnTo>
                      <a:pt x="2273923" y="64350"/>
                    </a:lnTo>
                    <a:lnTo>
                      <a:pt x="2275518" y="70412"/>
                    </a:lnTo>
                    <a:lnTo>
                      <a:pt x="2276475" y="76154"/>
                    </a:lnTo>
                    <a:lnTo>
                      <a:pt x="2276475" y="82216"/>
                    </a:lnTo>
                    <a:lnTo>
                      <a:pt x="2276475" y="88277"/>
                    </a:lnTo>
                    <a:lnTo>
                      <a:pt x="2275518" y="94338"/>
                    </a:lnTo>
                    <a:lnTo>
                      <a:pt x="2273923" y="100400"/>
                    </a:lnTo>
                    <a:lnTo>
                      <a:pt x="2272009" y="106142"/>
                    </a:lnTo>
                    <a:lnTo>
                      <a:pt x="2269457" y="111565"/>
                    </a:lnTo>
                    <a:lnTo>
                      <a:pt x="2266266" y="117308"/>
                    </a:lnTo>
                    <a:lnTo>
                      <a:pt x="2262757" y="122412"/>
                    </a:lnTo>
                    <a:lnTo>
                      <a:pt x="2258291" y="126878"/>
                    </a:lnTo>
                    <a:lnTo>
                      <a:pt x="2241064" y="144105"/>
                    </a:lnTo>
                    <a:lnTo>
                      <a:pt x="2236598" y="148253"/>
                    </a:lnTo>
                    <a:lnTo>
                      <a:pt x="2232769" y="150805"/>
                    </a:lnTo>
                    <a:lnTo>
                      <a:pt x="2230855" y="151443"/>
                    </a:lnTo>
                    <a:lnTo>
                      <a:pt x="2228941" y="152400"/>
                    </a:lnTo>
                    <a:lnTo>
                      <a:pt x="2227346" y="152400"/>
                    </a:lnTo>
                    <a:lnTo>
                      <a:pt x="2225751" y="152400"/>
                    </a:lnTo>
                    <a:lnTo>
                      <a:pt x="2224156" y="152081"/>
                    </a:lnTo>
                    <a:lnTo>
                      <a:pt x="2222880" y="151443"/>
                    </a:lnTo>
                    <a:lnTo>
                      <a:pt x="2220009" y="149848"/>
                    </a:lnTo>
                    <a:lnTo>
                      <a:pt x="2217456" y="147295"/>
                    </a:lnTo>
                    <a:lnTo>
                      <a:pt x="2214904" y="143786"/>
                    </a:lnTo>
                    <a:lnTo>
                      <a:pt x="2212352" y="140277"/>
                    </a:lnTo>
                    <a:lnTo>
                      <a:pt x="2209800" y="135811"/>
                    </a:lnTo>
                    <a:lnTo>
                      <a:pt x="2204058" y="126240"/>
                    </a:lnTo>
                    <a:lnTo>
                      <a:pt x="2201186" y="121455"/>
                    </a:lnTo>
                    <a:lnTo>
                      <a:pt x="2197358" y="116351"/>
                    </a:lnTo>
                    <a:lnTo>
                      <a:pt x="2193530" y="111246"/>
                    </a:lnTo>
                    <a:lnTo>
                      <a:pt x="2189064" y="106461"/>
                    </a:lnTo>
                    <a:lnTo>
                      <a:pt x="2184278" y="101995"/>
                    </a:lnTo>
                    <a:lnTo>
                      <a:pt x="2179493" y="98167"/>
                    </a:lnTo>
                    <a:lnTo>
                      <a:pt x="2174389" y="94657"/>
                    </a:lnTo>
                    <a:lnTo>
                      <a:pt x="2169285" y="91467"/>
                    </a:lnTo>
                    <a:lnTo>
                      <a:pt x="2159714" y="85725"/>
                    </a:lnTo>
                    <a:lnTo>
                      <a:pt x="2155248" y="83173"/>
                    </a:lnTo>
                    <a:lnTo>
                      <a:pt x="2151739" y="80620"/>
                    </a:lnTo>
                    <a:lnTo>
                      <a:pt x="2148229" y="78068"/>
                    </a:lnTo>
                    <a:lnTo>
                      <a:pt x="2145677" y="75516"/>
                    </a:lnTo>
                    <a:lnTo>
                      <a:pt x="2144082" y="72964"/>
                    </a:lnTo>
                    <a:lnTo>
                      <a:pt x="2143763" y="71369"/>
                    </a:lnTo>
                    <a:lnTo>
                      <a:pt x="2143125" y="69774"/>
                    </a:lnTo>
                    <a:lnTo>
                      <a:pt x="2143125" y="68179"/>
                    </a:lnTo>
                    <a:lnTo>
                      <a:pt x="2143763" y="66584"/>
                    </a:lnTo>
                    <a:lnTo>
                      <a:pt x="2144082" y="64669"/>
                    </a:lnTo>
                    <a:lnTo>
                      <a:pt x="2144720" y="63074"/>
                    </a:lnTo>
                    <a:lnTo>
                      <a:pt x="2147591" y="59246"/>
                    </a:lnTo>
                    <a:lnTo>
                      <a:pt x="2151419" y="54780"/>
                    </a:lnTo>
                    <a:lnTo>
                      <a:pt x="2168647" y="37234"/>
                    </a:lnTo>
                    <a:lnTo>
                      <a:pt x="2173751" y="33087"/>
                    </a:lnTo>
                    <a:lnTo>
                      <a:pt x="2178855" y="29258"/>
                    </a:lnTo>
                    <a:lnTo>
                      <a:pt x="2183959" y="26387"/>
                    </a:lnTo>
                    <a:lnTo>
                      <a:pt x="2189702" y="23516"/>
                    </a:lnTo>
                    <a:lnTo>
                      <a:pt x="2195125" y="21602"/>
                    </a:lnTo>
                    <a:lnTo>
                      <a:pt x="2201506" y="20007"/>
                    </a:lnTo>
                    <a:lnTo>
                      <a:pt x="2207248" y="19369"/>
                    </a:lnTo>
                    <a:lnTo>
                      <a:pt x="2213628" y="19050"/>
                    </a:lnTo>
                    <a:close/>
                    <a:moveTo>
                      <a:pt x="1985550" y="0"/>
                    </a:moveTo>
                    <a:lnTo>
                      <a:pt x="1989686" y="0"/>
                    </a:lnTo>
                    <a:lnTo>
                      <a:pt x="1993822" y="0"/>
                    </a:lnTo>
                    <a:lnTo>
                      <a:pt x="1997640" y="634"/>
                    </a:lnTo>
                    <a:lnTo>
                      <a:pt x="2001776" y="1903"/>
                    </a:lnTo>
                    <a:lnTo>
                      <a:pt x="2005594" y="2855"/>
                    </a:lnTo>
                    <a:lnTo>
                      <a:pt x="2009411" y="4759"/>
                    </a:lnTo>
                    <a:lnTo>
                      <a:pt x="2012911" y="6980"/>
                    </a:lnTo>
                    <a:lnTo>
                      <a:pt x="2016411" y="9518"/>
                    </a:lnTo>
                    <a:lnTo>
                      <a:pt x="2019592" y="12374"/>
                    </a:lnTo>
                    <a:lnTo>
                      <a:pt x="2022456" y="15229"/>
                    </a:lnTo>
                    <a:lnTo>
                      <a:pt x="2025001" y="19037"/>
                    </a:lnTo>
                    <a:lnTo>
                      <a:pt x="2026910" y="22210"/>
                    </a:lnTo>
                    <a:lnTo>
                      <a:pt x="2028819" y="26334"/>
                    </a:lnTo>
                    <a:lnTo>
                      <a:pt x="2030091" y="29824"/>
                    </a:lnTo>
                    <a:lnTo>
                      <a:pt x="2031364" y="33949"/>
                    </a:lnTo>
                    <a:lnTo>
                      <a:pt x="2031682" y="37757"/>
                    </a:lnTo>
                    <a:lnTo>
                      <a:pt x="2032000" y="41881"/>
                    </a:lnTo>
                    <a:lnTo>
                      <a:pt x="2031682" y="46006"/>
                    </a:lnTo>
                    <a:lnTo>
                      <a:pt x="2031046" y="49813"/>
                    </a:lnTo>
                    <a:lnTo>
                      <a:pt x="2030091" y="53938"/>
                    </a:lnTo>
                    <a:lnTo>
                      <a:pt x="2028819" y="57745"/>
                    </a:lnTo>
                    <a:lnTo>
                      <a:pt x="2026910" y="61553"/>
                    </a:lnTo>
                    <a:lnTo>
                      <a:pt x="2025001" y="65043"/>
                    </a:lnTo>
                    <a:lnTo>
                      <a:pt x="2022456" y="68533"/>
                    </a:lnTo>
                    <a:lnTo>
                      <a:pt x="2019592" y="71706"/>
                    </a:lnTo>
                    <a:lnTo>
                      <a:pt x="1637177" y="453081"/>
                    </a:lnTo>
                    <a:lnTo>
                      <a:pt x="1633995" y="455937"/>
                    </a:lnTo>
                    <a:lnTo>
                      <a:pt x="1630814" y="458158"/>
                    </a:lnTo>
                    <a:lnTo>
                      <a:pt x="1626996" y="460379"/>
                    </a:lnTo>
                    <a:lnTo>
                      <a:pt x="1623496" y="462283"/>
                    </a:lnTo>
                    <a:lnTo>
                      <a:pt x="1619360" y="463552"/>
                    </a:lnTo>
                    <a:lnTo>
                      <a:pt x="1615224" y="464186"/>
                    </a:lnTo>
                    <a:lnTo>
                      <a:pt x="1611407" y="465138"/>
                    </a:lnTo>
                    <a:lnTo>
                      <a:pt x="1607271" y="465138"/>
                    </a:lnTo>
                    <a:lnTo>
                      <a:pt x="1603135" y="465138"/>
                    </a:lnTo>
                    <a:lnTo>
                      <a:pt x="1599317" y="464186"/>
                    </a:lnTo>
                    <a:lnTo>
                      <a:pt x="1595181" y="463552"/>
                    </a:lnTo>
                    <a:lnTo>
                      <a:pt x="1591681" y="462283"/>
                    </a:lnTo>
                    <a:lnTo>
                      <a:pt x="1587864" y="460379"/>
                    </a:lnTo>
                    <a:lnTo>
                      <a:pt x="1584364" y="458158"/>
                    </a:lnTo>
                    <a:lnTo>
                      <a:pt x="1580864" y="455937"/>
                    </a:lnTo>
                    <a:lnTo>
                      <a:pt x="1577683" y="453081"/>
                    </a:lnTo>
                    <a:lnTo>
                      <a:pt x="1574819" y="449591"/>
                    </a:lnTo>
                    <a:lnTo>
                      <a:pt x="1572274" y="446418"/>
                    </a:lnTo>
                    <a:lnTo>
                      <a:pt x="1570047" y="442928"/>
                    </a:lnTo>
                    <a:lnTo>
                      <a:pt x="1568138" y="439121"/>
                    </a:lnTo>
                    <a:lnTo>
                      <a:pt x="1567184" y="435314"/>
                    </a:lnTo>
                    <a:lnTo>
                      <a:pt x="1565911" y="431189"/>
                    </a:lnTo>
                    <a:lnTo>
                      <a:pt x="1565275" y="427381"/>
                    </a:lnTo>
                    <a:lnTo>
                      <a:pt x="1565275" y="423257"/>
                    </a:lnTo>
                    <a:lnTo>
                      <a:pt x="1565275" y="419132"/>
                    </a:lnTo>
                    <a:lnTo>
                      <a:pt x="1565911" y="415007"/>
                    </a:lnTo>
                    <a:lnTo>
                      <a:pt x="1567184" y="411517"/>
                    </a:lnTo>
                    <a:lnTo>
                      <a:pt x="1568138" y="407393"/>
                    </a:lnTo>
                    <a:lnTo>
                      <a:pt x="1570047" y="403902"/>
                    </a:lnTo>
                    <a:lnTo>
                      <a:pt x="1572274" y="400095"/>
                    </a:lnTo>
                    <a:lnTo>
                      <a:pt x="1574819" y="396922"/>
                    </a:lnTo>
                    <a:lnTo>
                      <a:pt x="1577683" y="393749"/>
                    </a:lnTo>
                    <a:lnTo>
                      <a:pt x="1960098" y="12374"/>
                    </a:lnTo>
                    <a:lnTo>
                      <a:pt x="1962962" y="9518"/>
                    </a:lnTo>
                    <a:lnTo>
                      <a:pt x="1966779" y="6980"/>
                    </a:lnTo>
                    <a:lnTo>
                      <a:pt x="1970279" y="4759"/>
                    </a:lnTo>
                    <a:lnTo>
                      <a:pt x="1974097" y="2855"/>
                    </a:lnTo>
                    <a:lnTo>
                      <a:pt x="1977596" y="1903"/>
                    </a:lnTo>
                    <a:lnTo>
                      <a:pt x="1981732" y="634"/>
                    </a:lnTo>
                    <a:lnTo>
                      <a:pt x="198555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 contourW="12700"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 dirty="0">
                  <a:solidFill>
                    <a:srgbClr val="1C666E"/>
                  </a:solidFill>
                  <a:ea typeface="宋体" panose="02010600030101010101" pitchFamily="2" charset="-122"/>
                </a:endParaRPr>
              </a:p>
            </p:txBody>
          </p:sp>
          <p:grpSp>
            <p:nvGrpSpPr>
              <p:cNvPr id="8" name="组合 7"/>
              <p:cNvGrpSpPr/>
              <p:nvPr/>
            </p:nvGrpSpPr>
            <p:grpSpPr>
              <a:xfrm rot="0">
                <a:off x="6011" y="6647"/>
                <a:ext cx="1474" cy="1474"/>
                <a:chOff x="6011" y="6647"/>
                <a:chExt cx="1474" cy="1474"/>
              </a:xfrm>
            </p:grpSpPr>
            <p:grpSp>
              <p:nvGrpSpPr>
                <p:cNvPr id="76" name="组合 75"/>
                <p:cNvGrpSpPr/>
                <p:nvPr/>
              </p:nvGrpSpPr>
              <p:grpSpPr>
                <a:xfrm>
                  <a:off x="6011" y="6647"/>
                  <a:ext cx="1474" cy="1474"/>
                  <a:chOff x="1677608" y="2996952"/>
                  <a:chExt cx="1395643" cy="1395643"/>
                </a:xfrm>
              </p:grpSpPr>
              <p:sp>
                <p:nvSpPr>
                  <p:cNvPr id="77" name="Oval 60"/>
                  <p:cNvSpPr>
                    <a:spLocks noChangeAspect="1"/>
                  </p:cNvSpPr>
                  <p:nvPr/>
                </p:nvSpPr>
                <p:spPr>
                  <a:xfrm>
                    <a:off x="1677608" y="2996952"/>
                    <a:ext cx="1395643" cy="1395643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bg1">
                          <a:lumMod val="81000"/>
                        </a:schemeClr>
                      </a:gs>
                      <a:gs pos="0">
                        <a:schemeClr val="bg1">
                          <a:lumMod val="99000"/>
                        </a:schemeClr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  <a:effectLst>
                    <a:outerShdw blurRad="317500" dist="1143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solidFill>
                        <a:srgbClr val="FA783A"/>
                      </a:solidFill>
                    </a:endParaRPr>
                  </a:p>
                </p:txBody>
              </p:sp>
              <p:sp>
                <p:nvSpPr>
                  <p:cNvPr id="78" name="Oval 29"/>
                  <p:cNvSpPr>
                    <a:spLocks noChangeAspect="1"/>
                  </p:cNvSpPr>
                  <p:nvPr/>
                </p:nvSpPr>
                <p:spPr>
                  <a:xfrm>
                    <a:off x="1850114" y="3169458"/>
                    <a:ext cx="1050630" cy="1050630"/>
                  </a:xfrm>
                  <a:prstGeom prst="ellipse">
                    <a:avLst/>
                  </a:prstGeom>
                  <a:solidFill>
                    <a:schemeClr val="accent1">
                      <a:lumMod val="75000"/>
                    </a:schemeClr>
                  </a:solidFill>
                  <a:ln w="120650">
                    <a:gradFill flip="none" rotWithShape="1">
                      <a:gsLst>
                        <a:gs pos="0">
                          <a:schemeClr val="bg1">
                            <a:lumMod val="78000"/>
                          </a:schemeClr>
                        </a:gs>
                        <a:gs pos="100000">
                          <a:schemeClr val="bg1">
                            <a:lumMod val="98000"/>
                          </a:schemeClr>
                        </a:gs>
                      </a:gsLst>
                      <a:lin ang="5400000" scaled="1"/>
                      <a:tileRect/>
                    </a:gradFill>
                  </a:ln>
                  <a:effectLst>
                    <a:innerShdw blurRad="330200" dist="165100" dir="16200000">
                      <a:prstClr val="black">
                        <a:alpha val="53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800" dirty="0">
                      <a:solidFill>
                        <a:srgbClr val="FA783A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DIN-BoldItalic" pitchFamily="50" charset="0"/>
                    </a:endParaRPr>
                  </a:p>
                </p:txBody>
              </p:sp>
            </p:grpSp>
            <p:sp>
              <p:nvSpPr>
                <p:cNvPr id="79" name="KSO_Shape">
                  <a:hlinkClick r:id="rId10" action="ppaction://hlinksldjump"/>
                </p:cNvPr>
                <p:cNvSpPr/>
                <p:nvPr/>
              </p:nvSpPr>
              <p:spPr bwMode="auto">
                <a:xfrm>
                  <a:off x="6469" y="7104"/>
                  <a:ext cx="557" cy="535"/>
                </a:xfrm>
                <a:custGeom>
                  <a:avLst/>
                  <a:gdLst>
                    <a:gd name="T0" fmla="*/ 1618108 w 3816350"/>
                    <a:gd name="T1" fmla="*/ 3491708 h 3665538"/>
                    <a:gd name="T2" fmla="*/ 3711914 w 3816350"/>
                    <a:gd name="T3" fmla="*/ 3515947 h 3665538"/>
                    <a:gd name="T4" fmla="*/ 1938033 w 3816350"/>
                    <a:gd name="T5" fmla="*/ 3320852 h 3665538"/>
                    <a:gd name="T6" fmla="*/ 2466975 w 3816350"/>
                    <a:gd name="T7" fmla="*/ 3464378 h 3665538"/>
                    <a:gd name="T8" fmla="*/ 1420823 w 3816350"/>
                    <a:gd name="T9" fmla="*/ 3514907 h 3665538"/>
                    <a:gd name="T10" fmla="*/ 1072366 w 3816350"/>
                    <a:gd name="T11" fmla="*/ 3448171 h 3665538"/>
                    <a:gd name="T12" fmla="*/ 350995 w 3816350"/>
                    <a:gd name="T13" fmla="*/ 3613421 h 3665538"/>
                    <a:gd name="T14" fmla="*/ 2826009 w 3816350"/>
                    <a:gd name="T15" fmla="*/ 3416327 h 3665538"/>
                    <a:gd name="T16" fmla="*/ 3710327 w 3816350"/>
                    <a:gd name="T17" fmla="*/ 3553504 h 3665538"/>
                    <a:gd name="T18" fmla="*/ 1625482 w 3816350"/>
                    <a:gd name="T19" fmla="*/ 3379536 h 3665538"/>
                    <a:gd name="T20" fmla="*/ 2426374 w 3816350"/>
                    <a:gd name="T21" fmla="*/ 3213000 h 3665538"/>
                    <a:gd name="T22" fmla="*/ 771525 w 3816350"/>
                    <a:gd name="T23" fmla="*/ 3205163 h 3665538"/>
                    <a:gd name="T24" fmla="*/ 1067953 w 3816350"/>
                    <a:gd name="T25" fmla="*/ 3277053 h 3665538"/>
                    <a:gd name="T26" fmla="*/ 784892 w 3816350"/>
                    <a:gd name="T27" fmla="*/ 3451540 h 3665538"/>
                    <a:gd name="T28" fmla="*/ 2490788 w 3816350"/>
                    <a:gd name="T29" fmla="*/ 3116568 h 3665538"/>
                    <a:gd name="T30" fmla="*/ 1449375 w 3816350"/>
                    <a:gd name="T31" fmla="*/ 3307847 h 3665538"/>
                    <a:gd name="T32" fmla="*/ 2434307 w 3816350"/>
                    <a:gd name="T33" fmla="*/ 3163198 h 3665538"/>
                    <a:gd name="T34" fmla="*/ 3783974 w 3816350"/>
                    <a:gd name="T35" fmla="*/ 3278823 h 3665538"/>
                    <a:gd name="T36" fmla="*/ 2635250 w 3816350"/>
                    <a:gd name="T37" fmla="*/ 3206432 h 3665538"/>
                    <a:gd name="T38" fmla="*/ 3815080 w 3816350"/>
                    <a:gd name="T39" fmla="*/ 3040062 h 3665538"/>
                    <a:gd name="T40" fmla="*/ 2866956 w 3816350"/>
                    <a:gd name="T41" fmla="*/ 3006725 h 3665538"/>
                    <a:gd name="T42" fmla="*/ 657993 w 3816350"/>
                    <a:gd name="T43" fmla="*/ 3196983 h 3665538"/>
                    <a:gd name="T44" fmla="*/ 872062 w 3816350"/>
                    <a:gd name="T45" fmla="*/ 3214746 h 3665538"/>
                    <a:gd name="T46" fmla="*/ 825374 w 3816350"/>
                    <a:gd name="T47" fmla="*/ 2994614 h 3665538"/>
                    <a:gd name="T48" fmla="*/ 1190307 w 3816350"/>
                    <a:gd name="T49" fmla="*/ 3120223 h 3665538"/>
                    <a:gd name="T50" fmla="*/ 273368 w 3816350"/>
                    <a:gd name="T51" fmla="*/ 3120223 h 3665538"/>
                    <a:gd name="T52" fmla="*/ 1472924 w 3816350"/>
                    <a:gd name="T53" fmla="*/ 2958852 h 3665538"/>
                    <a:gd name="T54" fmla="*/ 2445690 w 3816350"/>
                    <a:gd name="T55" fmla="*/ 3096148 h 3665538"/>
                    <a:gd name="T56" fmla="*/ 1403350 w 3816350"/>
                    <a:gd name="T57" fmla="*/ 2909186 h 3665538"/>
                    <a:gd name="T58" fmla="*/ 3767144 w 3816350"/>
                    <a:gd name="T59" fmla="*/ 2880042 h 3665538"/>
                    <a:gd name="T60" fmla="*/ 2660954 w 3816350"/>
                    <a:gd name="T61" fmla="*/ 3062923 h 3665538"/>
                    <a:gd name="T62" fmla="*/ 2077078 w 3816350"/>
                    <a:gd name="T63" fmla="*/ 2755988 h 3665538"/>
                    <a:gd name="T64" fmla="*/ 2064323 w 3816350"/>
                    <a:gd name="T65" fmla="*/ 3023556 h 3665538"/>
                    <a:gd name="T66" fmla="*/ 1553136 w 3816350"/>
                    <a:gd name="T67" fmla="*/ 2926811 h 3665538"/>
                    <a:gd name="T68" fmla="*/ 2489519 w 3816350"/>
                    <a:gd name="T69" fmla="*/ 2707310 h 3665538"/>
                    <a:gd name="T70" fmla="*/ 1846579 w 3816350"/>
                    <a:gd name="T71" fmla="*/ 2621224 h 3665538"/>
                    <a:gd name="T72" fmla="*/ 3411957 w 3816350"/>
                    <a:gd name="T73" fmla="*/ 2738921 h 3665538"/>
                    <a:gd name="T74" fmla="*/ 3080259 w 3816350"/>
                    <a:gd name="T75" fmla="*/ 2936880 h 3665538"/>
                    <a:gd name="T76" fmla="*/ 1829436 w 3816350"/>
                    <a:gd name="T77" fmla="*/ 2582778 h 3665538"/>
                    <a:gd name="T78" fmla="*/ 1856740 w 3816350"/>
                    <a:gd name="T79" fmla="*/ 2801747 h 3665538"/>
                    <a:gd name="T80" fmla="*/ 2088516 w 3816350"/>
                    <a:gd name="T81" fmla="*/ 2619751 h 3665538"/>
                    <a:gd name="T82" fmla="*/ 2403793 w 3816350"/>
                    <a:gd name="T83" fmla="*/ 2645568 h 3665538"/>
                    <a:gd name="T84" fmla="*/ 1545273 w 3816350"/>
                    <a:gd name="T85" fmla="*/ 2758080 h 3665538"/>
                    <a:gd name="T86" fmla="*/ 2737140 w 3816350"/>
                    <a:gd name="T87" fmla="*/ 2576196 h 3665538"/>
                    <a:gd name="T88" fmla="*/ 3655103 w 3816350"/>
                    <a:gd name="T89" fmla="*/ 2636838 h 3665538"/>
                    <a:gd name="T90" fmla="*/ 2771738 w 3816350"/>
                    <a:gd name="T91" fmla="*/ 2448243 h 3665538"/>
                    <a:gd name="T92" fmla="*/ 2989478 w 3816350"/>
                    <a:gd name="T93" fmla="*/ 2307907 h 3665538"/>
                    <a:gd name="T94" fmla="*/ 2867591 w 3816350"/>
                    <a:gd name="T95" fmla="*/ 2234247 h 3665538"/>
                    <a:gd name="T96" fmla="*/ 3696043 w 3816350"/>
                    <a:gd name="T97" fmla="*/ 2367598 h 3665538"/>
                    <a:gd name="T98" fmla="*/ 3314856 w 3816350"/>
                    <a:gd name="T99" fmla="*/ 1892183 h 3665538"/>
                    <a:gd name="T100" fmla="*/ 2974884 w 3816350"/>
                    <a:gd name="T101" fmla="*/ 2068371 h 3665538"/>
                    <a:gd name="T102" fmla="*/ 3799844 w 3816350"/>
                    <a:gd name="T103" fmla="*/ 2062969 h 3665538"/>
                    <a:gd name="T104" fmla="*/ 2637789 w 3816350"/>
                    <a:gd name="T105" fmla="*/ 2027696 h 3665538"/>
                    <a:gd name="T106" fmla="*/ 3189458 w 3816350"/>
                    <a:gd name="T107" fmla="*/ 1697313 h 3665538"/>
                    <a:gd name="T108" fmla="*/ 3015840 w 3816350"/>
                    <a:gd name="T109" fmla="*/ 1948969 h 3665538"/>
                    <a:gd name="T110" fmla="*/ 3354189 w 3816350"/>
                    <a:gd name="T111" fmla="*/ 1860541 h 3665538"/>
                    <a:gd name="T112" fmla="*/ 3468771 w 3816350"/>
                    <a:gd name="T113" fmla="*/ 1695411 h 3665538"/>
                    <a:gd name="T114" fmla="*/ 3173905 w 3816350"/>
                    <a:gd name="T115" fmla="*/ 2035495 h 3665538"/>
                    <a:gd name="T116" fmla="*/ 3074241 w 3816350"/>
                    <a:gd name="T117" fmla="*/ 1681466 h 3665538"/>
                    <a:gd name="T118" fmla="*/ 3386120 w 3816350"/>
                    <a:gd name="T119" fmla="*/ 1131189 h 3665538"/>
                    <a:gd name="T120" fmla="*/ 254975 w 3816350"/>
                    <a:gd name="T121" fmla="*/ 2785759 h 3665538"/>
                    <a:gd name="T122" fmla="*/ 1131353 w 3816350"/>
                    <a:gd name="T123" fmla="*/ 1377803 h 3665538"/>
                    <a:gd name="T124" fmla="*/ 2508155 w 3816350"/>
                    <a:gd name="T125" fmla="*/ 314537 h 36655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3816350" h="3665538">
                      <a:moveTo>
                        <a:pt x="1892592" y="3532067"/>
                      </a:moveTo>
                      <a:lnTo>
                        <a:pt x="1892592" y="3635348"/>
                      </a:lnTo>
                      <a:lnTo>
                        <a:pt x="1913877" y="3636302"/>
                      </a:lnTo>
                      <a:lnTo>
                        <a:pt x="1935480" y="3636302"/>
                      </a:lnTo>
                      <a:lnTo>
                        <a:pt x="1965343" y="3635666"/>
                      </a:lnTo>
                      <a:lnTo>
                        <a:pt x="1965343" y="3532385"/>
                      </a:lnTo>
                      <a:lnTo>
                        <a:pt x="1935480" y="3532703"/>
                      </a:lnTo>
                      <a:lnTo>
                        <a:pt x="1913877" y="3532703"/>
                      </a:lnTo>
                      <a:lnTo>
                        <a:pt x="1892592" y="3532067"/>
                      </a:lnTo>
                      <a:close/>
                      <a:moveTo>
                        <a:pt x="665284" y="3532067"/>
                      </a:moveTo>
                      <a:lnTo>
                        <a:pt x="665284" y="3635348"/>
                      </a:lnTo>
                      <a:lnTo>
                        <a:pt x="686575" y="3636302"/>
                      </a:lnTo>
                      <a:lnTo>
                        <a:pt x="708185" y="3636302"/>
                      </a:lnTo>
                      <a:lnTo>
                        <a:pt x="738374" y="3635666"/>
                      </a:lnTo>
                      <a:lnTo>
                        <a:pt x="738374" y="3532385"/>
                      </a:lnTo>
                      <a:lnTo>
                        <a:pt x="708185" y="3532703"/>
                      </a:lnTo>
                      <a:lnTo>
                        <a:pt x="686575" y="3532703"/>
                      </a:lnTo>
                      <a:lnTo>
                        <a:pt x="665284" y="3532067"/>
                      </a:lnTo>
                      <a:close/>
                      <a:moveTo>
                        <a:pt x="1746773" y="3519356"/>
                      </a:moveTo>
                      <a:lnTo>
                        <a:pt x="1746773" y="3623272"/>
                      </a:lnTo>
                      <a:lnTo>
                        <a:pt x="1764563" y="3625497"/>
                      </a:lnTo>
                      <a:lnTo>
                        <a:pt x="1782671" y="3628039"/>
                      </a:lnTo>
                      <a:lnTo>
                        <a:pt x="1800780" y="3629628"/>
                      </a:lnTo>
                      <a:lnTo>
                        <a:pt x="1819841" y="3631535"/>
                      </a:lnTo>
                      <a:lnTo>
                        <a:pt x="1819841" y="3527618"/>
                      </a:lnTo>
                      <a:lnTo>
                        <a:pt x="1800780" y="3526029"/>
                      </a:lnTo>
                      <a:lnTo>
                        <a:pt x="1782671" y="3524123"/>
                      </a:lnTo>
                      <a:lnTo>
                        <a:pt x="1764563" y="3521580"/>
                      </a:lnTo>
                      <a:lnTo>
                        <a:pt x="1746773" y="3519356"/>
                      </a:lnTo>
                      <a:close/>
                      <a:moveTo>
                        <a:pt x="519421" y="3519356"/>
                      </a:moveTo>
                      <a:lnTo>
                        <a:pt x="519421" y="3623272"/>
                      </a:lnTo>
                      <a:lnTo>
                        <a:pt x="537217" y="3625497"/>
                      </a:lnTo>
                      <a:lnTo>
                        <a:pt x="555330" y="3628039"/>
                      </a:lnTo>
                      <a:lnTo>
                        <a:pt x="573762" y="3629946"/>
                      </a:lnTo>
                      <a:lnTo>
                        <a:pt x="592511" y="3631535"/>
                      </a:lnTo>
                      <a:lnTo>
                        <a:pt x="592511" y="3527618"/>
                      </a:lnTo>
                      <a:lnTo>
                        <a:pt x="573762" y="3526029"/>
                      </a:lnTo>
                      <a:lnTo>
                        <a:pt x="555330" y="3524123"/>
                      </a:lnTo>
                      <a:lnTo>
                        <a:pt x="537217" y="3521580"/>
                      </a:lnTo>
                      <a:lnTo>
                        <a:pt x="519421" y="3519356"/>
                      </a:lnTo>
                      <a:close/>
                      <a:moveTo>
                        <a:pt x="3151360" y="3517220"/>
                      </a:moveTo>
                      <a:lnTo>
                        <a:pt x="3151360" y="3632118"/>
                      </a:lnTo>
                      <a:lnTo>
                        <a:pt x="3174848" y="3632755"/>
                      </a:lnTo>
                      <a:lnTo>
                        <a:pt x="3198972" y="3633073"/>
                      </a:lnTo>
                      <a:lnTo>
                        <a:pt x="3231983" y="3632755"/>
                      </a:lnTo>
                      <a:lnTo>
                        <a:pt x="3231983" y="3517539"/>
                      </a:lnTo>
                      <a:lnTo>
                        <a:pt x="3198972" y="3517857"/>
                      </a:lnTo>
                      <a:lnTo>
                        <a:pt x="3174848" y="3517539"/>
                      </a:lnTo>
                      <a:lnTo>
                        <a:pt x="3151360" y="3517220"/>
                      </a:lnTo>
                      <a:close/>
                      <a:moveTo>
                        <a:pt x="2989478" y="3502580"/>
                      </a:moveTo>
                      <a:lnTo>
                        <a:pt x="2989478" y="3618432"/>
                      </a:lnTo>
                      <a:lnTo>
                        <a:pt x="3009158" y="3620979"/>
                      </a:lnTo>
                      <a:lnTo>
                        <a:pt x="3029472" y="3623525"/>
                      </a:lnTo>
                      <a:lnTo>
                        <a:pt x="3049469" y="3625753"/>
                      </a:lnTo>
                      <a:lnTo>
                        <a:pt x="3070419" y="3627344"/>
                      </a:lnTo>
                      <a:lnTo>
                        <a:pt x="3070419" y="3512446"/>
                      </a:lnTo>
                      <a:lnTo>
                        <a:pt x="3049469" y="3510537"/>
                      </a:lnTo>
                      <a:lnTo>
                        <a:pt x="3029472" y="3507990"/>
                      </a:lnTo>
                      <a:lnTo>
                        <a:pt x="3009158" y="3505763"/>
                      </a:lnTo>
                      <a:lnTo>
                        <a:pt x="2989478" y="3502580"/>
                      </a:lnTo>
                      <a:close/>
                      <a:moveTo>
                        <a:pt x="1600953" y="3486306"/>
                      </a:moveTo>
                      <a:lnTo>
                        <a:pt x="1600953" y="3591494"/>
                      </a:lnTo>
                      <a:lnTo>
                        <a:pt x="1618744" y="3596578"/>
                      </a:lnTo>
                      <a:lnTo>
                        <a:pt x="1636217" y="3601345"/>
                      </a:lnTo>
                      <a:lnTo>
                        <a:pt x="1654960" y="3606112"/>
                      </a:lnTo>
                      <a:lnTo>
                        <a:pt x="1673704" y="3610243"/>
                      </a:lnTo>
                      <a:lnTo>
                        <a:pt x="1673704" y="3506009"/>
                      </a:lnTo>
                      <a:lnTo>
                        <a:pt x="1654960" y="3501242"/>
                      </a:lnTo>
                      <a:lnTo>
                        <a:pt x="1636217" y="3496475"/>
                      </a:lnTo>
                      <a:lnTo>
                        <a:pt x="1618108" y="3491708"/>
                      </a:lnTo>
                      <a:lnTo>
                        <a:pt x="1600953" y="3486306"/>
                      </a:lnTo>
                      <a:close/>
                      <a:moveTo>
                        <a:pt x="373875" y="3486306"/>
                      </a:moveTo>
                      <a:lnTo>
                        <a:pt x="373875" y="3591494"/>
                      </a:lnTo>
                      <a:lnTo>
                        <a:pt x="391353" y="3596578"/>
                      </a:lnTo>
                      <a:lnTo>
                        <a:pt x="409149" y="3601345"/>
                      </a:lnTo>
                      <a:lnTo>
                        <a:pt x="427581" y="3606112"/>
                      </a:lnTo>
                      <a:lnTo>
                        <a:pt x="446648" y="3610243"/>
                      </a:lnTo>
                      <a:lnTo>
                        <a:pt x="446648" y="3506009"/>
                      </a:lnTo>
                      <a:lnTo>
                        <a:pt x="427581" y="3501242"/>
                      </a:lnTo>
                      <a:lnTo>
                        <a:pt x="409149" y="3496475"/>
                      </a:lnTo>
                      <a:lnTo>
                        <a:pt x="390718" y="3491708"/>
                      </a:lnTo>
                      <a:lnTo>
                        <a:pt x="373875" y="3486306"/>
                      </a:lnTo>
                      <a:close/>
                      <a:moveTo>
                        <a:pt x="2827597" y="3465978"/>
                      </a:moveTo>
                      <a:lnTo>
                        <a:pt x="2827597" y="3583104"/>
                      </a:lnTo>
                      <a:lnTo>
                        <a:pt x="2846959" y="3589151"/>
                      </a:lnTo>
                      <a:lnTo>
                        <a:pt x="2866956" y="3594243"/>
                      </a:lnTo>
                      <a:lnTo>
                        <a:pt x="2887588" y="3599336"/>
                      </a:lnTo>
                      <a:lnTo>
                        <a:pt x="2908220" y="3604110"/>
                      </a:lnTo>
                      <a:lnTo>
                        <a:pt x="2908220" y="3487939"/>
                      </a:lnTo>
                      <a:lnTo>
                        <a:pt x="2887588" y="3482847"/>
                      </a:lnTo>
                      <a:lnTo>
                        <a:pt x="2866956" y="3477436"/>
                      </a:lnTo>
                      <a:lnTo>
                        <a:pt x="2846959" y="3472025"/>
                      </a:lnTo>
                      <a:lnTo>
                        <a:pt x="2827597" y="3465978"/>
                      </a:lnTo>
                      <a:close/>
                      <a:moveTo>
                        <a:pt x="2402802" y="3447218"/>
                      </a:moveTo>
                      <a:lnTo>
                        <a:pt x="2397719" y="3450714"/>
                      </a:lnTo>
                      <a:lnTo>
                        <a:pt x="2391365" y="3453891"/>
                      </a:lnTo>
                      <a:lnTo>
                        <a:pt x="2383740" y="3457387"/>
                      </a:lnTo>
                      <a:lnTo>
                        <a:pt x="2376433" y="3460565"/>
                      </a:lnTo>
                      <a:lnTo>
                        <a:pt x="2347841" y="3472005"/>
                      </a:lnTo>
                      <a:lnTo>
                        <a:pt x="2347841" y="3562893"/>
                      </a:lnTo>
                      <a:lnTo>
                        <a:pt x="2355784" y="3558761"/>
                      </a:lnTo>
                      <a:lnTo>
                        <a:pt x="2363408" y="3554630"/>
                      </a:lnTo>
                      <a:lnTo>
                        <a:pt x="2371033" y="3550181"/>
                      </a:lnTo>
                      <a:lnTo>
                        <a:pt x="2378340" y="3545414"/>
                      </a:lnTo>
                      <a:lnTo>
                        <a:pt x="2385329" y="3540648"/>
                      </a:lnTo>
                      <a:lnTo>
                        <a:pt x="2391683" y="3535881"/>
                      </a:lnTo>
                      <a:lnTo>
                        <a:pt x="2397719" y="3531114"/>
                      </a:lnTo>
                      <a:lnTo>
                        <a:pt x="2402802" y="3526983"/>
                      </a:lnTo>
                      <a:lnTo>
                        <a:pt x="2402802" y="3447218"/>
                      </a:lnTo>
                      <a:close/>
                      <a:moveTo>
                        <a:pt x="1175646" y="3447218"/>
                      </a:moveTo>
                      <a:lnTo>
                        <a:pt x="1170561" y="3450714"/>
                      </a:lnTo>
                      <a:lnTo>
                        <a:pt x="1164205" y="3453891"/>
                      </a:lnTo>
                      <a:lnTo>
                        <a:pt x="1156578" y="3457387"/>
                      </a:lnTo>
                      <a:lnTo>
                        <a:pt x="1149269" y="3460565"/>
                      </a:lnTo>
                      <a:lnTo>
                        <a:pt x="1120669" y="3472005"/>
                      </a:lnTo>
                      <a:lnTo>
                        <a:pt x="1120669" y="3562893"/>
                      </a:lnTo>
                      <a:lnTo>
                        <a:pt x="1128613" y="3558761"/>
                      </a:lnTo>
                      <a:lnTo>
                        <a:pt x="1136240" y="3554630"/>
                      </a:lnTo>
                      <a:lnTo>
                        <a:pt x="1144185" y="3550181"/>
                      </a:lnTo>
                      <a:lnTo>
                        <a:pt x="1151176" y="3545414"/>
                      </a:lnTo>
                      <a:lnTo>
                        <a:pt x="1158167" y="3540648"/>
                      </a:lnTo>
                      <a:lnTo>
                        <a:pt x="1164523" y="3535881"/>
                      </a:lnTo>
                      <a:lnTo>
                        <a:pt x="1170561" y="3531114"/>
                      </a:lnTo>
                      <a:lnTo>
                        <a:pt x="1175646" y="3526347"/>
                      </a:lnTo>
                      <a:lnTo>
                        <a:pt x="1175646" y="3447218"/>
                      </a:lnTo>
                      <a:close/>
                      <a:moveTo>
                        <a:pt x="3717945" y="3422692"/>
                      </a:moveTo>
                      <a:lnTo>
                        <a:pt x="3711914" y="3426193"/>
                      </a:lnTo>
                      <a:lnTo>
                        <a:pt x="3704931" y="3430013"/>
                      </a:lnTo>
                      <a:lnTo>
                        <a:pt x="3696678" y="3433832"/>
                      </a:lnTo>
                      <a:lnTo>
                        <a:pt x="3688425" y="3437651"/>
                      </a:lnTo>
                      <a:lnTo>
                        <a:pt x="3671285" y="3444335"/>
                      </a:lnTo>
                      <a:lnTo>
                        <a:pt x="3656684" y="3450064"/>
                      </a:lnTo>
                      <a:lnTo>
                        <a:pt x="3656684" y="3551276"/>
                      </a:lnTo>
                      <a:lnTo>
                        <a:pt x="3665254" y="3546820"/>
                      </a:lnTo>
                      <a:lnTo>
                        <a:pt x="3674142" y="3542046"/>
                      </a:lnTo>
                      <a:lnTo>
                        <a:pt x="3682394" y="3537272"/>
                      </a:lnTo>
                      <a:lnTo>
                        <a:pt x="3690647" y="3532179"/>
                      </a:lnTo>
                      <a:lnTo>
                        <a:pt x="3698582" y="3526769"/>
                      </a:lnTo>
                      <a:lnTo>
                        <a:pt x="3705566" y="3521358"/>
                      </a:lnTo>
                      <a:lnTo>
                        <a:pt x="3711914" y="3515947"/>
                      </a:lnTo>
                      <a:lnTo>
                        <a:pt x="3717945" y="3510855"/>
                      </a:lnTo>
                      <a:lnTo>
                        <a:pt x="3717945" y="3422692"/>
                      </a:lnTo>
                      <a:close/>
                      <a:moveTo>
                        <a:pt x="1455133" y="3410672"/>
                      </a:moveTo>
                      <a:lnTo>
                        <a:pt x="1455133" y="3516813"/>
                      </a:lnTo>
                      <a:lnTo>
                        <a:pt x="1457675" y="3519674"/>
                      </a:lnTo>
                      <a:lnTo>
                        <a:pt x="1460216" y="3522534"/>
                      </a:lnTo>
                      <a:lnTo>
                        <a:pt x="1466888" y="3528572"/>
                      </a:lnTo>
                      <a:lnTo>
                        <a:pt x="1475466" y="3534610"/>
                      </a:lnTo>
                      <a:lnTo>
                        <a:pt x="1484679" y="3540965"/>
                      </a:lnTo>
                      <a:lnTo>
                        <a:pt x="1495162" y="3547639"/>
                      </a:lnTo>
                      <a:lnTo>
                        <a:pt x="1505964" y="3553677"/>
                      </a:lnTo>
                      <a:lnTo>
                        <a:pt x="1517083" y="3559715"/>
                      </a:lnTo>
                      <a:lnTo>
                        <a:pt x="1528202" y="3564799"/>
                      </a:lnTo>
                      <a:lnTo>
                        <a:pt x="1528202" y="3457387"/>
                      </a:lnTo>
                      <a:lnTo>
                        <a:pt x="1517083" y="3452302"/>
                      </a:lnTo>
                      <a:lnTo>
                        <a:pt x="1506917" y="3446582"/>
                      </a:lnTo>
                      <a:lnTo>
                        <a:pt x="1497068" y="3441180"/>
                      </a:lnTo>
                      <a:lnTo>
                        <a:pt x="1487538" y="3435142"/>
                      </a:lnTo>
                      <a:lnTo>
                        <a:pt x="1478960" y="3429422"/>
                      </a:lnTo>
                      <a:lnTo>
                        <a:pt x="1470700" y="3423384"/>
                      </a:lnTo>
                      <a:lnTo>
                        <a:pt x="1462758" y="3417028"/>
                      </a:lnTo>
                      <a:lnTo>
                        <a:pt x="1455133" y="3410672"/>
                      </a:lnTo>
                      <a:close/>
                      <a:moveTo>
                        <a:pt x="227694" y="3410672"/>
                      </a:moveTo>
                      <a:lnTo>
                        <a:pt x="227694" y="3516813"/>
                      </a:lnTo>
                      <a:lnTo>
                        <a:pt x="230237" y="3519674"/>
                      </a:lnTo>
                      <a:lnTo>
                        <a:pt x="233097" y="3522534"/>
                      </a:lnTo>
                      <a:lnTo>
                        <a:pt x="239770" y="3528572"/>
                      </a:lnTo>
                      <a:lnTo>
                        <a:pt x="248033" y="3534610"/>
                      </a:lnTo>
                      <a:lnTo>
                        <a:pt x="257566" y="3540965"/>
                      </a:lnTo>
                      <a:lnTo>
                        <a:pt x="267735" y="3547639"/>
                      </a:lnTo>
                      <a:lnTo>
                        <a:pt x="278858" y="3553677"/>
                      </a:lnTo>
                      <a:lnTo>
                        <a:pt x="289662" y="3559715"/>
                      </a:lnTo>
                      <a:lnTo>
                        <a:pt x="300785" y="3564799"/>
                      </a:lnTo>
                      <a:lnTo>
                        <a:pt x="300785" y="3457387"/>
                      </a:lnTo>
                      <a:lnTo>
                        <a:pt x="289662" y="3452302"/>
                      </a:lnTo>
                      <a:lnTo>
                        <a:pt x="279493" y="3446582"/>
                      </a:lnTo>
                      <a:lnTo>
                        <a:pt x="269642" y="3441180"/>
                      </a:lnTo>
                      <a:lnTo>
                        <a:pt x="260108" y="3435142"/>
                      </a:lnTo>
                      <a:lnTo>
                        <a:pt x="251528" y="3429422"/>
                      </a:lnTo>
                      <a:lnTo>
                        <a:pt x="243266" y="3423384"/>
                      </a:lnTo>
                      <a:lnTo>
                        <a:pt x="235321" y="3417028"/>
                      </a:lnTo>
                      <a:lnTo>
                        <a:pt x="227694" y="3410672"/>
                      </a:lnTo>
                      <a:close/>
                      <a:moveTo>
                        <a:pt x="2665715" y="3381953"/>
                      </a:moveTo>
                      <a:lnTo>
                        <a:pt x="2665715" y="3500670"/>
                      </a:lnTo>
                      <a:lnTo>
                        <a:pt x="2668254" y="3503216"/>
                      </a:lnTo>
                      <a:lnTo>
                        <a:pt x="2671429" y="3506399"/>
                      </a:lnTo>
                      <a:lnTo>
                        <a:pt x="2678729" y="3512765"/>
                      </a:lnTo>
                      <a:lnTo>
                        <a:pt x="2687934" y="3519767"/>
                      </a:lnTo>
                      <a:lnTo>
                        <a:pt x="2698726" y="3527087"/>
                      </a:lnTo>
                      <a:lnTo>
                        <a:pt x="2710153" y="3534089"/>
                      </a:lnTo>
                      <a:lnTo>
                        <a:pt x="2722215" y="3541409"/>
                      </a:lnTo>
                      <a:lnTo>
                        <a:pt x="2734594" y="3547457"/>
                      </a:lnTo>
                      <a:lnTo>
                        <a:pt x="2746656" y="3553504"/>
                      </a:lnTo>
                      <a:lnTo>
                        <a:pt x="2746656" y="3434150"/>
                      </a:lnTo>
                      <a:lnTo>
                        <a:pt x="2734594" y="3428103"/>
                      </a:lnTo>
                      <a:lnTo>
                        <a:pt x="2723167" y="3422374"/>
                      </a:lnTo>
                      <a:lnTo>
                        <a:pt x="2712058" y="3416009"/>
                      </a:lnTo>
                      <a:lnTo>
                        <a:pt x="2701583" y="3409325"/>
                      </a:lnTo>
                      <a:lnTo>
                        <a:pt x="2691743" y="3402959"/>
                      </a:lnTo>
                      <a:lnTo>
                        <a:pt x="2682538" y="3396276"/>
                      </a:lnTo>
                      <a:lnTo>
                        <a:pt x="2673650" y="3388955"/>
                      </a:lnTo>
                      <a:lnTo>
                        <a:pt x="2665715" y="3381953"/>
                      </a:lnTo>
                      <a:close/>
                      <a:moveTo>
                        <a:pt x="1916773" y="3320218"/>
                      </a:moveTo>
                      <a:lnTo>
                        <a:pt x="1916773" y="3423312"/>
                      </a:lnTo>
                      <a:lnTo>
                        <a:pt x="1938033" y="3423629"/>
                      </a:lnTo>
                      <a:lnTo>
                        <a:pt x="1959928" y="3424263"/>
                      </a:lnTo>
                      <a:lnTo>
                        <a:pt x="1989755" y="3423629"/>
                      </a:lnTo>
                      <a:lnTo>
                        <a:pt x="1989755" y="3320535"/>
                      </a:lnTo>
                      <a:lnTo>
                        <a:pt x="1959293" y="3320852"/>
                      </a:lnTo>
                      <a:lnTo>
                        <a:pt x="1938033" y="3320852"/>
                      </a:lnTo>
                      <a:lnTo>
                        <a:pt x="1916773" y="3320218"/>
                      </a:lnTo>
                      <a:close/>
                      <a:moveTo>
                        <a:pt x="1404938" y="3314700"/>
                      </a:moveTo>
                      <a:lnTo>
                        <a:pt x="1408115" y="3320420"/>
                      </a:lnTo>
                      <a:lnTo>
                        <a:pt x="1411928" y="3325505"/>
                      </a:lnTo>
                      <a:lnTo>
                        <a:pt x="1415740" y="3330590"/>
                      </a:lnTo>
                      <a:lnTo>
                        <a:pt x="1419552" y="3335992"/>
                      </a:lnTo>
                      <a:lnTo>
                        <a:pt x="1424000" y="3340759"/>
                      </a:lnTo>
                      <a:lnTo>
                        <a:pt x="1428447" y="3346161"/>
                      </a:lnTo>
                      <a:lnTo>
                        <a:pt x="1438296" y="3356013"/>
                      </a:lnTo>
                      <a:lnTo>
                        <a:pt x="1448780" y="3365229"/>
                      </a:lnTo>
                      <a:lnTo>
                        <a:pt x="1460852" y="3374444"/>
                      </a:lnTo>
                      <a:lnTo>
                        <a:pt x="1472924" y="3383025"/>
                      </a:lnTo>
                      <a:lnTo>
                        <a:pt x="1486267" y="3391287"/>
                      </a:lnTo>
                      <a:lnTo>
                        <a:pt x="1500563" y="3399550"/>
                      </a:lnTo>
                      <a:lnTo>
                        <a:pt x="1515494" y="3407494"/>
                      </a:lnTo>
                      <a:lnTo>
                        <a:pt x="1531061" y="3415121"/>
                      </a:lnTo>
                      <a:lnTo>
                        <a:pt x="1547263" y="3422113"/>
                      </a:lnTo>
                      <a:lnTo>
                        <a:pt x="1564101" y="3428786"/>
                      </a:lnTo>
                      <a:lnTo>
                        <a:pt x="1581574" y="3435142"/>
                      </a:lnTo>
                      <a:lnTo>
                        <a:pt x="1599682" y="3441498"/>
                      </a:lnTo>
                      <a:lnTo>
                        <a:pt x="1618108" y="3447218"/>
                      </a:lnTo>
                      <a:lnTo>
                        <a:pt x="1637170" y="3452620"/>
                      </a:lnTo>
                      <a:lnTo>
                        <a:pt x="1656866" y="3457705"/>
                      </a:lnTo>
                      <a:lnTo>
                        <a:pt x="1676881" y="3462472"/>
                      </a:lnTo>
                      <a:lnTo>
                        <a:pt x="1697213" y="3466921"/>
                      </a:lnTo>
                      <a:lnTo>
                        <a:pt x="1718180" y="3471052"/>
                      </a:lnTo>
                      <a:lnTo>
                        <a:pt x="1738830" y="3474865"/>
                      </a:lnTo>
                      <a:lnTo>
                        <a:pt x="1760116" y="3478361"/>
                      </a:lnTo>
                      <a:lnTo>
                        <a:pt x="1782036" y="3480903"/>
                      </a:lnTo>
                      <a:lnTo>
                        <a:pt x="1803639" y="3483763"/>
                      </a:lnTo>
                      <a:lnTo>
                        <a:pt x="1825877" y="3486306"/>
                      </a:lnTo>
                      <a:lnTo>
                        <a:pt x="1847798" y="3488213"/>
                      </a:lnTo>
                      <a:lnTo>
                        <a:pt x="1870036" y="3489801"/>
                      </a:lnTo>
                      <a:lnTo>
                        <a:pt x="1891957" y="3490755"/>
                      </a:lnTo>
                      <a:lnTo>
                        <a:pt x="1914513" y="3492026"/>
                      </a:lnTo>
                      <a:lnTo>
                        <a:pt x="1936751" y="3492344"/>
                      </a:lnTo>
                      <a:lnTo>
                        <a:pt x="1959307" y="3492979"/>
                      </a:lnTo>
                      <a:lnTo>
                        <a:pt x="1978051" y="3492344"/>
                      </a:lnTo>
                      <a:lnTo>
                        <a:pt x="1996794" y="3492026"/>
                      </a:lnTo>
                      <a:lnTo>
                        <a:pt x="2015538" y="3491708"/>
                      </a:lnTo>
                      <a:lnTo>
                        <a:pt x="2034599" y="3490437"/>
                      </a:lnTo>
                      <a:lnTo>
                        <a:pt x="2053025" y="3489801"/>
                      </a:lnTo>
                      <a:lnTo>
                        <a:pt x="2071769" y="3488213"/>
                      </a:lnTo>
                      <a:lnTo>
                        <a:pt x="2090513" y="3486624"/>
                      </a:lnTo>
                      <a:lnTo>
                        <a:pt x="2108621" y="3484717"/>
                      </a:lnTo>
                      <a:lnTo>
                        <a:pt x="2127365" y="3482492"/>
                      </a:lnTo>
                      <a:lnTo>
                        <a:pt x="2145473" y="3480268"/>
                      </a:lnTo>
                      <a:lnTo>
                        <a:pt x="2163581" y="3477408"/>
                      </a:lnTo>
                      <a:lnTo>
                        <a:pt x="2181372" y="3474865"/>
                      </a:lnTo>
                      <a:lnTo>
                        <a:pt x="2199163" y="3471688"/>
                      </a:lnTo>
                      <a:lnTo>
                        <a:pt x="2216318" y="3468510"/>
                      </a:lnTo>
                      <a:lnTo>
                        <a:pt x="2233473" y="3464696"/>
                      </a:lnTo>
                      <a:lnTo>
                        <a:pt x="2250311" y="3460883"/>
                      </a:lnTo>
                      <a:lnTo>
                        <a:pt x="2266830" y="3457069"/>
                      </a:lnTo>
                      <a:lnTo>
                        <a:pt x="2283668" y="3452620"/>
                      </a:lnTo>
                      <a:lnTo>
                        <a:pt x="2299235" y="3448171"/>
                      </a:lnTo>
                      <a:lnTo>
                        <a:pt x="2315119" y="3443404"/>
                      </a:lnTo>
                      <a:lnTo>
                        <a:pt x="2330051" y="3438320"/>
                      </a:lnTo>
                      <a:lnTo>
                        <a:pt x="2344982" y="3432917"/>
                      </a:lnTo>
                      <a:lnTo>
                        <a:pt x="2359278" y="3427833"/>
                      </a:lnTo>
                      <a:lnTo>
                        <a:pt x="2373574" y="3421795"/>
                      </a:lnTo>
                      <a:lnTo>
                        <a:pt x="2386917" y="3415757"/>
                      </a:lnTo>
                      <a:lnTo>
                        <a:pt x="2399942" y="3409719"/>
                      </a:lnTo>
                      <a:lnTo>
                        <a:pt x="2412650" y="3403363"/>
                      </a:lnTo>
                      <a:lnTo>
                        <a:pt x="2424722" y="3396690"/>
                      </a:lnTo>
                      <a:lnTo>
                        <a:pt x="2436159" y="3389380"/>
                      </a:lnTo>
                      <a:lnTo>
                        <a:pt x="2446961" y="3382389"/>
                      </a:lnTo>
                      <a:lnTo>
                        <a:pt x="2457444" y="3375080"/>
                      </a:lnTo>
                      <a:lnTo>
                        <a:pt x="2466975" y="3367453"/>
                      </a:lnTo>
                      <a:lnTo>
                        <a:pt x="2466975" y="3464378"/>
                      </a:lnTo>
                      <a:lnTo>
                        <a:pt x="2466657" y="3464696"/>
                      </a:lnTo>
                      <a:lnTo>
                        <a:pt x="2466340" y="3472641"/>
                      </a:lnTo>
                      <a:lnTo>
                        <a:pt x="2466022" y="3477408"/>
                      </a:lnTo>
                      <a:lnTo>
                        <a:pt x="2464751" y="3482492"/>
                      </a:lnTo>
                      <a:lnTo>
                        <a:pt x="2463480" y="3487895"/>
                      </a:lnTo>
                      <a:lnTo>
                        <a:pt x="2461892" y="3492344"/>
                      </a:lnTo>
                      <a:lnTo>
                        <a:pt x="2459986" y="3497111"/>
                      </a:lnTo>
                      <a:lnTo>
                        <a:pt x="2457444" y="3501877"/>
                      </a:lnTo>
                      <a:lnTo>
                        <a:pt x="2455220" y="3506962"/>
                      </a:lnTo>
                      <a:lnTo>
                        <a:pt x="2452361" y="3511729"/>
                      </a:lnTo>
                      <a:lnTo>
                        <a:pt x="2449184" y="3516178"/>
                      </a:lnTo>
                      <a:lnTo>
                        <a:pt x="2445690" y="3520945"/>
                      </a:lnTo>
                      <a:lnTo>
                        <a:pt x="2441878" y="3525712"/>
                      </a:lnTo>
                      <a:lnTo>
                        <a:pt x="2437748" y="3529843"/>
                      </a:lnTo>
                      <a:lnTo>
                        <a:pt x="2429170" y="3539059"/>
                      </a:lnTo>
                      <a:lnTo>
                        <a:pt x="2419322" y="3547639"/>
                      </a:lnTo>
                      <a:lnTo>
                        <a:pt x="2408202" y="3556537"/>
                      </a:lnTo>
                      <a:lnTo>
                        <a:pt x="2396130" y="3564799"/>
                      </a:lnTo>
                      <a:lnTo>
                        <a:pt x="2383423" y="3572744"/>
                      </a:lnTo>
                      <a:lnTo>
                        <a:pt x="2369127" y="3580689"/>
                      </a:lnTo>
                      <a:lnTo>
                        <a:pt x="2354195" y="3587998"/>
                      </a:lnTo>
                      <a:lnTo>
                        <a:pt x="2338311" y="3595625"/>
                      </a:lnTo>
                      <a:lnTo>
                        <a:pt x="2321791" y="3602298"/>
                      </a:lnTo>
                      <a:lnTo>
                        <a:pt x="2304636" y="3608972"/>
                      </a:lnTo>
                      <a:lnTo>
                        <a:pt x="2285892" y="3615328"/>
                      </a:lnTo>
                      <a:lnTo>
                        <a:pt x="2266830" y="3621683"/>
                      </a:lnTo>
                      <a:lnTo>
                        <a:pt x="2247134" y="3627086"/>
                      </a:lnTo>
                      <a:lnTo>
                        <a:pt x="2226802" y="3632806"/>
                      </a:lnTo>
                      <a:lnTo>
                        <a:pt x="2205516" y="3637255"/>
                      </a:lnTo>
                      <a:lnTo>
                        <a:pt x="2183278" y="3642022"/>
                      </a:lnTo>
                      <a:lnTo>
                        <a:pt x="2160722" y="3646471"/>
                      </a:lnTo>
                      <a:lnTo>
                        <a:pt x="2137848" y="3649967"/>
                      </a:lnTo>
                      <a:lnTo>
                        <a:pt x="2114340" y="3653462"/>
                      </a:lnTo>
                      <a:lnTo>
                        <a:pt x="2089877" y="3656640"/>
                      </a:lnTo>
                      <a:lnTo>
                        <a:pt x="2065415" y="3659182"/>
                      </a:lnTo>
                      <a:lnTo>
                        <a:pt x="2040000" y="3661407"/>
                      </a:lnTo>
                      <a:lnTo>
                        <a:pt x="2014267" y="3662996"/>
                      </a:lnTo>
                      <a:lnTo>
                        <a:pt x="1988217" y="3664267"/>
                      </a:lnTo>
                      <a:lnTo>
                        <a:pt x="1962166" y="3664903"/>
                      </a:lnTo>
                      <a:lnTo>
                        <a:pt x="1935480" y="3665538"/>
                      </a:lnTo>
                      <a:lnTo>
                        <a:pt x="1908159" y="3664903"/>
                      </a:lnTo>
                      <a:lnTo>
                        <a:pt x="1881155" y="3664267"/>
                      </a:lnTo>
                      <a:lnTo>
                        <a:pt x="1854469" y="3662996"/>
                      </a:lnTo>
                      <a:lnTo>
                        <a:pt x="1828419" y="3661089"/>
                      </a:lnTo>
                      <a:lnTo>
                        <a:pt x="1803004" y="3659182"/>
                      </a:lnTo>
                      <a:lnTo>
                        <a:pt x="1777588" y="3656322"/>
                      </a:lnTo>
                      <a:lnTo>
                        <a:pt x="1752809" y="3653145"/>
                      </a:lnTo>
                      <a:lnTo>
                        <a:pt x="1728664" y="3649649"/>
                      </a:lnTo>
                      <a:lnTo>
                        <a:pt x="1705155" y="3645835"/>
                      </a:lnTo>
                      <a:lnTo>
                        <a:pt x="1682282" y="3641069"/>
                      </a:lnTo>
                      <a:lnTo>
                        <a:pt x="1660043" y="3636302"/>
                      </a:lnTo>
                      <a:lnTo>
                        <a:pt x="1638440" y="3631217"/>
                      </a:lnTo>
                      <a:lnTo>
                        <a:pt x="1617791" y="3625497"/>
                      </a:lnTo>
                      <a:lnTo>
                        <a:pt x="1597776" y="3619777"/>
                      </a:lnTo>
                      <a:lnTo>
                        <a:pt x="1578397" y="3613421"/>
                      </a:lnTo>
                      <a:lnTo>
                        <a:pt x="1559653" y="3606747"/>
                      </a:lnTo>
                      <a:lnTo>
                        <a:pt x="1542498" y="3599438"/>
                      </a:lnTo>
                      <a:lnTo>
                        <a:pt x="1525343" y="3592447"/>
                      </a:lnTo>
                      <a:lnTo>
                        <a:pt x="1509776" y="3584820"/>
                      </a:lnTo>
                      <a:lnTo>
                        <a:pt x="1495162" y="3576875"/>
                      </a:lnTo>
                      <a:lnTo>
                        <a:pt x="1481184" y="3568613"/>
                      </a:lnTo>
                      <a:lnTo>
                        <a:pt x="1468159" y="3560350"/>
                      </a:lnTo>
                      <a:lnTo>
                        <a:pt x="1456404" y="3551770"/>
                      </a:lnTo>
                      <a:lnTo>
                        <a:pt x="1445603" y="3542554"/>
                      </a:lnTo>
                      <a:lnTo>
                        <a:pt x="1440837" y="3538423"/>
                      </a:lnTo>
                      <a:lnTo>
                        <a:pt x="1436390" y="3533656"/>
                      </a:lnTo>
                      <a:lnTo>
                        <a:pt x="1431942" y="3529207"/>
                      </a:lnTo>
                      <a:lnTo>
                        <a:pt x="1428130" y="3524440"/>
                      </a:lnTo>
                      <a:lnTo>
                        <a:pt x="1424318" y="3519674"/>
                      </a:lnTo>
                      <a:lnTo>
                        <a:pt x="1420823" y="3514907"/>
                      </a:lnTo>
                      <a:lnTo>
                        <a:pt x="1417646" y="3510140"/>
                      </a:lnTo>
                      <a:lnTo>
                        <a:pt x="1415105" y="3505055"/>
                      </a:lnTo>
                      <a:lnTo>
                        <a:pt x="1412563" y="3500288"/>
                      </a:lnTo>
                      <a:lnTo>
                        <a:pt x="1410339" y="3495204"/>
                      </a:lnTo>
                      <a:lnTo>
                        <a:pt x="1408115" y="3490437"/>
                      </a:lnTo>
                      <a:lnTo>
                        <a:pt x="1407162" y="3485352"/>
                      </a:lnTo>
                      <a:lnTo>
                        <a:pt x="1405892" y="3480268"/>
                      </a:lnTo>
                      <a:lnTo>
                        <a:pt x="1404621" y="3475183"/>
                      </a:lnTo>
                      <a:lnTo>
                        <a:pt x="1404303" y="3470099"/>
                      </a:lnTo>
                      <a:lnTo>
                        <a:pt x="1404303" y="3464696"/>
                      </a:lnTo>
                      <a:lnTo>
                        <a:pt x="1403350" y="3464696"/>
                      </a:lnTo>
                      <a:lnTo>
                        <a:pt x="1403350" y="3333132"/>
                      </a:lnTo>
                      <a:lnTo>
                        <a:pt x="1403350" y="3329318"/>
                      </a:lnTo>
                      <a:lnTo>
                        <a:pt x="1403985" y="3322327"/>
                      </a:lnTo>
                      <a:lnTo>
                        <a:pt x="1404938" y="3314700"/>
                      </a:lnTo>
                      <a:close/>
                      <a:moveTo>
                        <a:pt x="177802" y="3314700"/>
                      </a:moveTo>
                      <a:lnTo>
                        <a:pt x="180980" y="3320420"/>
                      </a:lnTo>
                      <a:lnTo>
                        <a:pt x="184476" y="3325505"/>
                      </a:lnTo>
                      <a:lnTo>
                        <a:pt x="188289" y="3330590"/>
                      </a:lnTo>
                      <a:lnTo>
                        <a:pt x="192420" y="3335992"/>
                      </a:lnTo>
                      <a:lnTo>
                        <a:pt x="196551" y="3340759"/>
                      </a:lnTo>
                      <a:lnTo>
                        <a:pt x="201000" y="3346161"/>
                      </a:lnTo>
                      <a:lnTo>
                        <a:pt x="210852" y="3356013"/>
                      </a:lnTo>
                      <a:lnTo>
                        <a:pt x="221656" y="3365229"/>
                      </a:lnTo>
                      <a:lnTo>
                        <a:pt x="233414" y="3374444"/>
                      </a:lnTo>
                      <a:lnTo>
                        <a:pt x="245490" y="3383025"/>
                      </a:lnTo>
                      <a:lnTo>
                        <a:pt x="259155" y="3391287"/>
                      </a:lnTo>
                      <a:lnTo>
                        <a:pt x="273138" y="3399550"/>
                      </a:lnTo>
                      <a:lnTo>
                        <a:pt x="288073" y="3407494"/>
                      </a:lnTo>
                      <a:lnTo>
                        <a:pt x="303645" y="3415121"/>
                      </a:lnTo>
                      <a:lnTo>
                        <a:pt x="319852" y="3422113"/>
                      </a:lnTo>
                      <a:lnTo>
                        <a:pt x="336694" y="3428786"/>
                      </a:lnTo>
                      <a:lnTo>
                        <a:pt x="354173" y="3435142"/>
                      </a:lnTo>
                      <a:lnTo>
                        <a:pt x="372286" y="3441498"/>
                      </a:lnTo>
                      <a:lnTo>
                        <a:pt x="390718" y="3447218"/>
                      </a:lnTo>
                      <a:lnTo>
                        <a:pt x="409785" y="3452620"/>
                      </a:lnTo>
                      <a:lnTo>
                        <a:pt x="429488" y="3457705"/>
                      </a:lnTo>
                      <a:lnTo>
                        <a:pt x="449826" y="3462472"/>
                      </a:lnTo>
                      <a:lnTo>
                        <a:pt x="469846" y="3466921"/>
                      </a:lnTo>
                      <a:lnTo>
                        <a:pt x="490820" y="3471052"/>
                      </a:lnTo>
                      <a:lnTo>
                        <a:pt x="511794" y="3474865"/>
                      </a:lnTo>
                      <a:lnTo>
                        <a:pt x="533085" y="3478361"/>
                      </a:lnTo>
                      <a:lnTo>
                        <a:pt x="554695" y="3480903"/>
                      </a:lnTo>
                      <a:lnTo>
                        <a:pt x="576304" y="3483763"/>
                      </a:lnTo>
                      <a:lnTo>
                        <a:pt x="598549" y="3486306"/>
                      </a:lnTo>
                      <a:lnTo>
                        <a:pt x="620476" y="3488213"/>
                      </a:lnTo>
                      <a:lnTo>
                        <a:pt x="642721" y="3489801"/>
                      </a:lnTo>
                      <a:lnTo>
                        <a:pt x="664966" y="3490755"/>
                      </a:lnTo>
                      <a:lnTo>
                        <a:pt x="687211" y="3492026"/>
                      </a:lnTo>
                      <a:lnTo>
                        <a:pt x="709456" y="3492344"/>
                      </a:lnTo>
                      <a:lnTo>
                        <a:pt x="732018" y="3492344"/>
                      </a:lnTo>
                      <a:lnTo>
                        <a:pt x="750768" y="3492344"/>
                      </a:lnTo>
                      <a:lnTo>
                        <a:pt x="769517" y="3492026"/>
                      </a:lnTo>
                      <a:lnTo>
                        <a:pt x="788266" y="3491708"/>
                      </a:lnTo>
                      <a:lnTo>
                        <a:pt x="807333" y="3490437"/>
                      </a:lnTo>
                      <a:lnTo>
                        <a:pt x="825765" y="3489801"/>
                      </a:lnTo>
                      <a:lnTo>
                        <a:pt x="844832" y="3488213"/>
                      </a:lnTo>
                      <a:lnTo>
                        <a:pt x="863263" y="3486624"/>
                      </a:lnTo>
                      <a:lnTo>
                        <a:pt x="881695" y="3484717"/>
                      </a:lnTo>
                      <a:lnTo>
                        <a:pt x="900126" y="3482492"/>
                      </a:lnTo>
                      <a:lnTo>
                        <a:pt x="918240" y="3480268"/>
                      </a:lnTo>
                      <a:lnTo>
                        <a:pt x="936354" y="3477408"/>
                      </a:lnTo>
                      <a:lnTo>
                        <a:pt x="954150" y="3474865"/>
                      </a:lnTo>
                      <a:lnTo>
                        <a:pt x="971946" y="3471688"/>
                      </a:lnTo>
                      <a:lnTo>
                        <a:pt x="989424" y="3468510"/>
                      </a:lnTo>
                      <a:lnTo>
                        <a:pt x="1006266" y="3464696"/>
                      </a:lnTo>
                      <a:lnTo>
                        <a:pt x="1023109" y="3460883"/>
                      </a:lnTo>
                      <a:lnTo>
                        <a:pt x="1039952" y="3457069"/>
                      </a:lnTo>
                      <a:lnTo>
                        <a:pt x="1056476" y="3452620"/>
                      </a:lnTo>
                      <a:lnTo>
                        <a:pt x="1072366" y="3448171"/>
                      </a:lnTo>
                      <a:lnTo>
                        <a:pt x="1087937" y="3443087"/>
                      </a:lnTo>
                      <a:lnTo>
                        <a:pt x="1102873" y="3438320"/>
                      </a:lnTo>
                      <a:lnTo>
                        <a:pt x="1118126" y="3432917"/>
                      </a:lnTo>
                      <a:lnTo>
                        <a:pt x="1132109" y="3427833"/>
                      </a:lnTo>
                      <a:lnTo>
                        <a:pt x="1146409" y="3421795"/>
                      </a:lnTo>
                      <a:lnTo>
                        <a:pt x="1159756" y="3415757"/>
                      </a:lnTo>
                      <a:lnTo>
                        <a:pt x="1172785" y="3409719"/>
                      </a:lnTo>
                      <a:lnTo>
                        <a:pt x="1185497" y="3403363"/>
                      </a:lnTo>
                      <a:lnTo>
                        <a:pt x="1197890" y="3396690"/>
                      </a:lnTo>
                      <a:lnTo>
                        <a:pt x="1209331" y="3389380"/>
                      </a:lnTo>
                      <a:lnTo>
                        <a:pt x="1219818" y="3382389"/>
                      </a:lnTo>
                      <a:lnTo>
                        <a:pt x="1230622" y="3375080"/>
                      </a:lnTo>
                      <a:lnTo>
                        <a:pt x="1239838" y="3367453"/>
                      </a:lnTo>
                      <a:lnTo>
                        <a:pt x="1239838" y="3464378"/>
                      </a:lnTo>
                      <a:lnTo>
                        <a:pt x="1239838" y="3464696"/>
                      </a:lnTo>
                      <a:lnTo>
                        <a:pt x="1239520" y="3468827"/>
                      </a:lnTo>
                      <a:lnTo>
                        <a:pt x="1239202" y="3472641"/>
                      </a:lnTo>
                      <a:lnTo>
                        <a:pt x="1238885" y="3477408"/>
                      </a:lnTo>
                      <a:lnTo>
                        <a:pt x="1237614" y="3482492"/>
                      </a:lnTo>
                      <a:lnTo>
                        <a:pt x="1236342" y="3487895"/>
                      </a:lnTo>
                      <a:lnTo>
                        <a:pt x="1234754" y="3492344"/>
                      </a:lnTo>
                      <a:lnTo>
                        <a:pt x="1232847" y="3497111"/>
                      </a:lnTo>
                      <a:lnTo>
                        <a:pt x="1230622" y="3501877"/>
                      </a:lnTo>
                      <a:lnTo>
                        <a:pt x="1228080" y="3506962"/>
                      </a:lnTo>
                      <a:lnTo>
                        <a:pt x="1225538" y="3511729"/>
                      </a:lnTo>
                      <a:lnTo>
                        <a:pt x="1222360" y="3516178"/>
                      </a:lnTo>
                      <a:lnTo>
                        <a:pt x="1218546" y="3520945"/>
                      </a:lnTo>
                      <a:lnTo>
                        <a:pt x="1214733" y="3525712"/>
                      </a:lnTo>
                      <a:lnTo>
                        <a:pt x="1210920" y="3529843"/>
                      </a:lnTo>
                      <a:lnTo>
                        <a:pt x="1202022" y="3539059"/>
                      </a:lnTo>
                      <a:lnTo>
                        <a:pt x="1192170" y="3547639"/>
                      </a:lnTo>
                      <a:lnTo>
                        <a:pt x="1181048" y="3556537"/>
                      </a:lnTo>
                      <a:lnTo>
                        <a:pt x="1169290" y="3564799"/>
                      </a:lnTo>
                      <a:lnTo>
                        <a:pt x="1156261" y="3572744"/>
                      </a:lnTo>
                      <a:lnTo>
                        <a:pt x="1141960" y="3580689"/>
                      </a:lnTo>
                      <a:lnTo>
                        <a:pt x="1127024" y="3587998"/>
                      </a:lnTo>
                      <a:lnTo>
                        <a:pt x="1111453" y="3595625"/>
                      </a:lnTo>
                      <a:lnTo>
                        <a:pt x="1094610" y="3602298"/>
                      </a:lnTo>
                      <a:lnTo>
                        <a:pt x="1077450" y="3608972"/>
                      </a:lnTo>
                      <a:lnTo>
                        <a:pt x="1058701" y="3615328"/>
                      </a:lnTo>
                      <a:lnTo>
                        <a:pt x="1039952" y="3621683"/>
                      </a:lnTo>
                      <a:lnTo>
                        <a:pt x="1020249" y="3627086"/>
                      </a:lnTo>
                      <a:lnTo>
                        <a:pt x="999593" y="3632806"/>
                      </a:lnTo>
                      <a:lnTo>
                        <a:pt x="978301" y="3637255"/>
                      </a:lnTo>
                      <a:lnTo>
                        <a:pt x="956056" y="3642022"/>
                      </a:lnTo>
                      <a:lnTo>
                        <a:pt x="933494" y="3646471"/>
                      </a:lnTo>
                      <a:lnTo>
                        <a:pt x="910613" y="3649967"/>
                      </a:lnTo>
                      <a:lnTo>
                        <a:pt x="887097" y="3653462"/>
                      </a:lnTo>
                      <a:lnTo>
                        <a:pt x="862946" y="3656640"/>
                      </a:lnTo>
                      <a:lnTo>
                        <a:pt x="838158" y="3659182"/>
                      </a:lnTo>
                      <a:lnTo>
                        <a:pt x="812736" y="3661407"/>
                      </a:lnTo>
                      <a:lnTo>
                        <a:pt x="787313" y="3662996"/>
                      </a:lnTo>
                      <a:lnTo>
                        <a:pt x="761572" y="3664267"/>
                      </a:lnTo>
                      <a:lnTo>
                        <a:pt x="735196" y="3664903"/>
                      </a:lnTo>
                      <a:lnTo>
                        <a:pt x="708185" y="3665538"/>
                      </a:lnTo>
                      <a:lnTo>
                        <a:pt x="680855" y="3664903"/>
                      </a:lnTo>
                      <a:lnTo>
                        <a:pt x="654161" y="3664267"/>
                      </a:lnTo>
                      <a:lnTo>
                        <a:pt x="627467" y="3662996"/>
                      </a:lnTo>
                      <a:lnTo>
                        <a:pt x="601409" y="3661089"/>
                      </a:lnTo>
                      <a:lnTo>
                        <a:pt x="575668" y="3659182"/>
                      </a:lnTo>
                      <a:lnTo>
                        <a:pt x="550246" y="3656322"/>
                      </a:lnTo>
                      <a:lnTo>
                        <a:pt x="525458" y="3653145"/>
                      </a:lnTo>
                      <a:lnTo>
                        <a:pt x="501307" y="3649649"/>
                      </a:lnTo>
                      <a:lnTo>
                        <a:pt x="478109" y="3645835"/>
                      </a:lnTo>
                      <a:lnTo>
                        <a:pt x="455228" y="3641069"/>
                      </a:lnTo>
                      <a:lnTo>
                        <a:pt x="432665" y="3636302"/>
                      </a:lnTo>
                      <a:lnTo>
                        <a:pt x="411374" y="3631217"/>
                      </a:lnTo>
                      <a:lnTo>
                        <a:pt x="390400" y="3625497"/>
                      </a:lnTo>
                      <a:lnTo>
                        <a:pt x="370380" y="3619777"/>
                      </a:lnTo>
                      <a:lnTo>
                        <a:pt x="350995" y="3613421"/>
                      </a:lnTo>
                      <a:lnTo>
                        <a:pt x="332563" y="3606747"/>
                      </a:lnTo>
                      <a:lnTo>
                        <a:pt x="315085" y="3599438"/>
                      </a:lnTo>
                      <a:lnTo>
                        <a:pt x="297925" y="3592447"/>
                      </a:lnTo>
                      <a:lnTo>
                        <a:pt x="282353" y="3584820"/>
                      </a:lnTo>
                      <a:lnTo>
                        <a:pt x="267735" y="3576875"/>
                      </a:lnTo>
                      <a:lnTo>
                        <a:pt x="253753" y="3568613"/>
                      </a:lnTo>
                      <a:lnTo>
                        <a:pt x="240724" y="3560350"/>
                      </a:lnTo>
                      <a:lnTo>
                        <a:pt x="229283" y="3551770"/>
                      </a:lnTo>
                      <a:lnTo>
                        <a:pt x="218796" y="3542872"/>
                      </a:lnTo>
                      <a:lnTo>
                        <a:pt x="213712" y="3538423"/>
                      </a:lnTo>
                      <a:lnTo>
                        <a:pt x="208945" y="3533656"/>
                      </a:lnTo>
                      <a:lnTo>
                        <a:pt x="204814" y="3529207"/>
                      </a:lnTo>
                      <a:lnTo>
                        <a:pt x="200683" y="3524440"/>
                      </a:lnTo>
                      <a:lnTo>
                        <a:pt x="196869" y="3519674"/>
                      </a:lnTo>
                      <a:lnTo>
                        <a:pt x="193374" y="3514907"/>
                      </a:lnTo>
                      <a:lnTo>
                        <a:pt x="190196" y="3510140"/>
                      </a:lnTo>
                      <a:lnTo>
                        <a:pt x="187653" y="3505055"/>
                      </a:lnTo>
                      <a:lnTo>
                        <a:pt x="185111" y="3500288"/>
                      </a:lnTo>
                      <a:lnTo>
                        <a:pt x="182887" y="3495204"/>
                      </a:lnTo>
                      <a:lnTo>
                        <a:pt x="181298" y="3490437"/>
                      </a:lnTo>
                      <a:lnTo>
                        <a:pt x="179709" y="3485352"/>
                      </a:lnTo>
                      <a:lnTo>
                        <a:pt x="178438" y="3480268"/>
                      </a:lnTo>
                      <a:lnTo>
                        <a:pt x="177802" y="3475183"/>
                      </a:lnTo>
                      <a:lnTo>
                        <a:pt x="176849" y="3470099"/>
                      </a:lnTo>
                      <a:lnTo>
                        <a:pt x="176849" y="3464696"/>
                      </a:lnTo>
                      <a:lnTo>
                        <a:pt x="176531" y="3464696"/>
                      </a:lnTo>
                      <a:lnTo>
                        <a:pt x="176531" y="3333132"/>
                      </a:lnTo>
                      <a:lnTo>
                        <a:pt x="176213" y="3329318"/>
                      </a:lnTo>
                      <a:lnTo>
                        <a:pt x="176531" y="3322327"/>
                      </a:lnTo>
                      <a:lnTo>
                        <a:pt x="177802" y="3314700"/>
                      </a:lnTo>
                      <a:close/>
                      <a:moveTo>
                        <a:pt x="1771445" y="3307529"/>
                      </a:moveTo>
                      <a:lnTo>
                        <a:pt x="1771445" y="3411258"/>
                      </a:lnTo>
                      <a:lnTo>
                        <a:pt x="1789215" y="3413478"/>
                      </a:lnTo>
                      <a:lnTo>
                        <a:pt x="1807301" y="3415698"/>
                      </a:lnTo>
                      <a:lnTo>
                        <a:pt x="1825388" y="3417285"/>
                      </a:lnTo>
                      <a:lnTo>
                        <a:pt x="1843792" y="3419505"/>
                      </a:lnTo>
                      <a:lnTo>
                        <a:pt x="1843792" y="3315777"/>
                      </a:lnTo>
                      <a:lnTo>
                        <a:pt x="1825388" y="3314191"/>
                      </a:lnTo>
                      <a:lnTo>
                        <a:pt x="1807301" y="3312287"/>
                      </a:lnTo>
                      <a:lnTo>
                        <a:pt x="1789215" y="3309750"/>
                      </a:lnTo>
                      <a:lnTo>
                        <a:pt x="1771445" y="3307529"/>
                      </a:lnTo>
                      <a:close/>
                      <a:moveTo>
                        <a:pt x="3178346" y="3281045"/>
                      </a:moveTo>
                      <a:lnTo>
                        <a:pt x="3178346" y="3395980"/>
                      </a:lnTo>
                      <a:lnTo>
                        <a:pt x="3201835" y="3396298"/>
                      </a:lnTo>
                      <a:lnTo>
                        <a:pt x="3225959" y="3396615"/>
                      </a:lnTo>
                      <a:lnTo>
                        <a:pt x="3258970" y="3396298"/>
                      </a:lnTo>
                      <a:lnTo>
                        <a:pt x="3258970" y="3281363"/>
                      </a:lnTo>
                      <a:lnTo>
                        <a:pt x="3225641" y="3281680"/>
                      </a:lnTo>
                      <a:lnTo>
                        <a:pt x="3201835" y="3281363"/>
                      </a:lnTo>
                      <a:lnTo>
                        <a:pt x="3178346" y="3281045"/>
                      </a:lnTo>
                      <a:close/>
                      <a:moveTo>
                        <a:pt x="2609850" y="3275012"/>
                      </a:moveTo>
                      <a:lnTo>
                        <a:pt x="2613342" y="3281059"/>
                      </a:lnTo>
                      <a:lnTo>
                        <a:pt x="2617468" y="3287107"/>
                      </a:lnTo>
                      <a:lnTo>
                        <a:pt x="2621594" y="3292836"/>
                      </a:lnTo>
                      <a:lnTo>
                        <a:pt x="2626038" y="3298883"/>
                      </a:lnTo>
                      <a:lnTo>
                        <a:pt x="2631117" y="3304294"/>
                      </a:lnTo>
                      <a:lnTo>
                        <a:pt x="2635878" y="3310023"/>
                      </a:lnTo>
                      <a:lnTo>
                        <a:pt x="2641274" y="3315433"/>
                      </a:lnTo>
                      <a:lnTo>
                        <a:pt x="2646988" y="3320844"/>
                      </a:lnTo>
                      <a:lnTo>
                        <a:pt x="2658732" y="3331347"/>
                      </a:lnTo>
                      <a:lnTo>
                        <a:pt x="2671746" y="3341532"/>
                      </a:lnTo>
                      <a:lnTo>
                        <a:pt x="2685712" y="3351080"/>
                      </a:lnTo>
                      <a:lnTo>
                        <a:pt x="2700631" y="3360629"/>
                      </a:lnTo>
                      <a:lnTo>
                        <a:pt x="2715867" y="3369540"/>
                      </a:lnTo>
                      <a:lnTo>
                        <a:pt x="2732372" y="3378452"/>
                      </a:lnTo>
                      <a:lnTo>
                        <a:pt x="2749830" y="3386727"/>
                      </a:lnTo>
                      <a:lnTo>
                        <a:pt x="2767923" y="3394684"/>
                      </a:lnTo>
                      <a:lnTo>
                        <a:pt x="2786650" y="3402004"/>
                      </a:lnTo>
                      <a:lnTo>
                        <a:pt x="2805695" y="3409325"/>
                      </a:lnTo>
                      <a:lnTo>
                        <a:pt x="2826009" y="3416327"/>
                      </a:lnTo>
                      <a:lnTo>
                        <a:pt x="2846959" y="3422692"/>
                      </a:lnTo>
                      <a:lnTo>
                        <a:pt x="2867591" y="3428421"/>
                      </a:lnTo>
                      <a:lnTo>
                        <a:pt x="2889492" y="3434469"/>
                      </a:lnTo>
                      <a:lnTo>
                        <a:pt x="2912029" y="3439561"/>
                      </a:lnTo>
                      <a:lnTo>
                        <a:pt x="2934248" y="3444654"/>
                      </a:lnTo>
                      <a:lnTo>
                        <a:pt x="2957102" y="3449109"/>
                      </a:lnTo>
                      <a:lnTo>
                        <a:pt x="2980908" y="3453565"/>
                      </a:lnTo>
                      <a:lnTo>
                        <a:pt x="3004396" y="3457066"/>
                      </a:lnTo>
                      <a:lnTo>
                        <a:pt x="3028203" y="3460567"/>
                      </a:lnTo>
                      <a:lnTo>
                        <a:pt x="3052644" y="3463432"/>
                      </a:lnTo>
                      <a:lnTo>
                        <a:pt x="3077084" y="3465978"/>
                      </a:lnTo>
                      <a:lnTo>
                        <a:pt x="3101525" y="3468206"/>
                      </a:lnTo>
                      <a:lnTo>
                        <a:pt x="3125966" y="3470116"/>
                      </a:lnTo>
                      <a:lnTo>
                        <a:pt x="3150725" y="3471389"/>
                      </a:lnTo>
                      <a:lnTo>
                        <a:pt x="3175800" y="3472344"/>
                      </a:lnTo>
                      <a:lnTo>
                        <a:pt x="3200559" y="3472980"/>
                      </a:lnTo>
                      <a:lnTo>
                        <a:pt x="3225317" y="3473298"/>
                      </a:lnTo>
                      <a:lnTo>
                        <a:pt x="3246266" y="3473298"/>
                      </a:lnTo>
                      <a:lnTo>
                        <a:pt x="3267216" y="3472344"/>
                      </a:lnTo>
                      <a:lnTo>
                        <a:pt x="3288165" y="3472025"/>
                      </a:lnTo>
                      <a:lnTo>
                        <a:pt x="3308797" y="3470752"/>
                      </a:lnTo>
                      <a:lnTo>
                        <a:pt x="3329429" y="3469797"/>
                      </a:lnTo>
                      <a:lnTo>
                        <a:pt x="3350378" y="3468206"/>
                      </a:lnTo>
                      <a:lnTo>
                        <a:pt x="3371010" y="3466615"/>
                      </a:lnTo>
                      <a:lnTo>
                        <a:pt x="3391325" y="3464068"/>
                      </a:lnTo>
                      <a:lnTo>
                        <a:pt x="3411957" y="3462159"/>
                      </a:lnTo>
                      <a:lnTo>
                        <a:pt x="3431954" y="3459294"/>
                      </a:lnTo>
                      <a:lnTo>
                        <a:pt x="3451951" y="3456748"/>
                      </a:lnTo>
                      <a:lnTo>
                        <a:pt x="3471948" y="3453565"/>
                      </a:lnTo>
                      <a:lnTo>
                        <a:pt x="3491628" y="3450064"/>
                      </a:lnTo>
                      <a:lnTo>
                        <a:pt x="3510990" y="3446245"/>
                      </a:lnTo>
                      <a:lnTo>
                        <a:pt x="3530035" y="3442107"/>
                      </a:lnTo>
                      <a:lnTo>
                        <a:pt x="3548763" y="3437970"/>
                      </a:lnTo>
                      <a:lnTo>
                        <a:pt x="3567173" y="3433196"/>
                      </a:lnTo>
                      <a:lnTo>
                        <a:pt x="3585265" y="3428421"/>
                      </a:lnTo>
                      <a:lnTo>
                        <a:pt x="3603041" y="3423329"/>
                      </a:lnTo>
                      <a:lnTo>
                        <a:pt x="3620498" y="3418237"/>
                      </a:lnTo>
                      <a:lnTo>
                        <a:pt x="3637004" y="3412826"/>
                      </a:lnTo>
                      <a:lnTo>
                        <a:pt x="3653510" y="3406779"/>
                      </a:lnTo>
                      <a:lnTo>
                        <a:pt x="3669698" y="3400731"/>
                      </a:lnTo>
                      <a:lnTo>
                        <a:pt x="3685251" y="3394048"/>
                      </a:lnTo>
                      <a:lnTo>
                        <a:pt x="3700170" y="3387682"/>
                      </a:lnTo>
                      <a:lnTo>
                        <a:pt x="3714770" y="3380680"/>
                      </a:lnTo>
                      <a:lnTo>
                        <a:pt x="3728419" y="3373678"/>
                      </a:lnTo>
                      <a:lnTo>
                        <a:pt x="3741751" y="3366039"/>
                      </a:lnTo>
                      <a:lnTo>
                        <a:pt x="3754765" y="3358719"/>
                      </a:lnTo>
                      <a:lnTo>
                        <a:pt x="3767144" y="3350762"/>
                      </a:lnTo>
                      <a:lnTo>
                        <a:pt x="3778571" y="3342487"/>
                      </a:lnTo>
                      <a:lnTo>
                        <a:pt x="3789363" y="3333575"/>
                      </a:lnTo>
                      <a:lnTo>
                        <a:pt x="3789363" y="3441471"/>
                      </a:lnTo>
                      <a:lnTo>
                        <a:pt x="3788728" y="3442107"/>
                      </a:lnTo>
                      <a:lnTo>
                        <a:pt x="3788411" y="3451019"/>
                      </a:lnTo>
                      <a:lnTo>
                        <a:pt x="3787776" y="3456748"/>
                      </a:lnTo>
                      <a:lnTo>
                        <a:pt x="3786506" y="3462159"/>
                      </a:lnTo>
                      <a:lnTo>
                        <a:pt x="3785237" y="3467569"/>
                      </a:lnTo>
                      <a:lnTo>
                        <a:pt x="3783332" y="3472980"/>
                      </a:lnTo>
                      <a:lnTo>
                        <a:pt x="3781428" y="3478391"/>
                      </a:lnTo>
                      <a:lnTo>
                        <a:pt x="3778571" y="3483801"/>
                      </a:lnTo>
                      <a:lnTo>
                        <a:pt x="3775714" y="3489212"/>
                      </a:lnTo>
                      <a:lnTo>
                        <a:pt x="3772540" y="3494305"/>
                      </a:lnTo>
                      <a:lnTo>
                        <a:pt x="3769048" y="3499715"/>
                      </a:lnTo>
                      <a:lnTo>
                        <a:pt x="3765557" y="3504808"/>
                      </a:lnTo>
                      <a:lnTo>
                        <a:pt x="3761113" y="3509900"/>
                      </a:lnTo>
                      <a:lnTo>
                        <a:pt x="3756987" y="3514674"/>
                      </a:lnTo>
                      <a:lnTo>
                        <a:pt x="3752226" y="3519767"/>
                      </a:lnTo>
                      <a:lnTo>
                        <a:pt x="3747147" y="3525177"/>
                      </a:lnTo>
                      <a:lnTo>
                        <a:pt x="3741433" y="3529633"/>
                      </a:lnTo>
                      <a:lnTo>
                        <a:pt x="3736037" y="3534407"/>
                      </a:lnTo>
                      <a:lnTo>
                        <a:pt x="3723658" y="3543956"/>
                      </a:lnTo>
                      <a:lnTo>
                        <a:pt x="3710327" y="3553504"/>
                      </a:lnTo>
                      <a:lnTo>
                        <a:pt x="3696043" y="3562097"/>
                      </a:lnTo>
                      <a:lnTo>
                        <a:pt x="3680490" y="3571009"/>
                      </a:lnTo>
                      <a:lnTo>
                        <a:pt x="3663667" y="3579603"/>
                      </a:lnTo>
                      <a:lnTo>
                        <a:pt x="3646526" y="3587560"/>
                      </a:lnTo>
                      <a:lnTo>
                        <a:pt x="3627799" y="3595516"/>
                      </a:lnTo>
                      <a:lnTo>
                        <a:pt x="3608754" y="3602837"/>
                      </a:lnTo>
                      <a:lnTo>
                        <a:pt x="3588122" y="3609521"/>
                      </a:lnTo>
                      <a:lnTo>
                        <a:pt x="3566855" y="3616523"/>
                      </a:lnTo>
                      <a:lnTo>
                        <a:pt x="3544636" y="3622570"/>
                      </a:lnTo>
                      <a:lnTo>
                        <a:pt x="3522417" y="3628935"/>
                      </a:lnTo>
                      <a:lnTo>
                        <a:pt x="3498611" y="3634664"/>
                      </a:lnTo>
                      <a:lnTo>
                        <a:pt x="3474170" y="3639757"/>
                      </a:lnTo>
                      <a:lnTo>
                        <a:pt x="3449412" y="3644213"/>
                      </a:lnTo>
                      <a:lnTo>
                        <a:pt x="3423701" y="3648350"/>
                      </a:lnTo>
                      <a:lnTo>
                        <a:pt x="3397356" y="3652488"/>
                      </a:lnTo>
                      <a:lnTo>
                        <a:pt x="3370376" y="3655671"/>
                      </a:lnTo>
                      <a:lnTo>
                        <a:pt x="3343395" y="3658853"/>
                      </a:lnTo>
                      <a:lnTo>
                        <a:pt x="3315146" y="3661081"/>
                      </a:lnTo>
                      <a:lnTo>
                        <a:pt x="3286896" y="3662673"/>
                      </a:lnTo>
                      <a:lnTo>
                        <a:pt x="3258011" y="3664264"/>
                      </a:lnTo>
                      <a:lnTo>
                        <a:pt x="3228491" y="3664901"/>
                      </a:lnTo>
                      <a:lnTo>
                        <a:pt x="3198972" y="3665537"/>
                      </a:lnTo>
                      <a:lnTo>
                        <a:pt x="3168500" y="3664901"/>
                      </a:lnTo>
                      <a:lnTo>
                        <a:pt x="3138663" y="3664264"/>
                      </a:lnTo>
                      <a:lnTo>
                        <a:pt x="3109143" y="3662673"/>
                      </a:lnTo>
                      <a:lnTo>
                        <a:pt x="3080259" y="3660763"/>
                      </a:lnTo>
                      <a:lnTo>
                        <a:pt x="3051374" y="3658217"/>
                      </a:lnTo>
                      <a:lnTo>
                        <a:pt x="3023441" y="3655034"/>
                      </a:lnTo>
                      <a:lnTo>
                        <a:pt x="2996144" y="3651533"/>
                      </a:lnTo>
                      <a:lnTo>
                        <a:pt x="2969481" y="3647714"/>
                      </a:lnTo>
                      <a:lnTo>
                        <a:pt x="2943453" y="3643258"/>
                      </a:lnTo>
                      <a:lnTo>
                        <a:pt x="2917742" y="3638165"/>
                      </a:lnTo>
                      <a:lnTo>
                        <a:pt x="2892984" y="3633073"/>
                      </a:lnTo>
                      <a:lnTo>
                        <a:pt x="2869178" y="3627026"/>
                      </a:lnTo>
                      <a:lnTo>
                        <a:pt x="2846007" y="3620660"/>
                      </a:lnTo>
                      <a:lnTo>
                        <a:pt x="2823470" y="3614295"/>
                      </a:lnTo>
                      <a:lnTo>
                        <a:pt x="2802203" y="3607293"/>
                      </a:lnTo>
                      <a:lnTo>
                        <a:pt x="2781889" y="3599654"/>
                      </a:lnTo>
                      <a:lnTo>
                        <a:pt x="2762527" y="3592334"/>
                      </a:lnTo>
                      <a:lnTo>
                        <a:pt x="2743799" y="3584059"/>
                      </a:lnTo>
                      <a:lnTo>
                        <a:pt x="2726024" y="3575783"/>
                      </a:lnTo>
                      <a:lnTo>
                        <a:pt x="2709518" y="3566872"/>
                      </a:lnTo>
                      <a:lnTo>
                        <a:pt x="2694600" y="3557960"/>
                      </a:lnTo>
                      <a:lnTo>
                        <a:pt x="2679999" y="3548412"/>
                      </a:lnTo>
                      <a:lnTo>
                        <a:pt x="2666985" y="3538863"/>
                      </a:lnTo>
                      <a:lnTo>
                        <a:pt x="2660954" y="3533771"/>
                      </a:lnTo>
                      <a:lnTo>
                        <a:pt x="2655240" y="3528997"/>
                      </a:lnTo>
                      <a:lnTo>
                        <a:pt x="2650162" y="3523904"/>
                      </a:lnTo>
                      <a:lnTo>
                        <a:pt x="2645083" y="3518812"/>
                      </a:lnTo>
                      <a:lnTo>
                        <a:pt x="2639687" y="3513719"/>
                      </a:lnTo>
                      <a:lnTo>
                        <a:pt x="2635561" y="3508309"/>
                      </a:lnTo>
                      <a:lnTo>
                        <a:pt x="2631434" y="3503216"/>
                      </a:lnTo>
                      <a:lnTo>
                        <a:pt x="2627625" y="3497806"/>
                      </a:lnTo>
                      <a:lnTo>
                        <a:pt x="2624134" y="3492713"/>
                      </a:lnTo>
                      <a:lnTo>
                        <a:pt x="2620960" y="3486984"/>
                      </a:lnTo>
                      <a:lnTo>
                        <a:pt x="2618103" y="3481574"/>
                      </a:lnTo>
                      <a:lnTo>
                        <a:pt x="2615881" y="3476163"/>
                      </a:lnTo>
                      <a:lnTo>
                        <a:pt x="2613659" y="3470434"/>
                      </a:lnTo>
                      <a:lnTo>
                        <a:pt x="2612072" y="3465023"/>
                      </a:lnTo>
                      <a:lnTo>
                        <a:pt x="2610485" y="3459294"/>
                      </a:lnTo>
                      <a:lnTo>
                        <a:pt x="2609850" y="3453565"/>
                      </a:lnTo>
                      <a:lnTo>
                        <a:pt x="2609215" y="3447836"/>
                      </a:lnTo>
                      <a:lnTo>
                        <a:pt x="2609215" y="3442107"/>
                      </a:lnTo>
                      <a:lnTo>
                        <a:pt x="2608580" y="3442426"/>
                      </a:lnTo>
                      <a:lnTo>
                        <a:pt x="2608580" y="3295700"/>
                      </a:lnTo>
                      <a:lnTo>
                        <a:pt x="2608263" y="3291881"/>
                      </a:lnTo>
                      <a:lnTo>
                        <a:pt x="2608580" y="3283287"/>
                      </a:lnTo>
                      <a:lnTo>
                        <a:pt x="2609850" y="3275012"/>
                      </a:lnTo>
                      <a:close/>
                      <a:moveTo>
                        <a:pt x="1625482" y="3274222"/>
                      </a:moveTo>
                      <a:lnTo>
                        <a:pt x="1625482" y="3379536"/>
                      </a:lnTo>
                      <a:lnTo>
                        <a:pt x="1642935" y="3384612"/>
                      </a:lnTo>
                      <a:lnTo>
                        <a:pt x="1661021" y="3389370"/>
                      </a:lnTo>
                      <a:lnTo>
                        <a:pt x="1679425" y="3394128"/>
                      </a:lnTo>
                      <a:lnTo>
                        <a:pt x="1698464" y="3398252"/>
                      </a:lnTo>
                      <a:lnTo>
                        <a:pt x="1698464" y="3294206"/>
                      </a:lnTo>
                      <a:lnTo>
                        <a:pt x="1679425" y="3289448"/>
                      </a:lnTo>
                      <a:lnTo>
                        <a:pt x="1661021" y="3284690"/>
                      </a:lnTo>
                      <a:lnTo>
                        <a:pt x="1642935" y="3279932"/>
                      </a:lnTo>
                      <a:lnTo>
                        <a:pt x="1625482" y="3274222"/>
                      </a:lnTo>
                      <a:close/>
                      <a:moveTo>
                        <a:pt x="3016148" y="3266758"/>
                      </a:moveTo>
                      <a:lnTo>
                        <a:pt x="3016148" y="3382010"/>
                      </a:lnTo>
                      <a:lnTo>
                        <a:pt x="3035827" y="3384868"/>
                      </a:lnTo>
                      <a:lnTo>
                        <a:pt x="3056142" y="3387090"/>
                      </a:lnTo>
                      <a:lnTo>
                        <a:pt x="3076456" y="3389630"/>
                      </a:lnTo>
                      <a:lnTo>
                        <a:pt x="3097406" y="3391535"/>
                      </a:lnTo>
                      <a:lnTo>
                        <a:pt x="3097406" y="3276283"/>
                      </a:lnTo>
                      <a:lnTo>
                        <a:pt x="3076456" y="3274378"/>
                      </a:lnTo>
                      <a:lnTo>
                        <a:pt x="3056142" y="3271838"/>
                      </a:lnTo>
                      <a:lnTo>
                        <a:pt x="3035827" y="3269615"/>
                      </a:lnTo>
                      <a:lnTo>
                        <a:pt x="3016148" y="3266758"/>
                      </a:lnTo>
                      <a:close/>
                      <a:moveTo>
                        <a:pt x="2854584" y="3230245"/>
                      </a:moveTo>
                      <a:lnTo>
                        <a:pt x="2854584" y="3347403"/>
                      </a:lnTo>
                      <a:lnTo>
                        <a:pt x="2873946" y="3352800"/>
                      </a:lnTo>
                      <a:lnTo>
                        <a:pt x="2893626" y="3357880"/>
                      </a:lnTo>
                      <a:lnTo>
                        <a:pt x="2914258" y="3362960"/>
                      </a:lnTo>
                      <a:lnTo>
                        <a:pt x="2935524" y="3367723"/>
                      </a:lnTo>
                      <a:lnTo>
                        <a:pt x="2935524" y="3251835"/>
                      </a:lnTo>
                      <a:lnTo>
                        <a:pt x="2914258" y="3246755"/>
                      </a:lnTo>
                      <a:lnTo>
                        <a:pt x="2893626" y="3241675"/>
                      </a:lnTo>
                      <a:lnTo>
                        <a:pt x="2873946" y="3235960"/>
                      </a:lnTo>
                      <a:lnTo>
                        <a:pt x="2854584" y="3230245"/>
                      </a:lnTo>
                      <a:close/>
                      <a:moveTo>
                        <a:pt x="1480154" y="3217441"/>
                      </a:moveTo>
                      <a:lnTo>
                        <a:pt x="1480154" y="3305626"/>
                      </a:lnTo>
                      <a:lnTo>
                        <a:pt x="1482375" y="3307847"/>
                      </a:lnTo>
                      <a:lnTo>
                        <a:pt x="1484914" y="3310701"/>
                      </a:lnTo>
                      <a:lnTo>
                        <a:pt x="1491895" y="3316411"/>
                      </a:lnTo>
                      <a:lnTo>
                        <a:pt x="1500145" y="3322755"/>
                      </a:lnTo>
                      <a:lnTo>
                        <a:pt x="1509664" y="3329100"/>
                      </a:lnTo>
                      <a:lnTo>
                        <a:pt x="1519818" y="3335444"/>
                      </a:lnTo>
                      <a:lnTo>
                        <a:pt x="1530924" y="3341788"/>
                      </a:lnTo>
                      <a:lnTo>
                        <a:pt x="1542030" y="3347498"/>
                      </a:lnTo>
                      <a:lnTo>
                        <a:pt x="1553136" y="3352891"/>
                      </a:lnTo>
                      <a:lnTo>
                        <a:pt x="1553136" y="3255189"/>
                      </a:lnTo>
                      <a:lnTo>
                        <a:pt x="1539174" y="3249797"/>
                      </a:lnTo>
                      <a:lnTo>
                        <a:pt x="1527116" y="3244721"/>
                      </a:lnTo>
                      <a:lnTo>
                        <a:pt x="1516010" y="3239646"/>
                      </a:lnTo>
                      <a:lnTo>
                        <a:pt x="1506174" y="3234888"/>
                      </a:lnTo>
                      <a:lnTo>
                        <a:pt x="1497924" y="3230130"/>
                      </a:lnTo>
                      <a:lnTo>
                        <a:pt x="1490626" y="3226006"/>
                      </a:lnTo>
                      <a:lnTo>
                        <a:pt x="1484914" y="3221565"/>
                      </a:lnTo>
                      <a:lnTo>
                        <a:pt x="1480154" y="3217441"/>
                      </a:lnTo>
                      <a:close/>
                      <a:moveTo>
                        <a:pt x="2426374" y="3213000"/>
                      </a:moveTo>
                      <a:lnTo>
                        <a:pt x="2420662" y="3217124"/>
                      </a:lnTo>
                      <a:lnTo>
                        <a:pt x="2413999" y="3221565"/>
                      </a:lnTo>
                      <a:lnTo>
                        <a:pt x="2406701" y="3226323"/>
                      </a:lnTo>
                      <a:lnTo>
                        <a:pt x="2399720" y="3230130"/>
                      </a:lnTo>
                      <a:lnTo>
                        <a:pt x="2392739" y="3234253"/>
                      </a:lnTo>
                      <a:lnTo>
                        <a:pt x="2385124" y="3237743"/>
                      </a:lnTo>
                      <a:lnTo>
                        <a:pt x="2378460" y="3240915"/>
                      </a:lnTo>
                      <a:lnTo>
                        <a:pt x="2371797" y="3243135"/>
                      </a:lnTo>
                      <a:lnTo>
                        <a:pt x="2371797" y="3350353"/>
                      </a:lnTo>
                      <a:lnTo>
                        <a:pt x="2379729" y="3346864"/>
                      </a:lnTo>
                      <a:lnTo>
                        <a:pt x="2387028" y="3342423"/>
                      </a:lnTo>
                      <a:lnTo>
                        <a:pt x="2394643" y="3338299"/>
                      </a:lnTo>
                      <a:lnTo>
                        <a:pt x="2401941" y="3333541"/>
                      </a:lnTo>
                      <a:lnTo>
                        <a:pt x="2409239" y="3328782"/>
                      </a:lnTo>
                      <a:lnTo>
                        <a:pt x="2415585" y="3324024"/>
                      </a:lnTo>
                      <a:lnTo>
                        <a:pt x="2421297" y="3319266"/>
                      </a:lnTo>
                      <a:lnTo>
                        <a:pt x="2426374" y="3314508"/>
                      </a:lnTo>
                      <a:lnTo>
                        <a:pt x="2426374" y="3213000"/>
                      </a:lnTo>
                      <a:close/>
                      <a:moveTo>
                        <a:pt x="2692385" y="3167062"/>
                      </a:moveTo>
                      <a:lnTo>
                        <a:pt x="2692385" y="3264535"/>
                      </a:lnTo>
                      <a:lnTo>
                        <a:pt x="2695241" y="3267393"/>
                      </a:lnTo>
                      <a:lnTo>
                        <a:pt x="2698098" y="3270250"/>
                      </a:lnTo>
                      <a:lnTo>
                        <a:pt x="2705399" y="3276600"/>
                      </a:lnTo>
                      <a:lnTo>
                        <a:pt x="2714921" y="3283903"/>
                      </a:lnTo>
                      <a:lnTo>
                        <a:pt x="2725078" y="3290888"/>
                      </a:lnTo>
                      <a:lnTo>
                        <a:pt x="2737140" y="3297873"/>
                      </a:lnTo>
                      <a:lnTo>
                        <a:pt x="2748884" y="3305175"/>
                      </a:lnTo>
                      <a:lnTo>
                        <a:pt x="2761581" y="3311525"/>
                      </a:lnTo>
                      <a:lnTo>
                        <a:pt x="2773325" y="3317240"/>
                      </a:lnTo>
                      <a:lnTo>
                        <a:pt x="2773325" y="3208337"/>
                      </a:lnTo>
                      <a:lnTo>
                        <a:pt x="2758407" y="3202940"/>
                      </a:lnTo>
                      <a:lnTo>
                        <a:pt x="2744441" y="3196907"/>
                      </a:lnTo>
                      <a:lnTo>
                        <a:pt x="2732379" y="3191510"/>
                      </a:lnTo>
                      <a:lnTo>
                        <a:pt x="2721269" y="3186430"/>
                      </a:lnTo>
                      <a:lnTo>
                        <a:pt x="2712064" y="3180715"/>
                      </a:lnTo>
                      <a:lnTo>
                        <a:pt x="2704446" y="3176270"/>
                      </a:lnTo>
                      <a:lnTo>
                        <a:pt x="2697781" y="3171507"/>
                      </a:lnTo>
                      <a:lnTo>
                        <a:pt x="2692385" y="3167062"/>
                      </a:lnTo>
                      <a:close/>
                      <a:moveTo>
                        <a:pt x="3744614" y="3161665"/>
                      </a:moveTo>
                      <a:lnTo>
                        <a:pt x="3737949" y="3166745"/>
                      </a:lnTo>
                      <a:lnTo>
                        <a:pt x="3730648" y="3171507"/>
                      </a:lnTo>
                      <a:lnTo>
                        <a:pt x="3722713" y="3176587"/>
                      </a:lnTo>
                      <a:lnTo>
                        <a:pt x="3715095" y="3180715"/>
                      </a:lnTo>
                      <a:lnTo>
                        <a:pt x="3706524" y="3185160"/>
                      </a:lnTo>
                      <a:lnTo>
                        <a:pt x="3698907" y="3189287"/>
                      </a:lnTo>
                      <a:lnTo>
                        <a:pt x="3691289" y="3192780"/>
                      </a:lnTo>
                      <a:lnTo>
                        <a:pt x="3683671" y="3195320"/>
                      </a:lnTo>
                      <a:lnTo>
                        <a:pt x="3683671" y="3315018"/>
                      </a:lnTo>
                      <a:lnTo>
                        <a:pt x="3692558" y="3310573"/>
                      </a:lnTo>
                      <a:lnTo>
                        <a:pt x="3701128" y="3305810"/>
                      </a:lnTo>
                      <a:lnTo>
                        <a:pt x="3709381" y="3301048"/>
                      </a:lnTo>
                      <a:lnTo>
                        <a:pt x="3717634" y="3295968"/>
                      </a:lnTo>
                      <a:lnTo>
                        <a:pt x="3725252" y="3290570"/>
                      </a:lnTo>
                      <a:lnTo>
                        <a:pt x="3732235" y="3285490"/>
                      </a:lnTo>
                      <a:lnTo>
                        <a:pt x="3738901" y="3279775"/>
                      </a:lnTo>
                      <a:lnTo>
                        <a:pt x="3744614" y="3275013"/>
                      </a:lnTo>
                      <a:lnTo>
                        <a:pt x="3744614" y="3161665"/>
                      </a:lnTo>
                      <a:close/>
                      <a:moveTo>
                        <a:pt x="771525" y="3136900"/>
                      </a:moveTo>
                      <a:lnTo>
                        <a:pt x="805634" y="3143476"/>
                      </a:lnTo>
                      <a:lnTo>
                        <a:pt x="812009" y="3145042"/>
                      </a:lnTo>
                      <a:lnTo>
                        <a:pt x="818066" y="3146921"/>
                      </a:lnTo>
                      <a:lnTo>
                        <a:pt x="823167" y="3148486"/>
                      </a:lnTo>
                      <a:lnTo>
                        <a:pt x="827311" y="3150365"/>
                      </a:lnTo>
                      <a:lnTo>
                        <a:pt x="831455" y="3152557"/>
                      </a:lnTo>
                      <a:lnTo>
                        <a:pt x="835280" y="3155062"/>
                      </a:lnTo>
                      <a:lnTo>
                        <a:pt x="842612" y="3160072"/>
                      </a:lnTo>
                      <a:lnTo>
                        <a:pt x="845162" y="3162890"/>
                      </a:lnTo>
                      <a:lnTo>
                        <a:pt x="847075" y="3165082"/>
                      </a:lnTo>
                      <a:lnTo>
                        <a:pt x="848669" y="3167587"/>
                      </a:lnTo>
                      <a:lnTo>
                        <a:pt x="849944" y="3170092"/>
                      </a:lnTo>
                      <a:lnTo>
                        <a:pt x="850900" y="3172597"/>
                      </a:lnTo>
                      <a:lnTo>
                        <a:pt x="850900" y="3175416"/>
                      </a:lnTo>
                      <a:lnTo>
                        <a:pt x="850262" y="3177608"/>
                      </a:lnTo>
                      <a:lnTo>
                        <a:pt x="849625" y="3180426"/>
                      </a:lnTo>
                      <a:lnTo>
                        <a:pt x="848031" y="3182618"/>
                      </a:lnTo>
                      <a:lnTo>
                        <a:pt x="846437" y="3185123"/>
                      </a:lnTo>
                      <a:lnTo>
                        <a:pt x="844206" y="3187315"/>
                      </a:lnTo>
                      <a:lnTo>
                        <a:pt x="841656" y="3189820"/>
                      </a:lnTo>
                      <a:lnTo>
                        <a:pt x="838468" y="3191699"/>
                      </a:lnTo>
                      <a:lnTo>
                        <a:pt x="834961" y="3193577"/>
                      </a:lnTo>
                      <a:lnTo>
                        <a:pt x="831136" y="3195143"/>
                      </a:lnTo>
                      <a:lnTo>
                        <a:pt x="826992" y="3197022"/>
                      </a:lnTo>
                      <a:lnTo>
                        <a:pt x="820935" y="3198587"/>
                      </a:lnTo>
                      <a:lnTo>
                        <a:pt x="815197" y="3200153"/>
                      </a:lnTo>
                      <a:lnTo>
                        <a:pt x="808503" y="3201719"/>
                      </a:lnTo>
                      <a:lnTo>
                        <a:pt x="801171" y="3202971"/>
                      </a:lnTo>
                      <a:lnTo>
                        <a:pt x="787145" y="3204537"/>
                      </a:lnTo>
                      <a:lnTo>
                        <a:pt x="771525" y="3205163"/>
                      </a:lnTo>
                      <a:lnTo>
                        <a:pt x="771525" y="3136900"/>
                      </a:lnTo>
                      <a:close/>
                      <a:moveTo>
                        <a:pt x="200025" y="3117850"/>
                      </a:moveTo>
                      <a:lnTo>
                        <a:pt x="200343" y="3123582"/>
                      </a:lnTo>
                      <a:lnTo>
                        <a:pt x="201296" y="3129631"/>
                      </a:lnTo>
                      <a:lnTo>
                        <a:pt x="202567" y="3135044"/>
                      </a:lnTo>
                      <a:lnTo>
                        <a:pt x="204155" y="3141094"/>
                      </a:lnTo>
                      <a:lnTo>
                        <a:pt x="206061" y="3146507"/>
                      </a:lnTo>
                      <a:lnTo>
                        <a:pt x="208285" y="3152238"/>
                      </a:lnTo>
                      <a:lnTo>
                        <a:pt x="211144" y="3157651"/>
                      </a:lnTo>
                      <a:lnTo>
                        <a:pt x="214321" y="3163064"/>
                      </a:lnTo>
                      <a:lnTo>
                        <a:pt x="217816" y="3168795"/>
                      </a:lnTo>
                      <a:lnTo>
                        <a:pt x="221310" y="3173890"/>
                      </a:lnTo>
                      <a:lnTo>
                        <a:pt x="225758" y="3179303"/>
                      </a:lnTo>
                      <a:lnTo>
                        <a:pt x="230206" y="3184715"/>
                      </a:lnTo>
                      <a:lnTo>
                        <a:pt x="235289" y="3189810"/>
                      </a:lnTo>
                      <a:lnTo>
                        <a:pt x="240372" y="3194904"/>
                      </a:lnTo>
                      <a:lnTo>
                        <a:pt x="245773" y="3199999"/>
                      </a:lnTo>
                      <a:lnTo>
                        <a:pt x="251809" y="3205093"/>
                      </a:lnTo>
                      <a:lnTo>
                        <a:pt x="251809" y="3304436"/>
                      </a:lnTo>
                      <a:lnTo>
                        <a:pt x="254032" y="3306983"/>
                      </a:lnTo>
                      <a:lnTo>
                        <a:pt x="256574" y="3309531"/>
                      </a:lnTo>
                      <a:lnTo>
                        <a:pt x="263563" y="3315580"/>
                      </a:lnTo>
                      <a:lnTo>
                        <a:pt x="271823" y="3321948"/>
                      </a:lnTo>
                      <a:lnTo>
                        <a:pt x="281354" y="3328317"/>
                      </a:lnTo>
                      <a:lnTo>
                        <a:pt x="291520" y="3335003"/>
                      </a:lnTo>
                      <a:lnTo>
                        <a:pt x="302639" y="3340734"/>
                      </a:lnTo>
                      <a:lnTo>
                        <a:pt x="313758" y="3346784"/>
                      </a:lnTo>
                      <a:lnTo>
                        <a:pt x="324877" y="3351879"/>
                      </a:lnTo>
                      <a:lnTo>
                        <a:pt x="324877" y="3249352"/>
                      </a:lnTo>
                      <a:lnTo>
                        <a:pt x="341715" y="3256994"/>
                      </a:lnTo>
                      <a:lnTo>
                        <a:pt x="359505" y="3263999"/>
                      </a:lnTo>
                      <a:lnTo>
                        <a:pt x="377931" y="3270685"/>
                      </a:lnTo>
                      <a:lnTo>
                        <a:pt x="397311" y="3277053"/>
                      </a:lnTo>
                      <a:lnTo>
                        <a:pt x="397311" y="3378943"/>
                      </a:lnTo>
                      <a:lnTo>
                        <a:pt x="414783" y="3384038"/>
                      </a:lnTo>
                      <a:lnTo>
                        <a:pt x="432892" y="3388814"/>
                      </a:lnTo>
                      <a:lnTo>
                        <a:pt x="451318" y="3393590"/>
                      </a:lnTo>
                      <a:lnTo>
                        <a:pt x="470379" y="3397729"/>
                      </a:lnTo>
                      <a:lnTo>
                        <a:pt x="470379" y="3296476"/>
                      </a:lnTo>
                      <a:lnTo>
                        <a:pt x="488170" y="3300615"/>
                      </a:lnTo>
                      <a:lnTo>
                        <a:pt x="506278" y="3303799"/>
                      </a:lnTo>
                      <a:lnTo>
                        <a:pt x="524386" y="3306983"/>
                      </a:lnTo>
                      <a:lnTo>
                        <a:pt x="543448" y="3309849"/>
                      </a:lnTo>
                      <a:lnTo>
                        <a:pt x="543448" y="3410465"/>
                      </a:lnTo>
                      <a:lnTo>
                        <a:pt x="561238" y="3412694"/>
                      </a:lnTo>
                      <a:lnTo>
                        <a:pt x="579347" y="3415241"/>
                      </a:lnTo>
                      <a:lnTo>
                        <a:pt x="597455" y="3417152"/>
                      </a:lnTo>
                      <a:lnTo>
                        <a:pt x="615881" y="3418744"/>
                      </a:lnTo>
                      <a:lnTo>
                        <a:pt x="615881" y="3318446"/>
                      </a:lnTo>
                      <a:lnTo>
                        <a:pt x="634307" y="3320038"/>
                      </a:lnTo>
                      <a:lnTo>
                        <a:pt x="652415" y="3320993"/>
                      </a:lnTo>
                      <a:lnTo>
                        <a:pt x="670524" y="3321948"/>
                      </a:lnTo>
                      <a:lnTo>
                        <a:pt x="688950" y="3322585"/>
                      </a:lnTo>
                      <a:lnTo>
                        <a:pt x="688950" y="3422883"/>
                      </a:lnTo>
                      <a:lnTo>
                        <a:pt x="710235" y="3423520"/>
                      </a:lnTo>
                      <a:lnTo>
                        <a:pt x="732155" y="3423520"/>
                      </a:lnTo>
                      <a:lnTo>
                        <a:pt x="762018" y="3423201"/>
                      </a:lnTo>
                      <a:lnTo>
                        <a:pt x="762018" y="3322904"/>
                      </a:lnTo>
                      <a:lnTo>
                        <a:pt x="790928" y="3321948"/>
                      </a:lnTo>
                      <a:lnTo>
                        <a:pt x="818884" y="3320675"/>
                      </a:lnTo>
                      <a:lnTo>
                        <a:pt x="846524" y="3318446"/>
                      </a:lnTo>
                      <a:lnTo>
                        <a:pt x="873845" y="3315899"/>
                      </a:lnTo>
                      <a:lnTo>
                        <a:pt x="900531" y="3312715"/>
                      </a:lnTo>
                      <a:lnTo>
                        <a:pt x="926581" y="3309212"/>
                      </a:lnTo>
                      <a:lnTo>
                        <a:pt x="951996" y="3304755"/>
                      </a:lnTo>
                      <a:lnTo>
                        <a:pt x="976776" y="3299978"/>
                      </a:lnTo>
                      <a:lnTo>
                        <a:pt x="1000921" y="3294884"/>
                      </a:lnTo>
                      <a:lnTo>
                        <a:pt x="1023794" y="3289471"/>
                      </a:lnTo>
                      <a:lnTo>
                        <a:pt x="1046350" y="3283421"/>
                      </a:lnTo>
                      <a:lnTo>
                        <a:pt x="1067953" y="3277053"/>
                      </a:lnTo>
                      <a:lnTo>
                        <a:pt x="1088285" y="3270048"/>
                      </a:lnTo>
                      <a:lnTo>
                        <a:pt x="1108300" y="3263043"/>
                      </a:lnTo>
                      <a:lnTo>
                        <a:pt x="1126726" y="3255083"/>
                      </a:lnTo>
                      <a:lnTo>
                        <a:pt x="1144516" y="3247123"/>
                      </a:lnTo>
                      <a:lnTo>
                        <a:pt x="1144516" y="3349968"/>
                      </a:lnTo>
                      <a:lnTo>
                        <a:pt x="1152459" y="3346147"/>
                      </a:lnTo>
                      <a:lnTo>
                        <a:pt x="1159766" y="3342008"/>
                      </a:lnTo>
                      <a:lnTo>
                        <a:pt x="1167390" y="3337232"/>
                      </a:lnTo>
                      <a:lnTo>
                        <a:pt x="1175015" y="3332456"/>
                      </a:lnTo>
                      <a:lnTo>
                        <a:pt x="1182004" y="3327680"/>
                      </a:lnTo>
                      <a:lnTo>
                        <a:pt x="1188358" y="3322904"/>
                      </a:lnTo>
                      <a:lnTo>
                        <a:pt x="1194076" y="3318446"/>
                      </a:lnTo>
                      <a:lnTo>
                        <a:pt x="1199477" y="3313988"/>
                      </a:lnTo>
                      <a:lnTo>
                        <a:pt x="1199477" y="3215601"/>
                      </a:lnTo>
                      <a:lnTo>
                        <a:pt x="1206784" y="3209870"/>
                      </a:lnTo>
                      <a:lnTo>
                        <a:pt x="1213455" y="3204457"/>
                      </a:lnTo>
                      <a:lnTo>
                        <a:pt x="1220126" y="3198725"/>
                      </a:lnTo>
                      <a:lnTo>
                        <a:pt x="1226163" y="3192994"/>
                      </a:lnTo>
                      <a:lnTo>
                        <a:pt x="1232199" y="3186944"/>
                      </a:lnTo>
                      <a:lnTo>
                        <a:pt x="1237282" y="3181531"/>
                      </a:lnTo>
                      <a:lnTo>
                        <a:pt x="1242047" y="3175163"/>
                      </a:lnTo>
                      <a:lnTo>
                        <a:pt x="1246177" y="3169114"/>
                      </a:lnTo>
                      <a:lnTo>
                        <a:pt x="1250307" y="3162745"/>
                      </a:lnTo>
                      <a:lnTo>
                        <a:pt x="1253802" y="3157014"/>
                      </a:lnTo>
                      <a:lnTo>
                        <a:pt x="1256661" y="3150646"/>
                      </a:lnTo>
                      <a:lnTo>
                        <a:pt x="1258885" y="3144278"/>
                      </a:lnTo>
                      <a:lnTo>
                        <a:pt x="1260791" y="3137910"/>
                      </a:lnTo>
                      <a:lnTo>
                        <a:pt x="1262379" y="3131223"/>
                      </a:lnTo>
                      <a:lnTo>
                        <a:pt x="1263332" y="3124855"/>
                      </a:lnTo>
                      <a:lnTo>
                        <a:pt x="1263650" y="3118169"/>
                      </a:lnTo>
                      <a:lnTo>
                        <a:pt x="1263650" y="3251581"/>
                      </a:lnTo>
                      <a:lnTo>
                        <a:pt x="1263332" y="3251899"/>
                      </a:lnTo>
                      <a:lnTo>
                        <a:pt x="1263332" y="3255720"/>
                      </a:lnTo>
                      <a:lnTo>
                        <a:pt x="1263015" y="3259859"/>
                      </a:lnTo>
                      <a:lnTo>
                        <a:pt x="1262379" y="3264635"/>
                      </a:lnTo>
                      <a:lnTo>
                        <a:pt x="1261426" y="3269730"/>
                      </a:lnTo>
                      <a:lnTo>
                        <a:pt x="1260155" y="3274506"/>
                      </a:lnTo>
                      <a:lnTo>
                        <a:pt x="1258567" y="3279600"/>
                      </a:lnTo>
                      <a:lnTo>
                        <a:pt x="1256661" y="3284377"/>
                      </a:lnTo>
                      <a:lnTo>
                        <a:pt x="1254119" y="3289153"/>
                      </a:lnTo>
                      <a:lnTo>
                        <a:pt x="1251896" y="3294247"/>
                      </a:lnTo>
                      <a:lnTo>
                        <a:pt x="1248719" y="3299023"/>
                      </a:lnTo>
                      <a:lnTo>
                        <a:pt x="1245542" y="3303162"/>
                      </a:lnTo>
                      <a:lnTo>
                        <a:pt x="1242365" y="3307939"/>
                      </a:lnTo>
                      <a:lnTo>
                        <a:pt x="1238552" y="3312715"/>
                      </a:lnTo>
                      <a:lnTo>
                        <a:pt x="1234423" y="3317172"/>
                      </a:lnTo>
                      <a:lnTo>
                        <a:pt x="1225845" y="3326088"/>
                      </a:lnTo>
                      <a:lnTo>
                        <a:pt x="1215997" y="3335003"/>
                      </a:lnTo>
                      <a:lnTo>
                        <a:pt x="1204877" y="3343600"/>
                      </a:lnTo>
                      <a:lnTo>
                        <a:pt x="1192488" y="3351879"/>
                      </a:lnTo>
                      <a:lnTo>
                        <a:pt x="1179462" y="3360157"/>
                      </a:lnTo>
                      <a:lnTo>
                        <a:pt x="1165802" y="3367799"/>
                      </a:lnTo>
                      <a:lnTo>
                        <a:pt x="1150870" y="3375122"/>
                      </a:lnTo>
                      <a:lnTo>
                        <a:pt x="1134986" y="3382764"/>
                      </a:lnTo>
                      <a:lnTo>
                        <a:pt x="1118466" y="3389769"/>
                      </a:lnTo>
                      <a:lnTo>
                        <a:pt x="1100993" y="3396137"/>
                      </a:lnTo>
                      <a:lnTo>
                        <a:pt x="1082567" y="3402824"/>
                      </a:lnTo>
                      <a:lnTo>
                        <a:pt x="1063506" y="3408873"/>
                      </a:lnTo>
                      <a:lnTo>
                        <a:pt x="1043491" y="3414286"/>
                      </a:lnTo>
                      <a:lnTo>
                        <a:pt x="1022841" y="3420017"/>
                      </a:lnTo>
                      <a:lnTo>
                        <a:pt x="1001874" y="3424794"/>
                      </a:lnTo>
                      <a:lnTo>
                        <a:pt x="979953" y="3429570"/>
                      </a:lnTo>
                      <a:lnTo>
                        <a:pt x="957397" y="3433709"/>
                      </a:lnTo>
                      <a:lnTo>
                        <a:pt x="934524" y="3437848"/>
                      </a:lnTo>
                      <a:lnTo>
                        <a:pt x="910697" y="3441032"/>
                      </a:lnTo>
                      <a:lnTo>
                        <a:pt x="886235" y="3444216"/>
                      </a:lnTo>
                      <a:lnTo>
                        <a:pt x="861773" y="3446764"/>
                      </a:lnTo>
                      <a:lnTo>
                        <a:pt x="836675" y="3448992"/>
                      </a:lnTo>
                      <a:lnTo>
                        <a:pt x="810942" y="3450584"/>
                      </a:lnTo>
                      <a:lnTo>
                        <a:pt x="784892" y="3451540"/>
                      </a:lnTo>
                      <a:lnTo>
                        <a:pt x="758841" y="3452495"/>
                      </a:lnTo>
                      <a:lnTo>
                        <a:pt x="732155" y="3452813"/>
                      </a:lnTo>
                      <a:lnTo>
                        <a:pt x="704834" y="3452495"/>
                      </a:lnTo>
                      <a:lnTo>
                        <a:pt x="677513" y="3451540"/>
                      </a:lnTo>
                      <a:lnTo>
                        <a:pt x="651145" y="3450584"/>
                      </a:lnTo>
                      <a:lnTo>
                        <a:pt x="625094" y="3448356"/>
                      </a:lnTo>
                      <a:lnTo>
                        <a:pt x="599361" y="3446445"/>
                      </a:lnTo>
                      <a:lnTo>
                        <a:pt x="574264" y="3443579"/>
                      </a:lnTo>
                      <a:lnTo>
                        <a:pt x="549484" y="3440395"/>
                      </a:lnTo>
                      <a:lnTo>
                        <a:pt x="525339" y="3436893"/>
                      </a:lnTo>
                      <a:lnTo>
                        <a:pt x="501513" y="3433072"/>
                      </a:lnTo>
                      <a:lnTo>
                        <a:pt x="478639" y="3428296"/>
                      </a:lnTo>
                      <a:lnTo>
                        <a:pt x="456718" y="3423520"/>
                      </a:lnTo>
                      <a:lnTo>
                        <a:pt x="434798" y="3418425"/>
                      </a:lnTo>
                      <a:lnTo>
                        <a:pt x="413830" y="3412694"/>
                      </a:lnTo>
                      <a:lnTo>
                        <a:pt x="394134" y="3406963"/>
                      </a:lnTo>
                      <a:lnTo>
                        <a:pt x="374755" y="3400595"/>
                      </a:lnTo>
                      <a:lnTo>
                        <a:pt x="356329" y="3393908"/>
                      </a:lnTo>
                      <a:lnTo>
                        <a:pt x="338538" y="3386585"/>
                      </a:lnTo>
                      <a:lnTo>
                        <a:pt x="322018" y="3379580"/>
                      </a:lnTo>
                      <a:lnTo>
                        <a:pt x="306134" y="3372257"/>
                      </a:lnTo>
                      <a:lnTo>
                        <a:pt x="291520" y="3364296"/>
                      </a:lnTo>
                      <a:lnTo>
                        <a:pt x="277542" y="3356018"/>
                      </a:lnTo>
                      <a:lnTo>
                        <a:pt x="264834" y="3347421"/>
                      </a:lnTo>
                      <a:lnTo>
                        <a:pt x="253079" y="3338824"/>
                      </a:lnTo>
                      <a:lnTo>
                        <a:pt x="242278" y="3330227"/>
                      </a:lnTo>
                      <a:lnTo>
                        <a:pt x="237513" y="3325451"/>
                      </a:lnTo>
                      <a:lnTo>
                        <a:pt x="232747" y="3320675"/>
                      </a:lnTo>
                      <a:lnTo>
                        <a:pt x="228617" y="3316217"/>
                      </a:lnTo>
                      <a:lnTo>
                        <a:pt x="224487" y="3311441"/>
                      </a:lnTo>
                      <a:lnTo>
                        <a:pt x="220993" y="3306983"/>
                      </a:lnTo>
                      <a:lnTo>
                        <a:pt x="217498" y="3302207"/>
                      </a:lnTo>
                      <a:lnTo>
                        <a:pt x="214321" y="3297431"/>
                      </a:lnTo>
                      <a:lnTo>
                        <a:pt x="211462" y="3292337"/>
                      </a:lnTo>
                      <a:lnTo>
                        <a:pt x="208921" y="3287561"/>
                      </a:lnTo>
                      <a:lnTo>
                        <a:pt x="206697" y="3282148"/>
                      </a:lnTo>
                      <a:lnTo>
                        <a:pt x="204791" y="3277690"/>
                      </a:lnTo>
                      <a:lnTo>
                        <a:pt x="203202" y="3272277"/>
                      </a:lnTo>
                      <a:lnTo>
                        <a:pt x="201931" y="3267183"/>
                      </a:lnTo>
                      <a:lnTo>
                        <a:pt x="201296" y="3262088"/>
                      </a:lnTo>
                      <a:lnTo>
                        <a:pt x="200978" y="3256994"/>
                      </a:lnTo>
                      <a:lnTo>
                        <a:pt x="200343" y="3251899"/>
                      </a:lnTo>
                      <a:lnTo>
                        <a:pt x="200025" y="3251899"/>
                      </a:lnTo>
                      <a:lnTo>
                        <a:pt x="200025" y="3117850"/>
                      </a:lnTo>
                      <a:close/>
                      <a:moveTo>
                        <a:pt x="1263332" y="3111818"/>
                      </a:moveTo>
                      <a:lnTo>
                        <a:pt x="1263650" y="3117533"/>
                      </a:lnTo>
                      <a:lnTo>
                        <a:pt x="1263332" y="3119438"/>
                      </a:lnTo>
                      <a:lnTo>
                        <a:pt x="1263332" y="3116263"/>
                      </a:lnTo>
                      <a:lnTo>
                        <a:pt x="1263332" y="3111818"/>
                      </a:lnTo>
                      <a:close/>
                      <a:moveTo>
                        <a:pt x="1263253" y="3110548"/>
                      </a:moveTo>
                      <a:lnTo>
                        <a:pt x="1263332" y="3111183"/>
                      </a:lnTo>
                      <a:lnTo>
                        <a:pt x="1263332" y="3111818"/>
                      </a:lnTo>
                      <a:lnTo>
                        <a:pt x="1263253" y="3110548"/>
                      </a:lnTo>
                      <a:close/>
                      <a:moveTo>
                        <a:pt x="1892592" y="3107220"/>
                      </a:moveTo>
                      <a:lnTo>
                        <a:pt x="1892592" y="3210034"/>
                      </a:lnTo>
                      <a:lnTo>
                        <a:pt x="1913877" y="3210983"/>
                      </a:lnTo>
                      <a:lnTo>
                        <a:pt x="1935480" y="3210983"/>
                      </a:lnTo>
                      <a:lnTo>
                        <a:pt x="1965343" y="3210667"/>
                      </a:lnTo>
                      <a:lnTo>
                        <a:pt x="1965343" y="3107537"/>
                      </a:lnTo>
                      <a:lnTo>
                        <a:pt x="1935480" y="3107853"/>
                      </a:lnTo>
                      <a:lnTo>
                        <a:pt x="1913877" y="3107853"/>
                      </a:lnTo>
                      <a:lnTo>
                        <a:pt x="1892592" y="3107220"/>
                      </a:lnTo>
                      <a:close/>
                      <a:moveTo>
                        <a:pt x="200819" y="3107046"/>
                      </a:moveTo>
                      <a:lnTo>
                        <a:pt x="200378" y="3110133"/>
                      </a:lnTo>
                      <a:lnTo>
                        <a:pt x="200025" y="3115072"/>
                      </a:lnTo>
                      <a:lnTo>
                        <a:pt x="200025" y="3110751"/>
                      </a:lnTo>
                      <a:lnTo>
                        <a:pt x="200819" y="3107046"/>
                      </a:lnTo>
                      <a:close/>
                      <a:moveTo>
                        <a:pt x="2489519" y="3103562"/>
                      </a:moveTo>
                      <a:lnTo>
                        <a:pt x="2490471" y="3109906"/>
                      </a:lnTo>
                      <a:lnTo>
                        <a:pt x="2490788" y="3116568"/>
                      </a:lnTo>
                      <a:lnTo>
                        <a:pt x="2490788" y="3252652"/>
                      </a:lnTo>
                      <a:lnTo>
                        <a:pt x="2490471" y="3252969"/>
                      </a:lnTo>
                      <a:lnTo>
                        <a:pt x="2489836" y="3260899"/>
                      </a:lnTo>
                      <a:lnTo>
                        <a:pt x="2489519" y="3265657"/>
                      </a:lnTo>
                      <a:lnTo>
                        <a:pt x="2488250" y="3270733"/>
                      </a:lnTo>
                      <a:lnTo>
                        <a:pt x="2487298" y="3275491"/>
                      </a:lnTo>
                      <a:lnTo>
                        <a:pt x="2485711" y="3280566"/>
                      </a:lnTo>
                      <a:lnTo>
                        <a:pt x="2483490" y="3285325"/>
                      </a:lnTo>
                      <a:lnTo>
                        <a:pt x="2481269" y="3290083"/>
                      </a:lnTo>
                      <a:lnTo>
                        <a:pt x="2479048" y="3294841"/>
                      </a:lnTo>
                      <a:lnTo>
                        <a:pt x="2475874" y="3299599"/>
                      </a:lnTo>
                      <a:lnTo>
                        <a:pt x="2472701" y="3304357"/>
                      </a:lnTo>
                      <a:lnTo>
                        <a:pt x="2469528" y="3309115"/>
                      </a:lnTo>
                      <a:lnTo>
                        <a:pt x="2465403" y="3313874"/>
                      </a:lnTo>
                      <a:lnTo>
                        <a:pt x="2461595" y="3317997"/>
                      </a:lnTo>
                      <a:lnTo>
                        <a:pt x="2453028" y="3327196"/>
                      </a:lnTo>
                      <a:lnTo>
                        <a:pt x="2443191" y="3335761"/>
                      </a:lnTo>
                      <a:lnTo>
                        <a:pt x="2432086" y="3344643"/>
                      </a:lnTo>
                      <a:lnTo>
                        <a:pt x="2419710" y="3352891"/>
                      </a:lnTo>
                      <a:lnTo>
                        <a:pt x="2406701" y="3360504"/>
                      </a:lnTo>
                      <a:lnTo>
                        <a:pt x="2393056" y="3368434"/>
                      </a:lnTo>
                      <a:lnTo>
                        <a:pt x="2378143" y="3376047"/>
                      </a:lnTo>
                      <a:lnTo>
                        <a:pt x="2362277" y="3383660"/>
                      </a:lnTo>
                      <a:lnTo>
                        <a:pt x="2345777" y="3390322"/>
                      </a:lnTo>
                      <a:lnTo>
                        <a:pt x="2328325" y="3396983"/>
                      </a:lnTo>
                      <a:lnTo>
                        <a:pt x="2309921" y="3403327"/>
                      </a:lnTo>
                      <a:lnTo>
                        <a:pt x="2290882" y="3409671"/>
                      </a:lnTo>
                      <a:lnTo>
                        <a:pt x="2270892" y="3415064"/>
                      </a:lnTo>
                      <a:lnTo>
                        <a:pt x="2250267" y="3420139"/>
                      </a:lnTo>
                      <a:lnTo>
                        <a:pt x="2229324" y="3425215"/>
                      </a:lnTo>
                      <a:lnTo>
                        <a:pt x="2207430" y="3429973"/>
                      </a:lnTo>
                      <a:lnTo>
                        <a:pt x="2184901" y="3434414"/>
                      </a:lnTo>
                      <a:lnTo>
                        <a:pt x="2162054" y="3437903"/>
                      </a:lnTo>
                      <a:lnTo>
                        <a:pt x="2138256" y="3441393"/>
                      </a:lnTo>
                      <a:lnTo>
                        <a:pt x="2113823" y="3444565"/>
                      </a:lnTo>
                      <a:lnTo>
                        <a:pt x="2089390" y="3447102"/>
                      </a:lnTo>
                      <a:lnTo>
                        <a:pt x="2064323" y="3449006"/>
                      </a:lnTo>
                      <a:lnTo>
                        <a:pt x="2038621" y="3450909"/>
                      </a:lnTo>
                      <a:lnTo>
                        <a:pt x="2012601" y="3452178"/>
                      </a:lnTo>
                      <a:lnTo>
                        <a:pt x="1986582" y="3452812"/>
                      </a:lnTo>
                      <a:lnTo>
                        <a:pt x="1959928" y="3452812"/>
                      </a:lnTo>
                      <a:lnTo>
                        <a:pt x="1932639" y="3452812"/>
                      </a:lnTo>
                      <a:lnTo>
                        <a:pt x="1905350" y="3452178"/>
                      </a:lnTo>
                      <a:lnTo>
                        <a:pt x="1879014" y="3450592"/>
                      </a:lnTo>
                      <a:lnTo>
                        <a:pt x="1852994" y="3449006"/>
                      </a:lnTo>
                      <a:lnTo>
                        <a:pt x="1827292" y="3446468"/>
                      </a:lnTo>
                      <a:lnTo>
                        <a:pt x="1802224" y="3443930"/>
                      </a:lnTo>
                      <a:lnTo>
                        <a:pt x="1777157" y="3441075"/>
                      </a:lnTo>
                      <a:lnTo>
                        <a:pt x="1753359" y="3437269"/>
                      </a:lnTo>
                      <a:lnTo>
                        <a:pt x="1729560" y="3433145"/>
                      </a:lnTo>
                      <a:lnTo>
                        <a:pt x="1706714" y="3428704"/>
                      </a:lnTo>
                      <a:lnTo>
                        <a:pt x="1684502" y="3424263"/>
                      </a:lnTo>
                      <a:lnTo>
                        <a:pt x="1662925" y="3418871"/>
                      </a:lnTo>
                      <a:lnTo>
                        <a:pt x="1641983" y="3413478"/>
                      </a:lnTo>
                      <a:lnTo>
                        <a:pt x="1622309" y="3407134"/>
                      </a:lnTo>
                      <a:lnTo>
                        <a:pt x="1602953" y="3400790"/>
                      </a:lnTo>
                      <a:lnTo>
                        <a:pt x="1584549" y="3394445"/>
                      </a:lnTo>
                      <a:lnTo>
                        <a:pt x="1566780" y="3387467"/>
                      </a:lnTo>
                      <a:lnTo>
                        <a:pt x="1550280" y="3380488"/>
                      </a:lnTo>
                      <a:lnTo>
                        <a:pt x="1534414" y="3372558"/>
                      </a:lnTo>
                      <a:lnTo>
                        <a:pt x="1519501" y="3364945"/>
                      </a:lnTo>
                      <a:lnTo>
                        <a:pt x="1505539" y="3356697"/>
                      </a:lnTo>
                      <a:lnTo>
                        <a:pt x="1493164" y="3348450"/>
                      </a:lnTo>
                      <a:lnTo>
                        <a:pt x="1481106" y="3339885"/>
                      </a:lnTo>
                      <a:lnTo>
                        <a:pt x="1470635" y="3330686"/>
                      </a:lnTo>
                      <a:lnTo>
                        <a:pt x="1465875" y="3326245"/>
                      </a:lnTo>
                      <a:lnTo>
                        <a:pt x="1461116" y="3321487"/>
                      </a:lnTo>
                      <a:lnTo>
                        <a:pt x="1456673" y="3317363"/>
                      </a:lnTo>
                      <a:lnTo>
                        <a:pt x="1452866" y="3312605"/>
                      </a:lnTo>
                      <a:lnTo>
                        <a:pt x="1449375" y="3307847"/>
                      </a:lnTo>
                      <a:lnTo>
                        <a:pt x="1445885" y="3303088"/>
                      </a:lnTo>
                      <a:lnTo>
                        <a:pt x="1442712" y="3298013"/>
                      </a:lnTo>
                      <a:lnTo>
                        <a:pt x="1439856" y="3293255"/>
                      </a:lnTo>
                      <a:lnTo>
                        <a:pt x="1437000" y="3288497"/>
                      </a:lnTo>
                      <a:lnTo>
                        <a:pt x="1435096" y="3283421"/>
                      </a:lnTo>
                      <a:lnTo>
                        <a:pt x="1433192" y="3278346"/>
                      </a:lnTo>
                      <a:lnTo>
                        <a:pt x="1431606" y="3273588"/>
                      </a:lnTo>
                      <a:lnTo>
                        <a:pt x="1430337" y="3268512"/>
                      </a:lnTo>
                      <a:lnTo>
                        <a:pt x="1429702" y="3263437"/>
                      </a:lnTo>
                      <a:lnTo>
                        <a:pt x="1429385" y="3258044"/>
                      </a:lnTo>
                      <a:lnTo>
                        <a:pt x="1428750" y="3252969"/>
                      </a:lnTo>
                      <a:lnTo>
                        <a:pt x="1428750" y="3155268"/>
                      </a:lnTo>
                      <a:lnTo>
                        <a:pt x="1438269" y="3162881"/>
                      </a:lnTo>
                      <a:lnTo>
                        <a:pt x="1449058" y="3170177"/>
                      </a:lnTo>
                      <a:lnTo>
                        <a:pt x="1459846" y="3177473"/>
                      </a:lnTo>
                      <a:lnTo>
                        <a:pt x="1471270" y="3184134"/>
                      </a:lnTo>
                      <a:lnTo>
                        <a:pt x="1483645" y="3190795"/>
                      </a:lnTo>
                      <a:lnTo>
                        <a:pt x="1496337" y="3197140"/>
                      </a:lnTo>
                      <a:lnTo>
                        <a:pt x="1509347" y="3203484"/>
                      </a:lnTo>
                      <a:lnTo>
                        <a:pt x="1522674" y="3209194"/>
                      </a:lnTo>
                      <a:lnTo>
                        <a:pt x="1536953" y="3215221"/>
                      </a:lnTo>
                      <a:lnTo>
                        <a:pt x="1550915" y="3220613"/>
                      </a:lnTo>
                      <a:lnTo>
                        <a:pt x="1566145" y="3226006"/>
                      </a:lnTo>
                      <a:lnTo>
                        <a:pt x="1581376" y="3231081"/>
                      </a:lnTo>
                      <a:lnTo>
                        <a:pt x="1597242" y="3235839"/>
                      </a:lnTo>
                      <a:lnTo>
                        <a:pt x="1612790" y="3240598"/>
                      </a:lnTo>
                      <a:lnTo>
                        <a:pt x="1628973" y="3244721"/>
                      </a:lnTo>
                      <a:lnTo>
                        <a:pt x="1646108" y="3248845"/>
                      </a:lnTo>
                      <a:lnTo>
                        <a:pt x="1662608" y="3252652"/>
                      </a:lnTo>
                      <a:lnTo>
                        <a:pt x="1680060" y="3256141"/>
                      </a:lnTo>
                      <a:lnTo>
                        <a:pt x="1697195" y="3259313"/>
                      </a:lnTo>
                      <a:lnTo>
                        <a:pt x="1714964" y="3262485"/>
                      </a:lnTo>
                      <a:lnTo>
                        <a:pt x="1732733" y="3265657"/>
                      </a:lnTo>
                      <a:lnTo>
                        <a:pt x="1750820" y="3268195"/>
                      </a:lnTo>
                      <a:lnTo>
                        <a:pt x="1768907" y="3270416"/>
                      </a:lnTo>
                      <a:lnTo>
                        <a:pt x="1786993" y="3272636"/>
                      </a:lnTo>
                      <a:lnTo>
                        <a:pt x="1805715" y="3274857"/>
                      </a:lnTo>
                      <a:lnTo>
                        <a:pt x="1824119" y="3276443"/>
                      </a:lnTo>
                      <a:lnTo>
                        <a:pt x="1842840" y="3277394"/>
                      </a:lnTo>
                      <a:lnTo>
                        <a:pt x="1861561" y="3278663"/>
                      </a:lnTo>
                      <a:lnTo>
                        <a:pt x="1880283" y="3279615"/>
                      </a:lnTo>
                      <a:lnTo>
                        <a:pt x="1898687" y="3280249"/>
                      </a:lnTo>
                      <a:lnTo>
                        <a:pt x="1917725" y="3280566"/>
                      </a:lnTo>
                      <a:lnTo>
                        <a:pt x="1936129" y="3280566"/>
                      </a:lnTo>
                      <a:lnTo>
                        <a:pt x="1958658" y="3280566"/>
                      </a:lnTo>
                      <a:lnTo>
                        <a:pt x="1981187" y="3280249"/>
                      </a:lnTo>
                      <a:lnTo>
                        <a:pt x="2003399" y="3278980"/>
                      </a:lnTo>
                      <a:lnTo>
                        <a:pt x="2025928" y="3278029"/>
                      </a:lnTo>
                      <a:lnTo>
                        <a:pt x="2048140" y="3276443"/>
                      </a:lnTo>
                      <a:lnTo>
                        <a:pt x="2070034" y="3274222"/>
                      </a:lnTo>
                      <a:lnTo>
                        <a:pt x="2092246" y="3272002"/>
                      </a:lnTo>
                      <a:lnTo>
                        <a:pt x="2114458" y="3269464"/>
                      </a:lnTo>
                      <a:lnTo>
                        <a:pt x="2135718" y="3266609"/>
                      </a:lnTo>
                      <a:lnTo>
                        <a:pt x="2157295" y="3263437"/>
                      </a:lnTo>
                      <a:lnTo>
                        <a:pt x="2178237" y="3259313"/>
                      </a:lnTo>
                      <a:lnTo>
                        <a:pt x="2198545" y="3255507"/>
                      </a:lnTo>
                      <a:lnTo>
                        <a:pt x="2219170" y="3251066"/>
                      </a:lnTo>
                      <a:lnTo>
                        <a:pt x="2239161" y="3246307"/>
                      </a:lnTo>
                      <a:lnTo>
                        <a:pt x="2258517" y="3241232"/>
                      </a:lnTo>
                      <a:lnTo>
                        <a:pt x="2277555" y="3235839"/>
                      </a:lnTo>
                      <a:lnTo>
                        <a:pt x="2295959" y="3230130"/>
                      </a:lnTo>
                      <a:lnTo>
                        <a:pt x="2314046" y="3223785"/>
                      </a:lnTo>
                      <a:lnTo>
                        <a:pt x="2331498" y="3217441"/>
                      </a:lnTo>
                      <a:lnTo>
                        <a:pt x="2348316" y="3210780"/>
                      </a:lnTo>
                      <a:lnTo>
                        <a:pt x="2364498" y="3203801"/>
                      </a:lnTo>
                      <a:lnTo>
                        <a:pt x="2380047" y="3196188"/>
                      </a:lnTo>
                      <a:lnTo>
                        <a:pt x="2394643" y="3188575"/>
                      </a:lnTo>
                      <a:lnTo>
                        <a:pt x="2408605" y="3180645"/>
                      </a:lnTo>
                      <a:lnTo>
                        <a:pt x="2422249" y="3171763"/>
                      </a:lnTo>
                      <a:lnTo>
                        <a:pt x="2434307" y="3163198"/>
                      </a:lnTo>
                      <a:lnTo>
                        <a:pt x="2445730" y="3153999"/>
                      </a:lnTo>
                      <a:lnTo>
                        <a:pt x="2456518" y="3144800"/>
                      </a:lnTo>
                      <a:lnTo>
                        <a:pt x="2466355" y="3134966"/>
                      </a:lnTo>
                      <a:lnTo>
                        <a:pt x="2471115" y="3129574"/>
                      </a:lnTo>
                      <a:lnTo>
                        <a:pt x="2474922" y="3124498"/>
                      </a:lnTo>
                      <a:lnTo>
                        <a:pt x="2479365" y="3119423"/>
                      </a:lnTo>
                      <a:lnTo>
                        <a:pt x="2482855" y="3114347"/>
                      </a:lnTo>
                      <a:lnTo>
                        <a:pt x="2486346" y="3108955"/>
                      </a:lnTo>
                      <a:lnTo>
                        <a:pt x="2489519" y="3103562"/>
                      </a:lnTo>
                      <a:close/>
                      <a:moveTo>
                        <a:pt x="201789" y="3100564"/>
                      </a:moveTo>
                      <a:lnTo>
                        <a:pt x="201084" y="3105812"/>
                      </a:lnTo>
                      <a:lnTo>
                        <a:pt x="200819" y="3107046"/>
                      </a:lnTo>
                      <a:lnTo>
                        <a:pt x="201084" y="3105194"/>
                      </a:lnTo>
                      <a:lnTo>
                        <a:pt x="201789" y="3100564"/>
                      </a:lnTo>
                      <a:close/>
                      <a:moveTo>
                        <a:pt x="1260475" y="3095625"/>
                      </a:moveTo>
                      <a:lnTo>
                        <a:pt x="1262062" y="3101340"/>
                      </a:lnTo>
                      <a:lnTo>
                        <a:pt x="1263015" y="3106738"/>
                      </a:lnTo>
                      <a:lnTo>
                        <a:pt x="1263253" y="3110548"/>
                      </a:lnTo>
                      <a:lnTo>
                        <a:pt x="1262698" y="3106103"/>
                      </a:lnTo>
                      <a:lnTo>
                        <a:pt x="1261745" y="3100705"/>
                      </a:lnTo>
                      <a:lnTo>
                        <a:pt x="1260475" y="3095625"/>
                      </a:lnTo>
                      <a:close/>
                      <a:moveTo>
                        <a:pt x="1746773" y="3094566"/>
                      </a:moveTo>
                      <a:lnTo>
                        <a:pt x="1746773" y="3198013"/>
                      </a:lnTo>
                      <a:lnTo>
                        <a:pt x="1764563" y="3200227"/>
                      </a:lnTo>
                      <a:lnTo>
                        <a:pt x="1782671" y="3202758"/>
                      </a:lnTo>
                      <a:lnTo>
                        <a:pt x="1800780" y="3204656"/>
                      </a:lnTo>
                      <a:lnTo>
                        <a:pt x="1819841" y="3206238"/>
                      </a:lnTo>
                      <a:lnTo>
                        <a:pt x="1819841" y="3102791"/>
                      </a:lnTo>
                      <a:lnTo>
                        <a:pt x="1800780" y="3101210"/>
                      </a:lnTo>
                      <a:lnTo>
                        <a:pt x="1782671" y="3099312"/>
                      </a:lnTo>
                      <a:lnTo>
                        <a:pt x="1764563" y="3097097"/>
                      </a:lnTo>
                      <a:lnTo>
                        <a:pt x="1746773" y="3094566"/>
                      </a:lnTo>
                      <a:close/>
                      <a:moveTo>
                        <a:pt x="1600953" y="3061666"/>
                      </a:moveTo>
                      <a:lnTo>
                        <a:pt x="1600953" y="3166378"/>
                      </a:lnTo>
                      <a:lnTo>
                        <a:pt x="1618744" y="3171756"/>
                      </a:lnTo>
                      <a:lnTo>
                        <a:pt x="1636217" y="3176501"/>
                      </a:lnTo>
                      <a:lnTo>
                        <a:pt x="1654960" y="3180930"/>
                      </a:lnTo>
                      <a:lnTo>
                        <a:pt x="1673704" y="3185042"/>
                      </a:lnTo>
                      <a:lnTo>
                        <a:pt x="1673704" y="3080963"/>
                      </a:lnTo>
                      <a:lnTo>
                        <a:pt x="1654960" y="3076534"/>
                      </a:lnTo>
                      <a:lnTo>
                        <a:pt x="1636217" y="3071789"/>
                      </a:lnTo>
                      <a:lnTo>
                        <a:pt x="1618108" y="3066728"/>
                      </a:lnTo>
                      <a:lnTo>
                        <a:pt x="1600953" y="3061666"/>
                      </a:lnTo>
                      <a:close/>
                      <a:moveTo>
                        <a:pt x="3151360" y="3046095"/>
                      </a:moveTo>
                      <a:lnTo>
                        <a:pt x="3151360" y="3160713"/>
                      </a:lnTo>
                      <a:lnTo>
                        <a:pt x="3174848" y="3161665"/>
                      </a:lnTo>
                      <a:lnTo>
                        <a:pt x="3198972" y="3161665"/>
                      </a:lnTo>
                      <a:lnTo>
                        <a:pt x="3231983" y="3161348"/>
                      </a:lnTo>
                      <a:lnTo>
                        <a:pt x="3231983" y="3046413"/>
                      </a:lnTo>
                      <a:lnTo>
                        <a:pt x="3198972" y="3046730"/>
                      </a:lnTo>
                      <a:lnTo>
                        <a:pt x="3174848" y="3046413"/>
                      </a:lnTo>
                      <a:lnTo>
                        <a:pt x="3151360" y="3046095"/>
                      </a:lnTo>
                      <a:close/>
                      <a:moveTo>
                        <a:pt x="3815080" y="3040062"/>
                      </a:moveTo>
                      <a:lnTo>
                        <a:pt x="3816033" y="3047365"/>
                      </a:lnTo>
                      <a:lnTo>
                        <a:pt x="3816350" y="3054985"/>
                      </a:lnTo>
                      <a:lnTo>
                        <a:pt x="3816350" y="3206115"/>
                      </a:lnTo>
                      <a:lnTo>
                        <a:pt x="3816033" y="3206432"/>
                      </a:lnTo>
                      <a:lnTo>
                        <a:pt x="3815398" y="3214687"/>
                      </a:lnTo>
                      <a:lnTo>
                        <a:pt x="3814763" y="3220720"/>
                      </a:lnTo>
                      <a:lnTo>
                        <a:pt x="3813493" y="3226117"/>
                      </a:lnTo>
                      <a:lnTo>
                        <a:pt x="3811906" y="3231197"/>
                      </a:lnTo>
                      <a:lnTo>
                        <a:pt x="3810319" y="3236912"/>
                      </a:lnTo>
                      <a:lnTo>
                        <a:pt x="3808097" y="3242310"/>
                      </a:lnTo>
                      <a:lnTo>
                        <a:pt x="3805558" y="3248025"/>
                      </a:lnTo>
                      <a:lnTo>
                        <a:pt x="3803019" y="3253105"/>
                      </a:lnTo>
                      <a:lnTo>
                        <a:pt x="3799844" y="3258185"/>
                      </a:lnTo>
                      <a:lnTo>
                        <a:pt x="3796036" y="3263583"/>
                      </a:lnTo>
                      <a:lnTo>
                        <a:pt x="3792226" y="3268663"/>
                      </a:lnTo>
                      <a:lnTo>
                        <a:pt x="3788418" y="3274060"/>
                      </a:lnTo>
                      <a:lnTo>
                        <a:pt x="3783974" y="3278823"/>
                      </a:lnTo>
                      <a:lnTo>
                        <a:pt x="3779212" y="3283903"/>
                      </a:lnTo>
                      <a:lnTo>
                        <a:pt x="3774134" y="3288983"/>
                      </a:lnTo>
                      <a:lnTo>
                        <a:pt x="3768420" y="3293745"/>
                      </a:lnTo>
                      <a:lnTo>
                        <a:pt x="3763024" y="3298508"/>
                      </a:lnTo>
                      <a:lnTo>
                        <a:pt x="3750963" y="3307715"/>
                      </a:lnTo>
                      <a:lnTo>
                        <a:pt x="3737314" y="3317240"/>
                      </a:lnTo>
                      <a:lnTo>
                        <a:pt x="3722713" y="3326448"/>
                      </a:lnTo>
                      <a:lnTo>
                        <a:pt x="3707477" y="3335020"/>
                      </a:lnTo>
                      <a:lnTo>
                        <a:pt x="3690971" y="3343275"/>
                      </a:lnTo>
                      <a:lnTo>
                        <a:pt x="3673513" y="3351213"/>
                      </a:lnTo>
                      <a:lnTo>
                        <a:pt x="3655103" y="3359150"/>
                      </a:lnTo>
                      <a:lnTo>
                        <a:pt x="3635424" y="3366770"/>
                      </a:lnTo>
                      <a:lnTo>
                        <a:pt x="3615109" y="3373755"/>
                      </a:lnTo>
                      <a:lnTo>
                        <a:pt x="3593842" y="3380423"/>
                      </a:lnTo>
                      <a:lnTo>
                        <a:pt x="3571941" y="3386773"/>
                      </a:lnTo>
                      <a:lnTo>
                        <a:pt x="3549087" y="3392805"/>
                      </a:lnTo>
                      <a:lnTo>
                        <a:pt x="3525281" y="3398203"/>
                      </a:lnTo>
                      <a:lnTo>
                        <a:pt x="3501157" y="3403283"/>
                      </a:lnTo>
                      <a:lnTo>
                        <a:pt x="3476082" y="3408045"/>
                      </a:lnTo>
                      <a:lnTo>
                        <a:pt x="3450371" y="3411855"/>
                      </a:lnTo>
                      <a:lnTo>
                        <a:pt x="3424343" y="3415983"/>
                      </a:lnTo>
                      <a:lnTo>
                        <a:pt x="3397680" y="3419475"/>
                      </a:lnTo>
                      <a:lnTo>
                        <a:pt x="3370065" y="3422333"/>
                      </a:lnTo>
                      <a:lnTo>
                        <a:pt x="3341815" y="3424555"/>
                      </a:lnTo>
                      <a:lnTo>
                        <a:pt x="3313565" y="3426460"/>
                      </a:lnTo>
                      <a:lnTo>
                        <a:pt x="3284680" y="3427730"/>
                      </a:lnTo>
                      <a:lnTo>
                        <a:pt x="3255478" y="3428683"/>
                      </a:lnTo>
                      <a:lnTo>
                        <a:pt x="3225959" y="3429000"/>
                      </a:lnTo>
                      <a:lnTo>
                        <a:pt x="3195487" y="3428683"/>
                      </a:lnTo>
                      <a:lnTo>
                        <a:pt x="3165650" y="3427730"/>
                      </a:lnTo>
                      <a:lnTo>
                        <a:pt x="3136130" y="3426143"/>
                      </a:lnTo>
                      <a:lnTo>
                        <a:pt x="3106928" y="3424238"/>
                      </a:lnTo>
                      <a:lnTo>
                        <a:pt x="3078678" y="3422015"/>
                      </a:lnTo>
                      <a:lnTo>
                        <a:pt x="3050428" y="3418840"/>
                      </a:lnTo>
                      <a:lnTo>
                        <a:pt x="3022813" y="3415030"/>
                      </a:lnTo>
                      <a:lnTo>
                        <a:pt x="2996150" y="3411220"/>
                      </a:lnTo>
                      <a:lnTo>
                        <a:pt x="2970122" y="3406775"/>
                      </a:lnTo>
                      <a:lnTo>
                        <a:pt x="2944729" y="3402013"/>
                      </a:lnTo>
                      <a:lnTo>
                        <a:pt x="2919971" y="3396615"/>
                      </a:lnTo>
                      <a:lnTo>
                        <a:pt x="2895847" y="3390583"/>
                      </a:lnTo>
                      <a:lnTo>
                        <a:pt x="2872994" y="3384868"/>
                      </a:lnTo>
                      <a:lnTo>
                        <a:pt x="2850775" y="3378200"/>
                      </a:lnTo>
                      <a:lnTo>
                        <a:pt x="2829190" y="3370898"/>
                      </a:lnTo>
                      <a:lnTo>
                        <a:pt x="2808876" y="3363595"/>
                      </a:lnTo>
                      <a:lnTo>
                        <a:pt x="2789196" y="3355975"/>
                      </a:lnTo>
                      <a:lnTo>
                        <a:pt x="2770469" y="3347720"/>
                      </a:lnTo>
                      <a:lnTo>
                        <a:pt x="2753328" y="3339465"/>
                      </a:lnTo>
                      <a:lnTo>
                        <a:pt x="2736823" y="3330893"/>
                      </a:lnTo>
                      <a:lnTo>
                        <a:pt x="2721269" y="3321685"/>
                      </a:lnTo>
                      <a:lnTo>
                        <a:pt x="2706986" y="3312160"/>
                      </a:lnTo>
                      <a:lnTo>
                        <a:pt x="2693972" y="3302635"/>
                      </a:lnTo>
                      <a:lnTo>
                        <a:pt x="2688258" y="3297873"/>
                      </a:lnTo>
                      <a:lnTo>
                        <a:pt x="2682227" y="3292793"/>
                      </a:lnTo>
                      <a:lnTo>
                        <a:pt x="2676831" y="3287713"/>
                      </a:lnTo>
                      <a:lnTo>
                        <a:pt x="2671753" y="3282950"/>
                      </a:lnTo>
                      <a:lnTo>
                        <a:pt x="2666991" y="3277870"/>
                      </a:lnTo>
                      <a:lnTo>
                        <a:pt x="2662548" y="3272473"/>
                      </a:lnTo>
                      <a:lnTo>
                        <a:pt x="2658104" y="3267393"/>
                      </a:lnTo>
                      <a:lnTo>
                        <a:pt x="2654612" y="3261995"/>
                      </a:lnTo>
                      <a:lnTo>
                        <a:pt x="2651121" y="3256598"/>
                      </a:lnTo>
                      <a:lnTo>
                        <a:pt x="2647947" y="3251200"/>
                      </a:lnTo>
                      <a:lnTo>
                        <a:pt x="2645090" y="3245485"/>
                      </a:lnTo>
                      <a:lnTo>
                        <a:pt x="2642868" y="3240405"/>
                      </a:lnTo>
                      <a:lnTo>
                        <a:pt x="2640329" y="3234372"/>
                      </a:lnTo>
                      <a:lnTo>
                        <a:pt x="2638742" y="3228975"/>
                      </a:lnTo>
                      <a:lnTo>
                        <a:pt x="2637789" y="3223577"/>
                      </a:lnTo>
                      <a:lnTo>
                        <a:pt x="2636520" y="3217862"/>
                      </a:lnTo>
                      <a:lnTo>
                        <a:pt x="2636202" y="3212147"/>
                      </a:lnTo>
                      <a:lnTo>
                        <a:pt x="2635885" y="3206432"/>
                      </a:lnTo>
                      <a:lnTo>
                        <a:pt x="2635250" y="3206432"/>
                      </a:lnTo>
                      <a:lnTo>
                        <a:pt x="2635250" y="3097530"/>
                      </a:lnTo>
                      <a:lnTo>
                        <a:pt x="2646360" y="3105785"/>
                      </a:lnTo>
                      <a:lnTo>
                        <a:pt x="2657786" y="3114040"/>
                      </a:lnTo>
                      <a:lnTo>
                        <a:pt x="2670166" y="3121977"/>
                      </a:lnTo>
                      <a:lnTo>
                        <a:pt x="2683180" y="3129597"/>
                      </a:lnTo>
                      <a:lnTo>
                        <a:pt x="2696511" y="3136900"/>
                      </a:lnTo>
                      <a:lnTo>
                        <a:pt x="2710160" y="3144202"/>
                      </a:lnTo>
                      <a:lnTo>
                        <a:pt x="2724761" y="3151187"/>
                      </a:lnTo>
                      <a:lnTo>
                        <a:pt x="2740314" y="3157855"/>
                      </a:lnTo>
                      <a:lnTo>
                        <a:pt x="2755550" y="3164205"/>
                      </a:lnTo>
                      <a:lnTo>
                        <a:pt x="2771738" y="3170237"/>
                      </a:lnTo>
                      <a:lnTo>
                        <a:pt x="2788244" y="3176270"/>
                      </a:lnTo>
                      <a:lnTo>
                        <a:pt x="2805384" y="3181985"/>
                      </a:lnTo>
                      <a:lnTo>
                        <a:pt x="2822525" y="3187065"/>
                      </a:lnTo>
                      <a:lnTo>
                        <a:pt x="2840300" y="3192145"/>
                      </a:lnTo>
                      <a:lnTo>
                        <a:pt x="2858393" y="3196907"/>
                      </a:lnTo>
                      <a:lnTo>
                        <a:pt x="2877120" y="3201670"/>
                      </a:lnTo>
                      <a:lnTo>
                        <a:pt x="2895530" y="3205797"/>
                      </a:lnTo>
                      <a:lnTo>
                        <a:pt x="2914892" y="3209925"/>
                      </a:lnTo>
                      <a:lnTo>
                        <a:pt x="2934255" y="3213735"/>
                      </a:lnTo>
                      <a:lnTo>
                        <a:pt x="2953617" y="3217227"/>
                      </a:lnTo>
                      <a:lnTo>
                        <a:pt x="2973614" y="3220402"/>
                      </a:lnTo>
                      <a:lnTo>
                        <a:pt x="2993294" y="3222942"/>
                      </a:lnTo>
                      <a:lnTo>
                        <a:pt x="3013926" y="3225800"/>
                      </a:lnTo>
                      <a:lnTo>
                        <a:pt x="3033923" y="3228340"/>
                      </a:lnTo>
                      <a:lnTo>
                        <a:pt x="3054555" y="3230245"/>
                      </a:lnTo>
                      <a:lnTo>
                        <a:pt x="3074869" y="3232150"/>
                      </a:lnTo>
                      <a:lnTo>
                        <a:pt x="3095819" y="3233737"/>
                      </a:lnTo>
                      <a:lnTo>
                        <a:pt x="3116451" y="3235007"/>
                      </a:lnTo>
                      <a:lnTo>
                        <a:pt x="3137400" y="3235960"/>
                      </a:lnTo>
                      <a:lnTo>
                        <a:pt x="3158032" y="3236595"/>
                      </a:lnTo>
                      <a:lnTo>
                        <a:pt x="3178981" y="3237230"/>
                      </a:lnTo>
                      <a:lnTo>
                        <a:pt x="3199613" y="3237230"/>
                      </a:lnTo>
                      <a:lnTo>
                        <a:pt x="3224372" y="3236912"/>
                      </a:lnTo>
                      <a:lnTo>
                        <a:pt x="3249765" y="3236595"/>
                      </a:lnTo>
                      <a:lnTo>
                        <a:pt x="3274523" y="3235325"/>
                      </a:lnTo>
                      <a:lnTo>
                        <a:pt x="3299282" y="3234055"/>
                      </a:lnTo>
                      <a:lnTo>
                        <a:pt x="3324040" y="3232150"/>
                      </a:lnTo>
                      <a:lnTo>
                        <a:pt x="3348481" y="3230245"/>
                      </a:lnTo>
                      <a:lnTo>
                        <a:pt x="3372922" y="3227387"/>
                      </a:lnTo>
                      <a:lnTo>
                        <a:pt x="3397680" y="3224530"/>
                      </a:lnTo>
                      <a:lnTo>
                        <a:pt x="3421486" y="3221355"/>
                      </a:lnTo>
                      <a:lnTo>
                        <a:pt x="3445292" y="3217545"/>
                      </a:lnTo>
                      <a:lnTo>
                        <a:pt x="3468464" y="3213735"/>
                      </a:lnTo>
                      <a:lnTo>
                        <a:pt x="3491635" y="3208972"/>
                      </a:lnTo>
                      <a:lnTo>
                        <a:pt x="3514171" y="3204210"/>
                      </a:lnTo>
                      <a:lnTo>
                        <a:pt x="3536390" y="3199130"/>
                      </a:lnTo>
                      <a:lnTo>
                        <a:pt x="3557974" y="3193097"/>
                      </a:lnTo>
                      <a:lnTo>
                        <a:pt x="3579241" y="3187065"/>
                      </a:lnTo>
                      <a:lnTo>
                        <a:pt x="3599873" y="3180715"/>
                      </a:lnTo>
                      <a:lnTo>
                        <a:pt x="3619870" y="3174047"/>
                      </a:lnTo>
                      <a:lnTo>
                        <a:pt x="3639233" y="3167062"/>
                      </a:lnTo>
                      <a:lnTo>
                        <a:pt x="3657643" y="3159442"/>
                      </a:lnTo>
                      <a:lnTo>
                        <a:pt x="3676053" y="3151505"/>
                      </a:lnTo>
                      <a:lnTo>
                        <a:pt x="3692876" y="3143250"/>
                      </a:lnTo>
                      <a:lnTo>
                        <a:pt x="3709381" y="3134677"/>
                      </a:lnTo>
                      <a:lnTo>
                        <a:pt x="3724935" y="3125470"/>
                      </a:lnTo>
                      <a:lnTo>
                        <a:pt x="3739853" y="3116262"/>
                      </a:lnTo>
                      <a:lnTo>
                        <a:pt x="3753502" y="3106420"/>
                      </a:lnTo>
                      <a:lnTo>
                        <a:pt x="3766198" y="3096577"/>
                      </a:lnTo>
                      <a:lnTo>
                        <a:pt x="3772547" y="3090862"/>
                      </a:lnTo>
                      <a:lnTo>
                        <a:pt x="3777943" y="3085782"/>
                      </a:lnTo>
                      <a:lnTo>
                        <a:pt x="3783656" y="3080385"/>
                      </a:lnTo>
                      <a:lnTo>
                        <a:pt x="3789052" y="3074670"/>
                      </a:lnTo>
                      <a:lnTo>
                        <a:pt x="3793814" y="3069272"/>
                      </a:lnTo>
                      <a:lnTo>
                        <a:pt x="3798575" y="3063557"/>
                      </a:lnTo>
                      <a:lnTo>
                        <a:pt x="3803336" y="3057842"/>
                      </a:lnTo>
                      <a:lnTo>
                        <a:pt x="3807145" y="3051810"/>
                      </a:lnTo>
                      <a:lnTo>
                        <a:pt x="3811271" y="3045777"/>
                      </a:lnTo>
                      <a:lnTo>
                        <a:pt x="3815080" y="3040062"/>
                      </a:lnTo>
                      <a:close/>
                      <a:moveTo>
                        <a:pt x="2989478" y="3031808"/>
                      </a:moveTo>
                      <a:lnTo>
                        <a:pt x="2989478" y="3147378"/>
                      </a:lnTo>
                      <a:lnTo>
                        <a:pt x="3009158" y="3149918"/>
                      </a:lnTo>
                      <a:lnTo>
                        <a:pt x="3029472" y="3152140"/>
                      </a:lnTo>
                      <a:lnTo>
                        <a:pt x="3049469" y="3154363"/>
                      </a:lnTo>
                      <a:lnTo>
                        <a:pt x="3070419" y="3155950"/>
                      </a:lnTo>
                      <a:lnTo>
                        <a:pt x="3070419" y="3041333"/>
                      </a:lnTo>
                      <a:lnTo>
                        <a:pt x="3049469" y="3039428"/>
                      </a:lnTo>
                      <a:lnTo>
                        <a:pt x="3029472" y="3036888"/>
                      </a:lnTo>
                      <a:lnTo>
                        <a:pt x="3009158" y="3034665"/>
                      </a:lnTo>
                      <a:lnTo>
                        <a:pt x="2989478" y="3031808"/>
                      </a:lnTo>
                      <a:close/>
                      <a:moveTo>
                        <a:pt x="2402802" y="3022755"/>
                      </a:moveTo>
                      <a:lnTo>
                        <a:pt x="2397719" y="3026235"/>
                      </a:lnTo>
                      <a:lnTo>
                        <a:pt x="2391365" y="3029398"/>
                      </a:lnTo>
                      <a:lnTo>
                        <a:pt x="2383740" y="3032878"/>
                      </a:lnTo>
                      <a:lnTo>
                        <a:pt x="2376433" y="3036042"/>
                      </a:lnTo>
                      <a:lnTo>
                        <a:pt x="2360867" y="3042369"/>
                      </a:lnTo>
                      <a:lnTo>
                        <a:pt x="2347841" y="3047114"/>
                      </a:lnTo>
                      <a:lnTo>
                        <a:pt x="2347841" y="3137274"/>
                      </a:lnTo>
                      <a:lnTo>
                        <a:pt x="2355784" y="3133794"/>
                      </a:lnTo>
                      <a:lnTo>
                        <a:pt x="2363408" y="3129681"/>
                      </a:lnTo>
                      <a:lnTo>
                        <a:pt x="2371033" y="3125252"/>
                      </a:lnTo>
                      <a:lnTo>
                        <a:pt x="2378340" y="3120507"/>
                      </a:lnTo>
                      <a:lnTo>
                        <a:pt x="2385329" y="3115762"/>
                      </a:lnTo>
                      <a:lnTo>
                        <a:pt x="2391683" y="3111017"/>
                      </a:lnTo>
                      <a:lnTo>
                        <a:pt x="2397719" y="3106271"/>
                      </a:lnTo>
                      <a:lnTo>
                        <a:pt x="2402802" y="3101526"/>
                      </a:lnTo>
                      <a:lnTo>
                        <a:pt x="2402802" y="3022755"/>
                      </a:lnTo>
                      <a:close/>
                      <a:moveTo>
                        <a:pt x="698500" y="3017837"/>
                      </a:moveTo>
                      <a:lnTo>
                        <a:pt x="698500" y="3086100"/>
                      </a:lnTo>
                      <a:lnTo>
                        <a:pt x="684586" y="3083595"/>
                      </a:lnTo>
                      <a:lnTo>
                        <a:pt x="667825" y="3079838"/>
                      </a:lnTo>
                      <a:lnTo>
                        <a:pt x="659920" y="3077959"/>
                      </a:lnTo>
                      <a:lnTo>
                        <a:pt x="652962" y="3076393"/>
                      </a:lnTo>
                      <a:lnTo>
                        <a:pt x="646321" y="3074201"/>
                      </a:lnTo>
                      <a:lnTo>
                        <a:pt x="640313" y="3071696"/>
                      </a:lnTo>
                      <a:lnTo>
                        <a:pt x="634305" y="3069191"/>
                      </a:lnTo>
                      <a:lnTo>
                        <a:pt x="629245" y="3065433"/>
                      </a:lnTo>
                      <a:lnTo>
                        <a:pt x="626082" y="3063555"/>
                      </a:lnTo>
                      <a:lnTo>
                        <a:pt x="623869" y="3061363"/>
                      </a:lnTo>
                      <a:lnTo>
                        <a:pt x="622288" y="3058545"/>
                      </a:lnTo>
                      <a:lnTo>
                        <a:pt x="620706" y="3056353"/>
                      </a:lnTo>
                      <a:lnTo>
                        <a:pt x="619441" y="3053534"/>
                      </a:lnTo>
                      <a:lnTo>
                        <a:pt x="619125" y="3051029"/>
                      </a:lnTo>
                      <a:lnTo>
                        <a:pt x="619125" y="3048524"/>
                      </a:lnTo>
                      <a:lnTo>
                        <a:pt x="619441" y="3046019"/>
                      </a:lnTo>
                      <a:lnTo>
                        <a:pt x="620390" y="3043514"/>
                      </a:lnTo>
                      <a:lnTo>
                        <a:pt x="621971" y="3041009"/>
                      </a:lnTo>
                      <a:lnTo>
                        <a:pt x="623553" y="3038817"/>
                      </a:lnTo>
                      <a:lnTo>
                        <a:pt x="625766" y="3036312"/>
                      </a:lnTo>
                      <a:lnTo>
                        <a:pt x="628296" y="3034433"/>
                      </a:lnTo>
                      <a:lnTo>
                        <a:pt x="631142" y="3032555"/>
                      </a:lnTo>
                      <a:lnTo>
                        <a:pt x="634937" y="3030676"/>
                      </a:lnTo>
                      <a:lnTo>
                        <a:pt x="638732" y="3029110"/>
                      </a:lnTo>
                      <a:lnTo>
                        <a:pt x="645057" y="3026605"/>
                      </a:lnTo>
                      <a:lnTo>
                        <a:pt x="651697" y="3024726"/>
                      </a:lnTo>
                      <a:lnTo>
                        <a:pt x="658655" y="3023161"/>
                      </a:lnTo>
                      <a:lnTo>
                        <a:pt x="666244" y="3021595"/>
                      </a:lnTo>
                      <a:lnTo>
                        <a:pt x="674150" y="3020342"/>
                      </a:lnTo>
                      <a:lnTo>
                        <a:pt x="682056" y="3019403"/>
                      </a:lnTo>
                      <a:lnTo>
                        <a:pt x="698500" y="3017837"/>
                      </a:lnTo>
                      <a:close/>
                      <a:moveTo>
                        <a:pt x="2827597" y="2994977"/>
                      </a:moveTo>
                      <a:lnTo>
                        <a:pt x="2827597" y="3112135"/>
                      </a:lnTo>
                      <a:lnTo>
                        <a:pt x="2846959" y="3117850"/>
                      </a:lnTo>
                      <a:lnTo>
                        <a:pt x="2866956" y="3123248"/>
                      </a:lnTo>
                      <a:lnTo>
                        <a:pt x="2887588" y="3128010"/>
                      </a:lnTo>
                      <a:lnTo>
                        <a:pt x="2908220" y="3132773"/>
                      </a:lnTo>
                      <a:lnTo>
                        <a:pt x="2908220" y="3016885"/>
                      </a:lnTo>
                      <a:lnTo>
                        <a:pt x="2887588" y="3011805"/>
                      </a:lnTo>
                      <a:lnTo>
                        <a:pt x="2866956" y="3006725"/>
                      </a:lnTo>
                      <a:lnTo>
                        <a:pt x="2846959" y="3001010"/>
                      </a:lnTo>
                      <a:lnTo>
                        <a:pt x="2827597" y="2994977"/>
                      </a:lnTo>
                      <a:close/>
                      <a:moveTo>
                        <a:pt x="1455133" y="2986375"/>
                      </a:moveTo>
                      <a:lnTo>
                        <a:pt x="1455133" y="3092352"/>
                      </a:lnTo>
                      <a:lnTo>
                        <a:pt x="1457675" y="3094883"/>
                      </a:lnTo>
                      <a:lnTo>
                        <a:pt x="1460216" y="3097730"/>
                      </a:lnTo>
                      <a:lnTo>
                        <a:pt x="1466888" y="3103741"/>
                      </a:lnTo>
                      <a:lnTo>
                        <a:pt x="1475466" y="3110068"/>
                      </a:lnTo>
                      <a:lnTo>
                        <a:pt x="1484679" y="3116078"/>
                      </a:lnTo>
                      <a:lnTo>
                        <a:pt x="1495162" y="3122405"/>
                      </a:lnTo>
                      <a:lnTo>
                        <a:pt x="1505964" y="3128732"/>
                      </a:lnTo>
                      <a:lnTo>
                        <a:pt x="1517083" y="3134743"/>
                      </a:lnTo>
                      <a:lnTo>
                        <a:pt x="1528202" y="3139804"/>
                      </a:lnTo>
                      <a:lnTo>
                        <a:pt x="1528202" y="3033195"/>
                      </a:lnTo>
                      <a:lnTo>
                        <a:pt x="1517083" y="3027817"/>
                      </a:lnTo>
                      <a:lnTo>
                        <a:pt x="1506917" y="3022122"/>
                      </a:lnTo>
                      <a:lnTo>
                        <a:pt x="1497068" y="3016428"/>
                      </a:lnTo>
                      <a:lnTo>
                        <a:pt x="1487538" y="3010734"/>
                      </a:lnTo>
                      <a:lnTo>
                        <a:pt x="1478960" y="3005039"/>
                      </a:lnTo>
                      <a:lnTo>
                        <a:pt x="1470700" y="2998712"/>
                      </a:lnTo>
                      <a:lnTo>
                        <a:pt x="1462758" y="2992702"/>
                      </a:lnTo>
                      <a:lnTo>
                        <a:pt x="1455133" y="2986375"/>
                      </a:lnTo>
                      <a:close/>
                      <a:moveTo>
                        <a:pt x="711352" y="2965750"/>
                      </a:moveTo>
                      <a:lnTo>
                        <a:pt x="709129" y="2966067"/>
                      </a:lnTo>
                      <a:lnTo>
                        <a:pt x="706270" y="2966384"/>
                      </a:lnTo>
                      <a:lnTo>
                        <a:pt x="704047" y="2966702"/>
                      </a:lnTo>
                      <a:lnTo>
                        <a:pt x="701824" y="2967653"/>
                      </a:lnTo>
                      <a:lnTo>
                        <a:pt x="700236" y="2968288"/>
                      </a:lnTo>
                      <a:lnTo>
                        <a:pt x="699283" y="2969556"/>
                      </a:lnTo>
                      <a:lnTo>
                        <a:pt x="698330" y="2970191"/>
                      </a:lnTo>
                      <a:lnTo>
                        <a:pt x="698012" y="2971459"/>
                      </a:lnTo>
                      <a:lnTo>
                        <a:pt x="698012" y="2990491"/>
                      </a:lnTo>
                      <a:lnTo>
                        <a:pt x="683085" y="2991760"/>
                      </a:lnTo>
                      <a:lnTo>
                        <a:pt x="667839" y="2993346"/>
                      </a:lnTo>
                      <a:lnTo>
                        <a:pt x="653865" y="2995249"/>
                      </a:lnTo>
                      <a:lnTo>
                        <a:pt x="639890" y="2997786"/>
                      </a:lnTo>
                      <a:lnTo>
                        <a:pt x="626550" y="3000641"/>
                      </a:lnTo>
                      <a:lnTo>
                        <a:pt x="613846" y="3004130"/>
                      </a:lnTo>
                      <a:lnTo>
                        <a:pt x="602094" y="3007619"/>
                      </a:lnTo>
                      <a:lnTo>
                        <a:pt x="590978" y="3012060"/>
                      </a:lnTo>
                      <a:lnTo>
                        <a:pt x="583673" y="3015549"/>
                      </a:lnTo>
                      <a:lnTo>
                        <a:pt x="576368" y="3019355"/>
                      </a:lnTo>
                      <a:lnTo>
                        <a:pt x="570015" y="3023162"/>
                      </a:lnTo>
                      <a:lnTo>
                        <a:pt x="564616" y="3026968"/>
                      </a:lnTo>
                      <a:lnTo>
                        <a:pt x="559852" y="3031092"/>
                      </a:lnTo>
                      <a:lnTo>
                        <a:pt x="556041" y="3035215"/>
                      </a:lnTo>
                      <a:lnTo>
                        <a:pt x="552865" y="3039656"/>
                      </a:lnTo>
                      <a:lnTo>
                        <a:pt x="550324" y="3044096"/>
                      </a:lnTo>
                      <a:lnTo>
                        <a:pt x="548736" y="3048854"/>
                      </a:lnTo>
                      <a:lnTo>
                        <a:pt x="547783" y="3052978"/>
                      </a:lnTo>
                      <a:lnTo>
                        <a:pt x="547783" y="3057736"/>
                      </a:lnTo>
                      <a:lnTo>
                        <a:pt x="548736" y="3062176"/>
                      </a:lnTo>
                      <a:lnTo>
                        <a:pt x="550324" y="3066617"/>
                      </a:lnTo>
                      <a:lnTo>
                        <a:pt x="552865" y="3070741"/>
                      </a:lnTo>
                      <a:lnTo>
                        <a:pt x="556358" y="3075181"/>
                      </a:lnTo>
                      <a:lnTo>
                        <a:pt x="560805" y="3079622"/>
                      </a:lnTo>
                      <a:lnTo>
                        <a:pt x="564934" y="3083111"/>
                      </a:lnTo>
                      <a:lnTo>
                        <a:pt x="570015" y="3086917"/>
                      </a:lnTo>
                      <a:lnTo>
                        <a:pt x="576050" y="3090089"/>
                      </a:lnTo>
                      <a:lnTo>
                        <a:pt x="582720" y="3093578"/>
                      </a:lnTo>
                      <a:lnTo>
                        <a:pt x="589390" y="3096433"/>
                      </a:lnTo>
                      <a:lnTo>
                        <a:pt x="597012" y="3099288"/>
                      </a:lnTo>
                      <a:lnTo>
                        <a:pt x="605270" y="3101825"/>
                      </a:lnTo>
                      <a:lnTo>
                        <a:pt x="613528" y="3104046"/>
                      </a:lnTo>
                      <a:lnTo>
                        <a:pt x="645607" y="3110707"/>
                      </a:lnTo>
                      <a:lnTo>
                        <a:pt x="698012" y="3121808"/>
                      </a:lnTo>
                      <a:lnTo>
                        <a:pt x="698012" y="3203010"/>
                      </a:lnTo>
                      <a:lnTo>
                        <a:pt x="684673" y="3201424"/>
                      </a:lnTo>
                      <a:lnTo>
                        <a:pt x="672286" y="3199203"/>
                      </a:lnTo>
                      <a:lnTo>
                        <a:pt x="657993" y="3196983"/>
                      </a:lnTo>
                      <a:lnTo>
                        <a:pt x="643066" y="3193494"/>
                      </a:lnTo>
                      <a:lnTo>
                        <a:pt x="629409" y="3189370"/>
                      </a:lnTo>
                      <a:lnTo>
                        <a:pt x="617022" y="3185247"/>
                      </a:lnTo>
                      <a:lnTo>
                        <a:pt x="613846" y="3183978"/>
                      </a:lnTo>
                      <a:lnTo>
                        <a:pt x="610670" y="3182709"/>
                      </a:lnTo>
                      <a:lnTo>
                        <a:pt x="608129" y="3181441"/>
                      </a:lnTo>
                      <a:lnTo>
                        <a:pt x="608446" y="3181441"/>
                      </a:lnTo>
                      <a:lnTo>
                        <a:pt x="608129" y="3181123"/>
                      </a:lnTo>
                      <a:lnTo>
                        <a:pt x="604317" y="3179220"/>
                      </a:lnTo>
                      <a:lnTo>
                        <a:pt x="602412" y="3177951"/>
                      </a:lnTo>
                      <a:lnTo>
                        <a:pt x="600506" y="3177000"/>
                      </a:lnTo>
                      <a:lnTo>
                        <a:pt x="595424" y="3175731"/>
                      </a:lnTo>
                      <a:lnTo>
                        <a:pt x="590343" y="3174780"/>
                      </a:lnTo>
                      <a:lnTo>
                        <a:pt x="584308" y="3174780"/>
                      </a:lnTo>
                      <a:lnTo>
                        <a:pt x="578273" y="3175414"/>
                      </a:lnTo>
                      <a:lnTo>
                        <a:pt x="572556" y="3176048"/>
                      </a:lnTo>
                      <a:lnTo>
                        <a:pt x="566522" y="3177634"/>
                      </a:lnTo>
                      <a:lnTo>
                        <a:pt x="560805" y="3179220"/>
                      </a:lnTo>
                      <a:lnTo>
                        <a:pt x="555405" y="3181123"/>
                      </a:lnTo>
                      <a:lnTo>
                        <a:pt x="551277" y="3183661"/>
                      </a:lnTo>
                      <a:lnTo>
                        <a:pt x="547148" y="3185881"/>
                      </a:lnTo>
                      <a:lnTo>
                        <a:pt x="544607" y="3188736"/>
                      </a:lnTo>
                      <a:lnTo>
                        <a:pt x="543336" y="3190005"/>
                      </a:lnTo>
                      <a:lnTo>
                        <a:pt x="542383" y="3190956"/>
                      </a:lnTo>
                      <a:lnTo>
                        <a:pt x="542066" y="3192542"/>
                      </a:lnTo>
                      <a:lnTo>
                        <a:pt x="542066" y="3193811"/>
                      </a:lnTo>
                      <a:lnTo>
                        <a:pt x="542066" y="3195080"/>
                      </a:lnTo>
                      <a:lnTo>
                        <a:pt x="543019" y="3196031"/>
                      </a:lnTo>
                      <a:lnTo>
                        <a:pt x="543654" y="3197300"/>
                      </a:lnTo>
                      <a:lnTo>
                        <a:pt x="545242" y="3198569"/>
                      </a:lnTo>
                      <a:lnTo>
                        <a:pt x="550959" y="3202058"/>
                      </a:lnTo>
                      <a:lnTo>
                        <a:pt x="557629" y="3205547"/>
                      </a:lnTo>
                      <a:lnTo>
                        <a:pt x="564299" y="3208719"/>
                      </a:lnTo>
                      <a:lnTo>
                        <a:pt x="572239" y="3211891"/>
                      </a:lnTo>
                      <a:lnTo>
                        <a:pt x="580497" y="3214746"/>
                      </a:lnTo>
                      <a:lnTo>
                        <a:pt x="589072" y="3216966"/>
                      </a:lnTo>
                      <a:lnTo>
                        <a:pt x="598600" y="3219821"/>
                      </a:lnTo>
                      <a:lnTo>
                        <a:pt x="608446" y="3221724"/>
                      </a:lnTo>
                      <a:lnTo>
                        <a:pt x="618610" y="3223627"/>
                      </a:lnTo>
                      <a:lnTo>
                        <a:pt x="629409" y="3225847"/>
                      </a:lnTo>
                      <a:lnTo>
                        <a:pt x="651324" y="3229019"/>
                      </a:lnTo>
                      <a:lnTo>
                        <a:pt x="674192" y="3230923"/>
                      </a:lnTo>
                      <a:lnTo>
                        <a:pt x="698012" y="3232509"/>
                      </a:lnTo>
                      <a:lnTo>
                        <a:pt x="698012" y="3251223"/>
                      </a:lnTo>
                      <a:lnTo>
                        <a:pt x="698330" y="3252492"/>
                      </a:lnTo>
                      <a:lnTo>
                        <a:pt x="699283" y="3253443"/>
                      </a:lnTo>
                      <a:lnTo>
                        <a:pt x="700236" y="3254395"/>
                      </a:lnTo>
                      <a:lnTo>
                        <a:pt x="701824" y="3255346"/>
                      </a:lnTo>
                      <a:lnTo>
                        <a:pt x="704047" y="3255981"/>
                      </a:lnTo>
                      <a:lnTo>
                        <a:pt x="706270" y="3256298"/>
                      </a:lnTo>
                      <a:lnTo>
                        <a:pt x="709129" y="3256932"/>
                      </a:lnTo>
                      <a:lnTo>
                        <a:pt x="711352" y="3257249"/>
                      </a:lnTo>
                      <a:lnTo>
                        <a:pt x="758358" y="3257249"/>
                      </a:lnTo>
                      <a:lnTo>
                        <a:pt x="760581" y="3256932"/>
                      </a:lnTo>
                      <a:lnTo>
                        <a:pt x="763440" y="3256298"/>
                      </a:lnTo>
                      <a:lnTo>
                        <a:pt x="765345" y="3255981"/>
                      </a:lnTo>
                      <a:lnTo>
                        <a:pt x="767886" y="3255346"/>
                      </a:lnTo>
                      <a:lnTo>
                        <a:pt x="769474" y="3254395"/>
                      </a:lnTo>
                      <a:lnTo>
                        <a:pt x="770427" y="3253443"/>
                      </a:lnTo>
                      <a:lnTo>
                        <a:pt x="771380" y="3252492"/>
                      </a:lnTo>
                      <a:lnTo>
                        <a:pt x="771698" y="3251223"/>
                      </a:lnTo>
                      <a:lnTo>
                        <a:pt x="771698" y="3231874"/>
                      </a:lnTo>
                      <a:lnTo>
                        <a:pt x="786308" y="3230923"/>
                      </a:lnTo>
                      <a:lnTo>
                        <a:pt x="800600" y="3229654"/>
                      </a:lnTo>
                      <a:lnTo>
                        <a:pt x="814257" y="3228068"/>
                      </a:lnTo>
                      <a:lnTo>
                        <a:pt x="827279" y="3226165"/>
                      </a:lnTo>
                      <a:lnTo>
                        <a:pt x="839984" y="3223627"/>
                      </a:lnTo>
                      <a:lnTo>
                        <a:pt x="851418" y="3221090"/>
                      </a:lnTo>
                      <a:lnTo>
                        <a:pt x="862534" y="3217918"/>
                      </a:lnTo>
                      <a:lnTo>
                        <a:pt x="872062" y="3214746"/>
                      </a:lnTo>
                      <a:lnTo>
                        <a:pt x="880002" y="3211257"/>
                      </a:lnTo>
                      <a:lnTo>
                        <a:pt x="886990" y="3208085"/>
                      </a:lnTo>
                      <a:lnTo>
                        <a:pt x="893660" y="3204278"/>
                      </a:lnTo>
                      <a:lnTo>
                        <a:pt x="899694" y="3200472"/>
                      </a:lnTo>
                      <a:lnTo>
                        <a:pt x="904776" y="3196666"/>
                      </a:lnTo>
                      <a:lnTo>
                        <a:pt x="909540" y="3192542"/>
                      </a:lnTo>
                      <a:lnTo>
                        <a:pt x="913352" y="3188419"/>
                      </a:lnTo>
                      <a:lnTo>
                        <a:pt x="916528" y="3184295"/>
                      </a:lnTo>
                      <a:lnTo>
                        <a:pt x="919069" y="3179855"/>
                      </a:lnTo>
                      <a:lnTo>
                        <a:pt x="920657" y="3175414"/>
                      </a:lnTo>
                      <a:lnTo>
                        <a:pt x="921609" y="3170973"/>
                      </a:lnTo>
                      <a:lnTo>
                        <a:pt x="921927" y="3166533"/>
                      </a:lnTo>
                      <a:lnTo>
                        <a:pt x="921292" y="3161775"/>
                      </a:lnTo>
                      <a:lnTo>
                        <a:pt x="920021" y="3157651"/>
                      </a:lnTo>
                      <a:lnTo>
                        <a:pt x="917798" y="3153210"/>
                      </a:lnTo>
                      <a:lnTo>
                        <a:pt x="914622" y="3148453"/>
                      </a:lnTo>
                      <a:lnTo>
                        <a:pt x="912716" y="3146549"/>
                      </a:lnTo>
                      <a:lnTo>
                        <a:pt x="910493" y="3144012"/>
                      </a:lnTo>
                      <a:lnTo>
                        <a:pt x="905411" y="3139888"/>
                      </a:lnTo>
                      <a:lnTo>
                        <a:pt x="899059" y="3135765"/>
                      </a:lnTo>
                      <a:lnTo>
                        <a:pt x="892389" y="3132276"/>
                      </a:lnTo>
                      <a:lnTo>
                        <a:pt x="884449" y="3128787"/>
                      </a:lnTo>
                      <a:lnTo>
                        <a:pt x="876191" y="3125615"/>
                      </a:lnTo>
                      <a:lnTo>
                        <a:pt x="867298" y="3122443"/>
                      </a:lnTo>
                      <a:lnTo>
                        <a:pt x="857452" y="3119588"/>
                      </a:lnTo>
                      <a:lnTo>
                        <a:pt x="847606" y="3117051"/>
                      </a:lnTo>
                      <a:lnTo>
                        <a:pt x="836808" y="3114196"/>
                      </a:lnTo>
                      <a:lnTo>
                        <a:pt x="815528" y="3109438"/>
                      </a:lnTo>
                      <a:lnTo>
                        <a:pt x="793613" y="3104997"/>
                      </a:lnTo>
                      <a:lnTo>
                        <a:pt x="771698" y="3101191"/>
                      </a:lnTo>
                      <a:lnTo>
                        <a:pt x="771698" y="3019673"/>
                      </a:lnTo>
                      <a:lnTo>
                        <a:pt x="790754" y="3021893"/>
                      </a:lnTo>
                      <a:lnTo>
                        <a:pt x="797742" y="3023162"/>
                      </a:lnTo>
                      <a:lnTo>
                        <a:pt x="805047" y="3024748"/>
                      </a:lnTo>
                      <a:lnTo>
                        <a:pt x="819974" y="3028554"/>
                      </a:lnTo>
                      <a:lnTo>
                        <a:pt x="834584" y="3033312"/>
                      </a:lnTo>
                      <a:lnTo>
                        <a:pt x="846336" y="3037435"/>
                      </a:lnTo>
                      <a:lnTo>
                        <a:pt x="853006" y="3039973"/>
                      </a:lnTo>
                      <a:lnTo>
                        <a:pt x="855547" y="3041242"/>
                      </a:lnTo>
                      <a:lnTo>
                        <a:pt x="859358" y="3043779"/>
                      </a:lnTo>
                      <a:lnTo>
                        <a:pt x="861264" y="3044731"/>
                      </a:lnTo>
                      <a:lnTo>
                        <a:pt x="863169" y="3046000"/>
                      </a:lnTo>
                      <a:lnTo>
                        <a:pt x="867933" y="3047268"/>
                      </a:lnTo>
                      <a:lnTo>
                        <a:pt x="873650" y="3047903"/>
                      </a:lnTo>
                      <a:lnTo>
                        <a:pt x="879367" y="3048220"/>
                      </a:lnTo>
                      <a:lnTo>
                        <a:pt x="885402" y="3047586"/>
                      </a:lnTo>
                      <a:lnTo>
                        <a:pt x="891436" y="3046634"/>
                      </a:lnTo>
                      <a:lnTo>
                        <a:pt x="897153" y="3045682"/>
                      </a:lnTo>
                      <a:lnTo>
                        <a:pt x="902870" y="3043779"/>
                      </a:lnTo>
                      <a:lnTo>
                        <a:pt x="907952" y="3041559"/>
                      </a:lnTo>
                      <a:lnTo>
                        <a:pt x="912716" y="3039339"/>
                      </a:lnTo>
                      <a:lnTo>
                        <a:pt x="916528" y="3036801"/>
                      </a:lnTo>
                      <a:lnTo>
                        <a:pt x="919386" y="3034263"/>
                      </a:lnTo>
                      <a:lnTo>
                        <a:pt x="920657" y="3032995"/>
                      </a:lnTo>
                      <a:lnTo>
                        <a:pt x="921292" y="3031726"/>
                      </a:lnTo>
                      <a:lnTo>
                        <a:pt x="921609" y="3030140"/>
                      </a:lnTo>
                      <a:lnTo>
                        <a:pt x="921609" y="3029188"/>
                      </a:lnTo>
                      <a:lnTo>
                        <a:pt x="921292" y="3027920"/>
                      </a:lnTo>
                      <a:lnTo>
                        <a:pt x="920974" y="3026651"/>
                      </a:lnTo>
                      <a:lnTo>
                        <a:pt x="919704" y="3025382"/>
                      </a:lnTo>
                      <a:lnTo>
                        <a:pt x="918433" y="3024431"/>
                      </a:lnTo>
                      <a:lnTo>
                        <a:pt x="914304" y="3021576"/>
                      </a:lnTo>
                      <a:lnTo>
                        <a:pt x="909540" y="3018721"/>
                      </a:lnTo>
                      <a:lnTo>
                        <a:pt x="903823" y="3016501"/>
                      </a:lnTo>
                      <a:lnTo>
                        <a:pt x="898424" y="3013963"/>
                      </a:lnTo>
                      <a:lnTo>
                        <a:pt x="885402" y="3009205"/>
                      </a:lnTo>
                      <a:lnTo>
                        <a:pt x="871109" y="3005082"/>
                      </a:lnTo>
                      <a:lnTo>
                        <a:pt x="856182" y="3000958"/>
                      </a:lnTo>
                      <a:lnTo>
                        <a:pt x="840936" y="2997469"/>
                      </a:lnTo>
                      <a:lnTo>
                        <a:pt x="825374" y="2994614"/>
                      </a:lnTo>
                      <a:lnTo>
                        <a:pt x="810764" y="2992711"/>
                      </a:lnTo>
                      <a:lnTo>
                        <a:pt x="791389" y="2990808"/>
                      </a:lnTo>
                      <a:lnTo>
                        <a:pt x="771698" y="2989539"/>
                      </a:lnTo>
                      <a:lnTo>
                        <a:pt x="771698" y="2971459"/>
                      </a:lnTo>
                      <a:lnTo>
                        <a:pt x="771380" y="2970191"/>
                      </a:lnTo>
                      <a:lnTo>
                        <a:pt x="770427" y="2969556"/>
                      </a:lnTo>
                      <a:lnTo>
                        <a:pt x="769474" y="2968288"/>
                      </a:lnTo>
                      <a:lnTo>
                        <a:pt x="767886" y="2967653"/>
                      </a:lnTo>
                      <a:lnTo>
                        <a:pt x="765345" y="2966702"/>
                      </a:lnTo>
                      <a:lnTo>
                        <a:pt x="763440" y="2966384"/>
                      </a:lnTo>
                      <a:lnTo>
                        <a:pt x="760581" y="2966067"/>
                      </a:lnTo>
                      <a:lnTo>
                        <a:pt x="758358" y="2965750"/>
                      </a:lnTo>
                      <a:lnTo>
                        <a:pt x="711352" y="2965750"/>
                      </a:lnTo>
                      <a:close/>
                      <a:moveTo>
                        <a:pt x="3717945" y="2951797"/>
                      </a:moveTo>
                      <a:lnTo>
                        <a:pt x="3711914" y="2955607"/>
                      </a:lnTo>
                      <a:lnTo>
                        <a:pt x="3704931" y="2959100"/>
                      </a:lnTo>
                      <a:lnTo>
                        <a:pt x="3696678" y="2963227"/>
                      </a:lnTo>
                      <a:lnTo>
                        <a:pt x="3688425" y="2966720"/>
                      </a:lnTo>
                      <a:lnTo>
                        <a:pt x="3671285" y="2973387"/>
                      </a:lnTo>
                      <a:lnTo>
                        <a:pt x="3656684" y="2979102"/>
                      </a:lnTo>
                      <a:lnTo>
                        <a:pt x="3656684" y="3080068"/>
                      </a:lnTo>
                      <a:lnTo>
                        <a:pt x="3665254" y="3075623"/>
                      </a:lnTo>
                      <a:lnTo>
                        <a:pt x="3674142" y="3070860"/>
                      </a:lnTo>
                      <a:lnTo>
                        <a:pt x="3682394" y="3066098"/>
                      </a:lnTo>
                      <a:lnTo>
                        <a:pt x="3690647" y="3061018"/>
                      </a:lnTo>
                      <a:lnTo>
                        <a:pt x="3698582" y="3055620"/>
                      </a:lnTo>
                      <a:lnTo>
                        <a:pt x="3705566" y="3050223"/>
                      </a:lnTo>
                      <a:lnTo>
                        <a:pt x="3711914" y="3044825"/>
                      </a:lnTo>
                      <a:lnTo>
                        <a:pt x="3717945" y="3040063"/>
                      </a:lnTo>
                      <a:lnTo>
                        <a:pt x="3717945" y="2951797"/>
                      </a:lnTo>
                      <a:close/>
                      <a:moveTo>
                        <a:pt x="731996" y="2947987"/>
                      </a:moveTo>
                      <a:lnTo>
                        <a:pt x="755499" y="2948304"/>
                      </a:lnTo>
                      <a:lnTo>
                        <a:pt x="779003" y="2948939"/>
                      </a:lnTo>
                      <a:lnTo>
                        <a:pt x="801870" y="2949890"/>
                      </a:lnTo>
                      <a:lnTo>
                        <a:pt x="824103" y="2951476"/>
                      </a:lnTo>
                      <a:lnTo>
                        <a:pt x="846654" y="2953380"/>
                      </a:lnTo>
                      <a:lnTo>
                        <a:pt x="868569" y="2955283"/>
                      </a:lnTo>
                      <a:lnTo>
                        <a:pt x="889848" y="2958137"/>
                      </a:lnTo>
                      <a:lnTo>
                        <a:pt x="910493" y="2960992"/>
                      </a:lnTo>
                      <a:lnTo>
                        <a:pt x="930820" y="2964164"/>
                      </a:lnTo>
                      <a:lnTo>
                        <a:pt x="950512" y="2967970"/>
                      </a:lnTo>
                      <a:lnTo>
                        <a:pt x="969886" y="2971777"/>
                      </a:lnTo>
                      <a:lnTo>
                        <a:pt x="988308" y="2975900"/>
                      </a:lnTo>
                      <a:lnTo>
                        <a:pt x="1006411" y="2980658"/>
                      </a:lnTo>
                      <a:lnTo>
                        <a:pt x="1023880" y="2985416"/>
                      </a:lnTo>
                      <a:lnTo>
                        <a:pt x="1040396" y="2990491"/>
                      </a:lnTo>
                      <a:lnTo>
                        <a:pt x="1056594" y="2995883"/>
                      </a:lnTo>
                      <a:lnTo>
                        <a:pt x="1071521" y="3001593"/>
                      </a:lnTo>
                      <a:lnTo>
                        <a:pt x="1086131" y="3007302"/>
                      </a:lnTo>
                      <a:lnTo>
                        <a:pt x="1099471" y="3013646"/>
                      </a:lnTo>
                      <a:lnTo>
                        <a:pt x="1112493" y="3019990"/>
                      </a:lnTo>
                      <a:lnTo>
                        <a:pt x="1124562" y="3026651"/>
                      </a:lnTo>
                      <a:lnTo>
                        <a:pt x="1135678" y="3033629"/>
                      </a:lnTo>
                      <a:lnTo>
                        <a:pt x="1145842" y="3040925"/>
                      </a:lnTo>
                      <a:lnTo>
                        <a:pt x="1154735" y="3047903"/>
                      </a:lnTo>
                      <a:lnTo>
                        <a:pt x="1162993" y="3055515"/>
                      </a:lnTo>
                      <a:lnTo>
                        <a:pt x="1170298" y="3062811"/>
                      </a:lnTo>
                      <a:lnTo>
                        <a:pt x="1176650" y="3070741"/>
                      </a:lnTo>
                      <a:lnTo>
                        <a:pt x="1178873" y="3074864"/>
                      </a:lnTo>
                      <a:lnTo>
                        <a:pt x="1181732" y="3078670"/>
                      </a:lnTo>
                      <a:lnTo>
                        <a:pt x="1183638" y="3082794"/>
                      </a:lnTo>
                      <a:lnTo>
                        <a:pt x="1185543" y="3086600"/>
                      </a:lnTo>
                      <a:lnTo>
                        <a:pt x="1187131" y="3090406"/>
                      </a:lnTo>
                      <a:lnTo>
                        <a:pt x="1188402" y="3094847"/>
                      </a:lnTo>
                      <a:lnTo>
                        <a:pt x="1189672" y="3098653"/>
                      </a:lnTo>
                      <a:lnTo>
                        <a:pt x="1190307" y="3103094"/>
                      </a:lnTo>
                      <a:lnTo>
                        <a:pt x="1190625" y="3107535"/>
                      </a:lnTo>
                      <a:lnTo>
                        <a:pt x="1190625" y="3111341"/>
                      </a:lnTo>
                      <a:lnTo>
                        <a:pt x="1190625" y="3115782"/>
                      </a:lnTo>
                      <a:lnTo>
                        <a:pt x="1190307" y="3120223"/>
                      </a:lnTo>
                      <a:lnTo>
                        <a:pt x="1189672" y="3124029"/>
                      </a:lnTo>
                      <a:lnTo>
                        <a:pt x="1188402" y="3128470"/>
                      </a:lnTo>
                      <a:lnTo>
                        <a:pt x="1187131" y="3132276"/>
                      </a:lnTo>
                      <a:lnTo>
                        <a:pt x="1185543" y="3136399"/>
                      </a:lnTo>
                      <a:lnTo>
                        <a:pt x="1183638" y="3140523"/>
                      </a:lnTo>
                      <a:lnTo>
                        <a:pt x="1181732" y="3144646"/>
                      </a:lnTo>
                      <a:lnTo>
                        <a:pt x="1178873" y="3148453"/>
                      </a:lnTo>
                      <a:lnTo>
                        <a:pt x="1176650" y="3152259"/>
                      </a:lnTo>
                      <a:lnTo>
                        <a:pt x="1170298" y="3160189"/>
                      </a:lnTo>
                      <a:lnTo>
                        <a:pt x="1162993" y="3167801"/>
                      </a:lnTo>
                      <a:lnTo>
                        <a:pt x="1154735" y="3175414"/>
                      </a:lnTo>
                      <a:lnTo>
                        <a:pt x="1145842" y="3182392"/>
                      </a:lnTo>
                      <a:lnTo>
                        <a:pt x="1135678" y="3189370"/>
                      </a:lnTo>
                      <a:lnTo>
                        <a:pt x="1124562" y="3196031"/>
                      </a:lnTo>
                      <a:lnTo>
                        <a:pt x="1112493" y="3203010"/>
                      </a:lnTo>
                      <a:lnTo>
                        <a:pt x="1099471" y="3209671"/>
                      </a:lnTo>
                      <a:lnTo>
                        <a:pt x="1086131" y="3215380"/>
                      </a:lnTo>
                      <a:lnTo>
                        <a:pt x="1071521" y="3221407"/>
                      </a:lnTo>
                      <a:lnTo>
                        <a:pt x="1056594" y="3227433"/>
                      </a:lnTo>
                      <a:lnTo>
                        <a:pt x="1040396" y="3232509"/>
                      </a:lnTo>
                      <a:lnTo>
                        <a:pt x="1023880" y="3237584"/>
                      </a:lnTo>
                      <a:lnTo>
                        <a:pt x="1006411" y="3242659"/>
                      </a:lnTo>
                      <a:lnTo>
                        <a:pt x="988308" y="3247099"/>
                      </a:lnTo>
                      <a:lnTo>
                        <a:pt x="969886" y="3251223"/>
                      </a:lnTo>
                      <a:lnTo>
                        <a:pt x="950512" y="3255346"/>
                      </a:lnTo>
                      <a:lnTo>
                        <a:pt x="930820" y="3258835"/>
                      </a:lnTo>
                      <a:lnTo>
                        <a:pt x="910493" y="3262325"/>
                      </a:lnTo>
                      <a:lnTo>
                        <a:pt x="889848" y="3265179"/>
                      </a:lnTo>
                      <a:lnTo>
                        <a:pt x="868569" y="3268034"/>
                      </a:lnTo>
                      <a:lnTo>
                        <a:pt x="846654" y="3269937"/>
                      </a:lnTo>
                      <a:lnTo>
                        <a:pt x="824103" y="3271840"/>
                      </a:lnTo>
                      <a:lnTo>
                        <a:pt x="801870" y="3273426"/>
                      </a:lnTo>
                      <a:lnTo>
                        <a:pt x="779003" y="3274061"/>
                      </a:lnTo>
                      <a:lnTo>
                        <a:pt x="755499" y="3275012"/>
                      </a:lnTo>
                      <a:lnTo>
                        <a:pt x="731996" y="3275012"/>
                      </a:lnTo>
                      <a:lnTo>
                        <a:pt x="708176" y="3275012"/>
                      </a:lnTo>
                      <a:lnTo>
                        <a:pt x="684990" y="3274061"/>
                      </a:lnTo>
                      <a:lnTo>
                        <a:pt x="662122" y="3273426"/>
                      </a:lnTo>
                      <a:lnTo>
                        <a:pt x="639572" y="3271840"/>
                      </a:lnTo>
                      <a:lnTo>
                        <a:pt x="617022" y="3269937"/>
                      </a:lnTo>
                      <a:lnTo>
                        <a:pt x="595424" y="3268034"/>
                      </a:lnTo>
                      <a:lnTo>
                        <a:pt x="574144" y="3265179"/>
                      </a:lnTo>
                      <a:lnTo>
                        <a:pt x="553182" y="3262325"/>
                      </a:lnTo>
                      <a:lnTo>
                        <a:pt x="533173" y="3258835"/>
                      </a:lnTo>
                      <a:lnTo>
                        <a:pt x="513481" y="3255346"/>
                      </a:lnTo>
                      <a:lnTo>
                        <a:pt x="494107" y="3251223"/>
                      </a:lnTo>
                      <a:lnTo>
                        <a:pt x="475368" y="3247099"/>
                      </a:lnTo>
                      <a:lnTo>
                        <a:pt x="457264" y="3242659"/>
                      </a:lnTo>
                      <a:lnTo>
                        <a:pt x="439795" y="3237584"/>
                      </a:lnTo>
                      <a:lnTo>
                        <a:pt x="423280" y="3232509"/>
                      </a:lnTo>
                      <a:lnTo>
                        <a:pt x="407082" y="3227433"/>
                      </a:lnTo>
                      <a:lnTo>
                        <a:pt x="392154" y="3221407"/>
                      </a:lnTo>
                      <a:lnTo>
                        <a:pt x="377544" y="3215380"/>
                      </a:lnTo>
                      <a:lnTo>
                        <a:pt x="364204" y="3209671"/>
                      </a:lnTo>
                      <a:lnTo>
                        <a:pt x="351182" y="3203010"/>
                      </a:lnTo>
                      <a:lnTo>
                        <a:pt x="339431" y="3196031"/>
                      </a:lnTo>
                      <a:lnTo>
                        <a:pt x="328314" y="3189370"/>
                      </a:lnTo>
                      <a:lnTo>
                        <a:pt x="318151" y="3182392"/>
                      </a:lnTo>
                      <a:lnTo>
                        <a:pt x="308940" y="3175414"/>
                      </a:lnTo>
                      <a:lnTo>
                        <a:pt x="300682" y="3167801"/>
                      </a:lnTo>
                      <a:lnTo>
                        <a:pt x="293695" y="3160189"/>
                      </a:lnTo>
                      <a:lnTo>
                        <a:pt x="287343" y="3152259"/>
                      </a:lnTo>
                      <a:lnTo>
                        <a:pt x="284484" y="3148453"/>
                      </a:lnTo>
                      <a:lnTo>
                        <a:pt x="282261" y="3144646"/>
                      </a:lnTo>
                      <a:lnTo>
                        <a:pt x="280038" y="3140523"/>
                      </a:lnTo>
                      <a:lnTo>
                        <a:pt x="278132" y="3136399"/>
                      </a:lnTo>
                      <a:lnTo>
                        <a:pt x="276544" y="3132276"/>
                      </a:lnTo>
                      <a:lnTo>
                        <a:pt x="275274" y="3128470"/>
                      </a:lnTo>
                      <a:lnTo>
                        <a:pt x="274321" y="3124029"/>
                      </a:lnTo>
                      <a:lnTo>
                        <a:pt x="273368" y="3120223"/>
                      </a:lnTo>
                      <a:lnTo>
                        <a:pt x="273050" y="3115782"/>
                      </a:lnTo>
                      <a:lnTo>
                        <a:pt x="273050" y="3111341"/>
                      </a:lnTo>
                      <a:lnTo>
                        <a:pt x="273050" y="3107535"/>
                      </a:lnTo>
                      <a:lnTo>
                        <a:pt x="273368" y="3103094"/>
                      </a:lnTo>
                      <a:lnTo>
                        <a:pt x="274321" y="3098653"/>
                      </a:lnTo>
                      <a:lnTo>
                        <a:pt x="275274" y="3094847"/>
                      </a:lnTo>
                      <a:lnTo>
                        <a:pt x="276544" y="3090406"/>
                      </a:lnTo>
                      <a:lnTo>
                        <a:pt x="278132" y="3086600"/>
                      </a:lnTo>
                      <a:lnTo>
                        <a:pt x="280038" y="3082794"/>
                      </a:lnTo>
                      <a:lnTo>
                        <a:pt x="282261" y="3078670"/>
                      </a:lnTo>
                      <a:lnTo>
                        <a:pt x="284484" y="3074864"/>
                      </a:lnTo>
                      <a:lnTo>
                        <a:pt x="287343" y="3070741"/>
                      </a:lnTo>
                      <a:lnTo>
                        <a:pt x="293695" y="3062811"/>
                      </a:lnTo>
                      <a:lnTo>
                        <a:pt x="300682" y="3055515"/>
                      </a:lnTo>
                      <a:lnTo>
                        <a:pt x="308940" y="3047903"/>
                      </a:lnTo>
                      <a:lnTo>
                        <a:pt x="318151" y="3040925"/>
                      </a:lnTo>
                      <a:lnTo>
                        <a:pt x="328314" y="3033629"/>
                      </a:lnTo>
                      <a:lnTo>
                        <a:pt x="339431" y="3026651"/>
                      </a:lnTo>
                      <a:lnTo>
                        <a:pt x="351182" y="3019990"/>
                      </a:lnTo>
                      <a:lnTo>
                        <a:pt x="364204" y="3013646"/>
                      </a:lnTo>
                      <a:lnTo>
                        <a:pt x="377544" y="3007302"/>
                      </a:lnTo>
                      <a:lnTo>
                        <a:pt x="392154" y="3001593"/>
                      </a:lnTo>
                      <a:lnTo>
                        <a:pt x="407082" y="2995883"/>
                      </a:lnTo>
                      <a:lnTo>
                        <a:pt x="423280" y="2990491"/>
                      </a:lnTo>
                      <a:lnTo>
                        <a:pt x="439795" y="2985416"/>
                      </a:lnTo>
                      <a:lnTo>
                        <a:pt x="457264" y="2980658"/>
                      </a:lnTo>
                      <a:lnTo>
                        <a:pt x="475368" y="2975900"/>
                      </a:lnTo>
                      <a:lnTo>
                        <a:pt x="494107" y="2971777"/>
                      </a:lnTo>
                      <a:lnTo>
                        <a:pt x="513481" y="2967970"/>
                      </a:lnTo>
                      <a:lnTo>
                        <a:pt x="533173" y="2964164"/>
                      </a:lnTo>
                      <a:lnTo>
                        <a:pt x="553182" y="2960992"/>
                      </a:lnTo>
                      <a:lnTo>
                        <a:pt x="574144" y="2958137"/>
                      </a:lnTo>
                      <a:lnTo>
                        <a:pt x="595424" y="2955283"/>
                      </a:lnTo>
                      <a:lnTo>
                        <a:pt x="617022" y="2953380"/>
                      </a:lnTo>
                      <a:lnTo>
                        <a:pt x="639572" y="2951476"/>
                      </a:lnTo>
                      <a:lnTo>
                        <a:pt x="662122" y="2949890"/>
                      </a:lnTo>
                      <a:lnTo>
                        <a:pt x="684990" y="2948939"/>
                      </a:lnTo>
                      <a:lnTo>
                        <a:pt x="708176" y="2948304"/>
                      </a:lnTo>
                      <a:lnTo>
                        <a:pt x="731996" y="2947987"/>
                      </a:lnTo>
                      <a:close/>
                      <a:moveTo>
                        <a:pt x="2665715" y="2911157"/>
                      </a:moveTo>
                      <a:lnTo>
                        <a:pt x="2665715" y="3029585"/>
                      </a:lnTo>
                      <a:lnTo>
                        <a:pt x="2668254" y="3032125"/>
                      </a:lnTo>
                      <a:lnTo>
                        <a:pt x="2671429" y="3035300"/>
                      </a:lnTo>
                      <a:lnTo>
                        <a:pt x="2678729" y="3041650"/>
                      </a:lnTo>
                      <a:lnTo>
                        <a:pt x="2687934" y="3048635"/>
                      </a:lnTo>
                      <a:lnTo>
                        <a:pt x="2698726" y="3055938"/>
                      </a:lnTo>
                      <a:lnTo>
                        <a:pt x="2710153" y="3063240"/>
                      </a:lnTo>
                      <a:lnTo>
                        <a:pt x="2722215" y="3070225"/>
                      </a:lnTo>
                      <a:lnTo>
                        <a:pt x="2734594" y="3076258"/>
                      </a:lnTo>
                      <a:lnTo>
                        <a:pt x="2746656" y="3082290"/>
                      </a:lnTo>
                      <a:lnTo>
                        <a:pt x="2746656" y="2963227"/>
                      </a:lnTo>
                      <a:lnTo>
                        <a:pt x="2734594" y="2957195"/>
                      </a:lnTo>
                      <a:lnTo>
                        <a:pt x="2723167" y="2951480"/>
                      </a:lnTo>
                      <a:lnTo>
                        <a:pt x="2712058" y="2945130"/>
                      </a:lnTo>
                      <a:lnTo>
                        <a:pt x="2701583" y="2938462"/>
                      </a:lnTo>
                      <a:lnTo>
                        <a:pt x="2691743" y="2932112"/>
                      </a:lnTo>
                      <a:lnTo>
                        <a:pt x="2682538" y="2925445"/>
                      </a:lnTo>
                      <a:lnTo>
                        <a:pt x="2673650" y="2918142"/>
                      </a:lnTo>
                      <a:lnTo>
                        <a:pt x="2665715" y="2911157"/>
                      </a:lnTo>
                      <a:close/>
                      <a:moveTo>
                        <a:pt x="1404938" y="2890837"/>
                      </a:moveTo>
                      <a:lnTo>
                        <a:pt x="1408115" y="2896532"/>
                      </a:lnTo>
                      <a:lnTo>
                        <a:pt x="1411928" y="2901593"/>
                      </a:lnTo>
                      <a:lnTo>
                        <a:pt x="1415740" y="2906655"/>
                      </a:lnTo>
                      <a:lnTo>
                        <a:pt x="1419552" y="2911716"/>
                      </a:lnTo>
                      <a:lnTo>
                        <a:pt x="1424000" y="2916778"/>
                      </a:lnTo>
                      <a:lnTo>
                        <a:pt x="1428447" y="2922156"/>
                      </a:lnTo>
                      <a:lnTo>
                        <a:pt x="1438296" y="2931963"/>
                      </a:lnTo>
                      <a:lnTo>
                        <a:pt x="1448780" y="2941453"/>
                      </a:lnTo>
                      <a:lnTo>
                        <a:pt x="1460852" y="2950311"/>
                      </a:lnTo>
                      <a:lnTo>
                        <a:pt x="1472924" y="2958852"/>
                      </a:lnTo>
                      <a:lnTo>
                        <a:pt x="1486267" y="2967394"/>
                      </a:lnTo>
                      <a:lnTo>
                        <a:pt x="1500563" y="2975619"/>
                      </a:lnTo>
                      <a:lnTo>
                        <a:pt x="1515494" y="2983211"/>
                      </a:lnTo>
                      <a:lnTo>
                        <a:pt x="1531061" y="2990487"/>
                      </a:lnTo>
                      <a:lnTo>
                        <a:pt x="1547263" y="2997763"/>
                      </a:lnTo>
                      <a:lnTo>
                        <a:pt x="1564101" y="3004723"/>
                      </a:lnTo>
                      <a:lnTo>
                        <a:pt x="1581574" y="3010734"/>
                      </a:lnTo>
                      <a:lnTo>
                        <a:pt x="1599682" y="3017061"/>
                      </a:lnTo>
                      <a:lnTo>
                        <a:pt x="1618108" y="3022755"/>
                      </a:lnTo>
                      <a:lnTo>
                        <a:pt x="1637170" y="3028133"/>
                      </a:lnTo>
                      <a:lnTo>
                        <a:pt x="1656866" y="3033195"/>
                      </a:lnTo>
                      <a:lnTo>
                        <a:pt x="1676881" y="3037940"/>
                      </a:lnTo>
                      <a:lnTo>
                        <a:pt x="1697213" y="3042369"/>
                      </a:lnTo>
                      <a:lnTo>
                        <a:pt x="1718180" y="3046481"/>
                      </a:lnTo>
                      <a:lnTo>
                        <a:pt x="1738830" y="3050277"/>
                      </a:lnTo>
                      <a:lnTo>
                        <a:pt x="1760116" y="3053757"/>
                      </a:lnTo>
                      <a:lnTo>
                        <a:pt x="1782036" y="3056604"/>
                      </a:lnTo>
                      <a:lnTo>
                        <a:pt x="1803639" y="3059135"/>
                      </a:lnTo>
                      <a:lnTo>
                        <a:pt x="1825877" y="3061666"/>
                      </a:lnTo>
                      <a:lnTo>
                        <a:pt x="1847798" y="3063564"/>
                      </a:lnTo>
                      <a:lnTo>
                        <a:pt x="1870036" y="3065146"/>
                      </a:lnTo>
                      <a:lnTo>
                        <a:pt x="1891957" y="3066411"/>
                      </a:lnTo>
                      <a:lnTo>
                        <a:pt x="1914513" y="3067360"/>
                      </a:lnTo>
                      <a:lnTo>
                        <a:pt x="1936751" y="3067993"/>
                      </a:lnTo>
                      <a:lnTo>
                        <a:pt x="1959307" y="3067993"/>
                      </a:lnTo>
                      <a:lnTo>
                        <a:pt x="1978051" y="3067993"/>
                      </a:lnTo>
                      <a:lnTo>
                        <a:pt x="1996794" y="3067360"/>
                      </a:lnTo>
                      <a:lnTo>
                        <a:pt x="2015538" y="3067044"/>
                      </a:lnTo>
                      <a:lnTo>
                        <a:pt x="2034599" y="3065779"/>
                      </a:lnTo>
                      <a:lnTo>
                        <a:pt x="2053025" y="3064830"/>
                      </a:lnTo>
                      <a:lnTo>
                        <a:pt x="2071769" y="3063564"/>
                      </a:lnTo>
                      <a:lnTo>
                        <a:pt x="2090513" y="3061982"/>
                      </a:lnTo>
                      <a:lnTo>
                        <a:pt x="2108621" y="3060084"/>
                      </a:lnTo>
                      <a:lnTo>
                        <a:pt x="2127365" y="3058186"/>
                      </a:lnTo>
                      <a:lnTo>
                        <a:pt x="2145473" y="3055655"/>
                      </a:lnTo>
                      <a:lnTo>
                        <a:pt x="2163581" y="3052808"/>
                      </a:lnTo>
                      <a:lnTo>
                        <a:pt x="2181372" y="3050277"/>
                      </a:lnTo>
                      <a:lnTo>
                        <a:pt x="2199163" y="3047114"/>
                      </a:lnTo>
                      <a:lnTo>
                        <a:pt x="2216318" y="3043950"/>
                      </a:lnTo>
                      <a:lnTo>
                        <a:pt x="2233473" y="3040471"/>
                      </a:lnTo>
                      <a:lnTo>
                        <a:pt x="2250311" y="3036358"/>
                      </a:lnTo>
                      <a:lnTo>
                        <a:pt x="2266830" y="3032562"/>
                      </a:lnTo>
                      <a:lnTo>
                        <a:pt x="2283668" y="3028133"/>
                      </a:lnTo>
                      <a:lnTo>
                        <a:pt x="2299235" y="3023704"/>
                      </a:lnTo>
                      <a:lnTo>
                        <a:pt x="2315119" y="3018642"/>
                      </a:lnTo>
                      <a:lnTo>
                        <a:pt x="2330051" y="3013897"/>
                      </a:lnTo>
                      <a:lnTo>
                        <a:pt x="2344982" y="3008519"/>
                      </a:lnTo>
                      <a:lnTo>
                        <a:pt x="2359278" y="3003141"/>
                      </a:lnTo>
                      <a:lnTo>
                        <a:pt x="2373574" y="2997447"/>
                      </a:lnTo>
                      <a:lnTo>
                        <a:pt x="2386917" y="2991753"/>
                      </a:lnTo>
                      <a:lnTo>
                        <a:pt x="2399942" y="2985426"/>
                      </a:lnTo>
                      <a:lnTo>
                        <a:pt x="2412650" y="2979099"/>
                      </a:lnTo>
                      <a:lnTo>
                        <a:pt x="2424722" y="2972455"/>
                      </a:lnTo>
                      <a:lnTo>
                        <a:pt x="2436159" y="2965179"/>
                      </a:lnTo>
                      <a:lnTo>
                        <a:pt x="2446961" y="2958220"/>
                      </a:lnTo>
                      <a:lnTo>
                        <a:pt x="2457444" y="2950627"/>
                      </a:lnTo>
                      <a:lnTo>
                        <a:pt x="2466975" y="2943351"/>
                      </a:lnTo>
                      <a:lnTo>
                        <a:pt x="2466975" y="3039838"/>
                      </a:lnTo>
                      <a:lnTo>
                        <a:pt x="2466657" y="3040471"/>
                      </a:lnTo>
                      <a:lnTo>
                        <a:pt x="2466340" y="3048063"/>
                      </a:lnTo>
                      <a:lnTo>
                        <a:pt x="2466022" y="3052808"/>
                      </a:lnTo>
                      <a:lnTo>
                        <a:pt x="2464751" y="3058186"/>
                      </a:lnTo>
                      <a:lnTo>
                        <a:pt x="2463480" y="3062615"/>
                      </a:lnTo>
                      <a:lnTo>
                        <a:pt x="2461892" y="3067993"/>
                      </a:lnTo>
                      <a:lnTo>
                        <a:pt x="2459986" y="3072422"/>
                      </a:lnTo>
                      <a:lnTo>
                        <a:pt x="2457444" y="3077167"/>
                      </a:lnTo>
                      <a:lnTo>
                        <a:pt x="2455220" y="3081912"/>
                      </a:lnTo>
                      <a:lnTo>
                        <a:pt x="2452361" y="3086658"/>
                      </a:lnTo>
                      <a:lnTo>
                        <a:pt x="2449184" y="3091403"/>
                      </a:lnTo>
                      <a:lnTo>
                        <a:pt x="2445690" y="3096148"/>
                      </a:lnTo>
                      <a:lnTo>
                        <a:pt x="2441878" y="3100893"/>
                      </a:lnTo>
                      <a:lnTo>
                        <a:pt x="2437748" y="3105322"/>
                      </a:lnTo>
                      <a:lnTo>
                        <a:pt x="2429170" y="3114180"/>
                      </a:lnTo>
                      <a:lnTo>
                        <a:pt x="2419322" y="3123038"/>
                      </a:lnTo>
                      <a:lnTo>
                        <a:pt x="2408202" y="3131579"/>
                      </a:lnTo>
                      <a:lnTo>
                        <a:pt x="2396130" y="3139804"/>
                      </a:lnTo>
                      <a:lnTo>
                        <a:pt x="2383423" y="3147713"/>
                      </a:lnTo>
                      <a:lnTo>
                        <a:pt x="2369127" y="3155622"/>
                      </a:lnTo>
                      <a:lnTo>
                        <a:pt x="2354195" y="3162898"/>
                      </a:lnTo>
                      <a:lnTo>
                        <a:pt x="2338311" y="3170490"/>
                      </a:lnTo>
                      <a:lnTo>
                        <a:pt x="2321791" y="3177134"/>
                      </a:lnTo>
                      <a:lnTo>
                        <a:pt x="2304636" y="3183777"/>
                      </a:lnTo>
                      <a:lnTo>
                        <a:pt x="2285892" y="3190104"/>
                      </a:lnTo>
                      <a:lnTo>
                        <a:pt x="2266830" y="3196431"/>
                      </a:lnTo>
                      <a:lnTo>
                        <a:pt x="2247134" y="3201809"/>
                      </a:lnTo>
                      <a:lnTo>
                        <a:pt x="2226802" y="3207503"/>
                      </a:lnTo>
                      <a:lnTo>
                        <a:pt x="2205516" y="3212248"/>
                      </a:lnTo>
                      <a:lnTo>
                        <a:pt x="2183278" y="3216677"/>
                      </a:lnTo>
                      <a:lnTo>
                        <a:pt x="2160722" y="3221106"/>
                      </a:lnTo>
                      <a:lnTo>
                        <a:pt x="2137848" y="3224586"/>
                      </a:lnTo>
                      <a:lnTo>
                        <a:pt x="2114340" y="3228382"/>
                      </a:lnTo>
                      <a:lnTo>
                        <a:pt x="2089877" y="3231229"/>
                      </a:lnTo>
                      <a:lnTo>
                        <a:pt x="2065415" y="3233760"/>
                      </a:lnTo>
                      <a:lnTo>
                        <a:pt x="2040000" y="3235975"/>
                      </a:lnTo>
                      <a:lnTo>
                        <a:pt x="2014267" y="3237556"/>
                      </a:lnTo>
                      <a:lnTo>
                        <a:pt x="1988217" y="3238822"/>
                      </a:lnTo>
                      <a:lnTo>
                        <a:pt x="1962166" y="3239771"/>
                      </a:lnTo>
                      <a:lnTo>
                        <a:pt x="1935480" y="3240087"/>
                      </a:lnTo>
                      <a:lnTo>
                        <a:pt x="1908159" y="3239771"/>
                      </a:lnTo>
                      <a:lnTo>
                        <a:pt x="1881155" y="3238822"/>
                      </a:lnTo>
                      <a:lnTo>
                        <a:pt x="1854469" y="3237556"/>
                      </a:lnTo>
                      <a:lnTo>
                        <a:pt x="1828419" y="3235658"/>
                      </a:lnTo>
                      <a:lnTo>
                        <a:pt x="1803004" y="3233760"/>
                      </a:lnTo>
                      <a:lnTo>
                        <a:pt x="1777588" y="3230913"/>
                      </a:lnTo>
                      <a:lnTo>
                        <a:pt x="1752809" y="3227750"/>
                      </a:lnTo>
                      <a:lnTo>
                        <a:pt x="1728664" y="3224270"/>
                      </a:lnTo>
                      <a:lnTo>
                        <a:pt x="1705155" y="3220474"/>
                      </a:lnTo>
                      <a:lnTo>
                        <a:pt x="1682282" y="3215728"/>
                      </a:lnTo>
                      <a:lnTo>
                        <a:pt x="1660043" y="3210983"/>
                      </a:lnTo>
                      <a:lnTo>
                        <a:pt x="1638440" y="3205921"/>
                      </a:lnTo>
                      <a:lnTo>
                        <a:pt x="1617791" y="3200227"/>
                      </a:lnTo>
                      <a:lnTo>
                        <a:pt x="1597776" y="3194533"/>
                      </a:lnTo>
                      <a:lnTo>
                        <a:pt x="1578397" y="3188206"/>
                      </a:lnTo>
                      <a:lnTo>
                        <a:pt x="1559653" y="3181563"/>
                      </a:lnTo>
                      <a:lnTo>
                        <a:pt x="1542498" y="3174287"/>
                      </a:lnTo>
                      <a:lnTo>
                        <a:pt x="1525343" y="3167327"/>
                      </a:lnTo>
                      <a:lnTo>
                        <a:pt x="1509776" y="3159734"/>
                      </a:lnTo>
                      <a:lnTo>
                        <a:pt x="1495162" y="3151826"/>
                      </a:lnTo>
                      <a:lnTo>
                        <a:pt x="1481184" y="3143601"/>
                      </a:lnTo>
                      <a:lnTo>
                        <a:pt x="1468159" y="3135376"/>
                      </a:lnTo>
                      <a:lnTo>
                        <a:pt x="1456404" y="3126834"/>
                      </a:lnTo>
                      <a:lnTo>
                        <a:pt x="1445603" y="3117660"/>
                      </a:lnTo>
                      <a:lnTo>
                        <a:pt x="1440837" y="3113547"/>
                      </a:lnTo>
                      <a:lnTo>
                        <a:pt x="1436390" y="3108802"/>
                      </a:lnTo>
                      <a:lnTo>
                        <a:pt x="1431942" y="3104373"/>
                      </a:lnTo>
                      <a:lnTo>
                        <a:pt x="1428130" y="3099628"/>
                      </a:lnTo>
                      <a:lnTo>
                        <a:pt x="1424318" y="3094883"/>
                      </a:lnTo>
                      <a:lnTo>
                        <a:pt x="1420823" y="3090138"/>
                      </a:lnTo>
                      <a:lnTo>
                        <a:pt x="1417646" y="3085392"/>
                      </a:lnTo>
                      <a:lnTo>
                        <a:pt x="1415105" y="3080331"/>
                      </a:lnTo>
                      <a:lnTo>
                        <a:pt x="1412563" y="3075585"/>
                      </a:lnTo>
                      <a:lnTo>
                        <a:pt x="1410339" y="3070524"/>
                      </a:lnTo>
                      <a:lnTo>
                        <a:pt x="1408115" y="3065779"/>
                      </a:lnTo>
                      <a:lnTo>
                        <a:pt x="1407162" y="3060717"/>
                      </a:lnTo>
                      <a:lnTo>
                        <a:pt x="1405892" y="3055655"/>
                      </a:lnTo>
                      <a:lnTo>
                        <a:pt x="1404621" y="3050594"/>
                      </a:lnTo>
                      <a:lnTo>
                        <a:pt x="1404303" y="3045532"/>
                      </a:lnTo>
                      <a:lnTo>
                        <a:pt x="1404303" y="3040471"/>
                      </a:lnTo>
                      <a:lnTo>
                        <a:pt x="1403350" y="3040471"/>
                      </a:lnTo>
                      <a:lnTo>
                        <a:pt x="1403350" y="2909186"/>
                      </a:lnTo>
                      <a:lnTo>
                        <a:pt x="1403350" y="2905389"/>
                      </a:lnTo>
                      <a:lnTo>
                        <a:pt x="1403985" y="2898113"/>
                      </a:lnTo>
                      <a:lnTo>
                        <a:pt x="1404938" y="2890837"/>
                      </a:lnTo>
                      <a:close/>
                      <a:moveTo>
                        <a:pt x="2609850" y="2805112"/>
                      </a:moveTo>
                      <a:lnTo>
                        <a:pt x="2613342" y="2810827"/>
                      </a:lnTo>
                      <a:lnTo>
                        <a:pt x="2617468" y="2816860"/>
                      </a:lnTo>
                      <a:lnTo>
                        <a:pt x="2621594" y="2822257"/>
                      </a:lnTo>
                      <a:lnTo>
                        <a:pt x="2626038" y="2828290"/>
                      </a:lnTo>
                      <a:lnTo>
                        <a:pt x="2631117" y="2833687"/>
                      </a:lnTo>
                      <a:lnTo>
                        <a:pt x="2635878" y="2839402"/>
                      </a:lnTo>
                      <a:lnTo>
                        <a:pt x="2641274" y="2844800"/>
                      </a:lnTo>
                      <a:lnTo>
                        <a:pt x="2646988" y="2850515"/>
                      </a:lnTo>
                      <a:lnTo>
                        <a:pt x="2658732" y="2860675"/>
                      </a:lnTo>
                      <a:lnTo>
                        <a:pt x="2671746" y="2870835"/>
                      </a:lnTo>
                      <a:lnTo>
                        <a:pt x="2685712" y="2880677"/>
                      </a:lnTo>
                      <a:lnTo>
                        <a:pt x="2700631" y="2889885"/>
                      </a:lnTo>
                      <a:lnTo>
                        <a:pt x="2715867" y="2898775"/>
                      </a:lnTo>
                      <a:lnTo>
                        <a:pt x="2732372" y="2907665"/>
                      </a:lnTo>
                      <a:lnTo>
                        <a:pt x="2749830" y="2915920"/>
                      </a:lnTo>
                      <a:lnTo>
                        <a:pt x="2767923" y="2923857"/>
                      </a:lnTo>
                      <a:lnTo>
                        <a:pt x="2786650" y="2931160"/>
                      </a:lnTo>
                      <a:lnTo>
                        <a:pt x="2805695" y="2938780"/>
                      </a:lnTo>
                      <a:lnTo>
                        <a:pt x="2826009" y="2945447"/>
                      </a:lnTo>
                      <a:lnTo>
                        <a:pt x="2846959" y="2951797"/>
                      </a:lnTo>
                      <a:lnTo>
                        <a:pt x="2867591" y="2957512"/>
                      </a:lnTo>
                      <a:lnTo>
                        <a:pt x="2889492" y="2963545"/>
                      </a:lnTo>
                      <a:lnTo>
                        <a:pt x="2912029" y="2968625"/>
                      </a:lnTo>
                      <a:lnTo>
                        <a:pt x="2934248" y="2973705"/>
                      </a:lnTo>
                      <a:lnTo>
                        <a:pt x="2957102" y="2978150"/>
                      </a:lnTo>
                      <a:lnTo>
                        <a:pt x="2980908" y="2982595"/>
                      </a:lnTo>
                      <a:lnTo>
                        <a:pt x="3004396" y="2986087"/>
                      </a:lnTo>
                      <a:lnTo>
                        <a:pt x="3028203" y="2989580"/>
                      </a:lnTo>
                      <a:lnTo>
                        <a:pt x="3052644" y="2992437"/>
                      </a:lnTo>
                      <a:lnTo>
                        <a:pt x="3077084" y="2994977"/>
                      </a:lnTo>
                      <a:lnTo>
                        <a:pt x="3101525" y="2997200"/>
                      </a:lnTo>
                      <a:lnTo>
                        <a:pt x="3125966" y="2999105"/>
                      </a:lnTo>
                      <a:lnTo>
                        <a:pt x="3150725" y="3000375"/>
                      </a:lnTo>
                      <a:lnTo>
                        <a:pt x="3175800" y="3001327"/>
                      </a:lnTo>
                      <a:lnTo>
                        <a:pt x="3200559" y="3001962"/>
                      </a:lnTo>
                      <a:lnTo>
                        <a:pt x="3225317" y="3002280"/>
                      </a:lnTo>
                      <a:lnTo>
                        <a:pt x="3246266" y="3002280"/>
                      </a:lnTo>
                      <a:lnTo>
                        <a:pt x="3267216" y="3001962"/>
                      </a:lnTo>
                      <a:lnTo>
                        <a:pt x="3288165" y="3001010"/>
                      </a:lnTo>
                      <a:lnTo>
                        <a:pt x="3308797" y="2999740"/>
                      </a:lnTo>
                      <a:lnTo>
                        <a:pt x="3329429" y="2998787"/>
                      </a:lnTo>
                      <a:lnTo>
                        <a:pt x="3350378" y="2997200"/>
                      </a:lnTo>
                      <a:lnTo>
                        <a:pt x="3371010" y="2995612"/>
                      </a:lnTo>
                      <a:lnTo>
                        <a:pt x="3391325" y="2993707"/>
                      </a:lnTo>
                      <a:lnTo>
                        <a:pt x="3411957" y="2991167"/>
                      </a:lnTo>
                      <a:lnTo>
                        <a:pt x="3431954" y="2988310"/>
                      </a:lnTo>
                      <a:lnTo>
                        <a:pt x="3451951" y="2985770"/>
                      </a:lnTo>
                      <a:lnTo>
                        <a:pt x="3471948" y="2982595"/>
                      </a:lnTo>
                      <a:lnTo>
                        <a:pt x="3491628" y="2979102"/>
                      </a:lnTo>
                      <a:lnTo>
                        <a:pt x="3510990" y="2975292"/>
                      </a:lnTo>
                      <a:lnTo>
                        <a:pt x="3530035" y="2971482"/>
                      </a:lnTo>
                      <a:lnTo>
                        <a:pt x="3548763" y="2967037"/>
                      </a:lnTo>
                      <a:lnTo>
                        <a:pt x="3567173" y="2962275"/>
                      </a:lnTo>
                      <a:lnTo>
                        <a:pt x="3585265" y="2957512"/>
                      </a:lnTo>
                      <a:lnTo>
                        <a:pt x="3603041" y="2953067"/>
                      </a:lnTo>
                      <a:lnTo>
                        <a:pt x="3620498" y="2947352"/>
                      </a:lnTo>
                      <a:lnTo>
                        <a:pt x="3637004" y="2941955"/>
                      </a:lnTo>
                      <a:lnTo>
                        <a:pt x="3653510" y="2935922"/>
                      </a:lnTo>
                      <a:lnTo>
                        <a:pt x="3669698" y="2929890"/>
                      </a:lnTo>
                      <a:lnTo>
                        <a:pt x="3685251" y="2923857"/>
                      </a:lnTo>
                      <a:lnTo>
                        <a:pt x="3700170" y="2916872"/>
                      </a:lnTo>
                      <a:lnTo>
                        <a:pt x="3714770" y="2909887"/>
                      </a:lnTo>
                      <a:lnTo>
                        <a:pt x="3728419" y="2902902"/>
                      </a:lnTo>
                      <a:lnTo>
                        <a:pt x="3741751" y="2895282"/>
                      </a:lnTo>
                      <a:lnTo>
                        <a:pt x="3754765" y="2887980"/>
                      </a:lnTo>
                      <a:lnTo>
                        <a:pt x="3767144" y="2880042"/>
                      </a:lnTo>
                      <a:lnTo>
                        <a:pt x="3778571" y="2871787"/>
                      </a:lnTo>
                      <a:lnTo>
                        <a:pt x="3789363" y="2863532"/>
                      </a:lnTo>
                      <a:lnTo>
                        <a:pt x="3789363" y="2971165"/>
                      </a:lnTo>
                      <a:lnTo>
                        <a:pt x="3788728" y="2971482"/>
                      </a:lnTo>
                      <a:lnTo>
                        <a:pt x="3788728" y="2975927"/>
                      </a:lnTo>
                      <a:lnTo>
                        <a:pt x="3788411" y="2980055"/>
                      </a:lnTo>
                      <a:lnTo>
                        <a:pt x="3787776" y="2985770"/>
                      </a:lnTo>
                      <a:lnTo>
                        <a:pt x="3786506" y="2991167"/>
                      </a:lnTo>
                      <a:lnTo>
                        <a:pt x="3785237" y="2996247"/>
                      </a:lnTo>
                      <a:lnTo>
                        <a:pt x="3783332" y="3001962"/>
                      </a:lnTo>
                      <a:lnTo>
                        <a:pt x="3781428" y="3007360"/>
                      </a:lnTo>
                      <a:lnTo>
                        <a:pt x="3778571" y="3012758"/>
                      </a:lnTo>
                      <a:lnTo>
                        <a:pt x="3775714" y="3018155"/>
                      </a:lnTo>
                      <a:lnTo>
                        <a:pt x="3772540" y="3023235"/>
                      </a:lnTo>
                      <a:lnTo>
                        <a:pt x="3769048" y="3028633"/>
                      </a:lnTo>
                      <a:lnTo>
                        <a:pt x="3765557" y="3033713"/>
                      </a:lnTo>
                      <a:lnTo>
                        <a:pt x="3761113" y="3038793"/>
                      </a:lnTo>
                      <a:lnTo>
                        <a:pt x="3756987" y="3043555"/>
                      </a:lnTo>
                      <a:lnTo>
                        <a:pt x="3752226" y="3048635"/>
                      </a:lnTo>
                      <a:lnTo>
                        <a:pt x="3747147" y="3054033"/>
                      </a:lnTo>
                      <a:lnTo>
                        <a:pt x="3741433" y="3058795"/>
                      </a:lnTo>
                      <a:lnTo>
                        <a:pt x="3736037" y="3063240"/>
                      </a:lnTo>
                      <a:lnTo>
                        <a:pt x="3723658" y="3072765"/>
                      </a:lnTo>
                      <a:lnTo>
                        <a:pt x="3710327" y="3082290"/>
                      </a:lnTo>
                      <a:lnTo>
                        <a:pt x="3696043" y="3090863"/>
                      </a:lnTo>
                      <a:lnTo>
                        <a:pt x="3680490" y="3099753"/>
                      </a:lnTo>
                      <a:lnTo>
                        <a:pt x="3663667" y="3108325"/>
                      </a:lnTo>
                      <a:lnTo>
                        <a:pt x="3646526" y="3116263"/>
                      </a:lnTo>
                      <a:lnTo>
                        <a:pt x="3627799" y="3124200"/>
                      </a:lnTo>
                      <a:lnTo>
                        <a:pt x="3608754" y="3131503"/>
                      </a:lnTo>
                      <a:lnTo>
                        <a:pt x="3588122" y="3138170"/>
                      </a:lnTo>
                      <a:lnTo>
                        <a:pt x="3566855" y="3145155"/>
                      </a:lnTo>
                      <a:lnTo>
                        <a:pt x="3544636" y="3151188"/>
                      </a:lnTo>
                      <a:lnTo>
                        <a:pt x="3522417" y="3157538"/>
                      </a:lnTo>
                      <a:lnTo>
                        <a:pt x="3498611" y="3163253"/>
                      </a:lnTo>
                      <a:lnTo>
                        <a:pt x="3474170" y="3168333"/>
                      </a:lnTo>
                      <a:lnTo>
                        <a:pt x="3449412" y="3172778"/>
                      </a:lnTo>
                      <a:lnTo>
                        <a:pt x="3423701" y="3176905"/>
                      </a:lnTo>
                      <a:lnTo>
                        <a:pt x="3397356" y="3181033"/>
                      </a:lnTo>
                      <a:lnTo>
                        <a:pt x="3370376" y="3184208"/>
                      </a:lnTo>
                      <a:lnTo>
                        <a:pt x="3343395" y="3187383"/>
                      </a:lnTo>
                      <a:lnTo>
                        <a:pt x="3315146" y="3189605"/>
                      </a:lnTo>
                      <a:lnTo>
                        <a:pt x="3286896" y="3191193"/>
                      </a:lnTo>
                      <a:lnTo>
                        <a:pt x="3258011" y="3192780"/>
                      </a:lnTo>
                      <a:lnTo>
                        <a:pt x="3228491" y="3193415"/>
                      </a:lnTo>
                      <a:lnTo>
                        <a:pt x="3198972" y="3194050"/>
                      </a:lnTo>
                      <a:lnTo>
                        <a:pt x="3168500" y="3193415"/>
                      </a:lnTo>
                      <a:lnTo>
                        <a:pt x="3138663" y="3192780"/>
                      </a:lnTo>
                      <a:lnTo>
                        <a:pt x="3109143" y="3191193"/>
                      </a:lnTo>
                      <a:lnTo>
                        <a:pt x="3080259" y="3189288"/>
                      </a:lnTo>
                      <a:lnTo>
                        <a:pt x="3051374" y="3186748"/>
                      </a:lnTo>
                      <a:lnTo>
                        <a:pt x="3023441" y="3183573"/>
                      </a:lnTo>
                      <a:lnTo>
                        <a:pt x="2996144" y="3180080"/>
                      </a:lnTo>
                      <a:lnTo>
                        <a:pt x="2969481" y="3176270"/>
                      </a:lnTo>
                      <a:lnTo>
                        <a:pt x="2943453" y="3171825"/>
                      </a:lnTo>
                      <a:lnTo>
                        <a:pt x="2917742" y="3167063"/>
                      </a:lnTo>
                      <a:lnTo>
                        <a:pt x="2892984" y="3161665"/>
                      </a:lnTo>
                      <a:lnTo>
                        <a:pt x="2869178" y="3155633"/>
                      </a:lnTo>
                      <a:lnTo>
                        <a:pt x="2846007" y="3149918"/>
                      </a:lnTo>
                      <a:lnTo>
                        <a:pt x="2823470" y="3142933"/>
                      </a:lnTo>
                      <a:lnTo>
                        <a:pt x="2802203" y="3135948"/>
                      </a:lnTo>
                      <a:lnTo>
                        <a:pt x="2781889" y="3128328"/>
                      </a:lnTo>
                      <a:lnTo>
                        <a:pt x="2762527" y="3121025"/>
                      </a:lnTo>
                      <a:lnTo>
                        <a:pt x="2743799" y="3112770"/>
                      </a:lnTo>
                      <a:lnTo>
                        <a:pt x="2726024" y="3104515"/>
                      </a:lnTo>
                      <a:lnTo>
                        <a:pt x="2709518" y="3095625"/>
                      </a:lnTo>
                      <a:lnTo>
                        <a:pt x="2694600" y="3086735"/>
                      </a:lnTo>
                      <a:lnTo>
                        <a:pt x="2679999" y="3077210"/>
                      </a:lnTo>
                      <a:lnTo>
                        <a:pt x="2666985" y="3067685"/>
                      </a:lnTo>
                      <a:lnTo>
                        <a:pt x="2660954" y="3062923"/>
                      </a:lnTo>
                      <a:lnTo>
                        <a:pt x="2655240" y="3057843"/>
                      </a:lnTo>
                      <a:lnTo>
                        <a:pt x="2650162" y="3052763"/>
                      </a:lnTo>
                      <a:lnTo>
                        <a:pt x="2645083" y="3048000"/>
                      </a:lnTo>
                      <a:lnTo>
                        <a:pt x="2639687" y="3042603"/>
                      </a:lnTo>
                      <a:lnTo>
                        <a:pt x="2635561" y="3037205"/>
                      </a:lnTo>
                      <a:lnTo>
                        <a:pt x="2631434" y="3032125"/>
                      </a:lnTo>
                      <a:lnTo>
                        <a:pt x="2627625" y="3027045"/>
                      </a:lnTo>
                      <a:lnTo>
                        <a:pt x="2624134" y="3021648"/>
                      </a:lnTo>
                      <a:lnTo>
                        <a:pt x="2620960" y="3015933"/>
                      </a:lnTo>
                      <a:lnTo>
                        <a:pt x="2618103" y="3010535"/>
                      </a:lnTo>
                      <a:lnTo>
                        <a:pt x="2615881" y="3005137"/>
                      </a:lnTo>
                      <a:lnTo>
                        <a:pt x="2613659" y="2999422"/>
                      </a:lnTo>
                      <a:lnTo>
                        <a:pt x="2612072" y="2994025"/>
                      </a:lnTo>
                      <a:lnTo>
                        <a:pt x="2610485" y="2988310"/>
                      </a:lnTo>
                      <a:lnTo>
                        <a:pt x="2609850" y="2982912"/>
                      </a:lnTo>
                      <a:lnTo>
                        <a:pt x="2609215" y="2976880"/>
                      </a:lnTo>
                      <a:lnTo>
                        <a:pt x="2609215" y="2971482"/>
                      </a:lnTo>
                      <a:lnTo>
                        <a:pt x="2608580" y="2971482"/>
                      </a:lnTo>
                      <a:lnTo>
                        <a:pt x="2608580" y="2825115"/>
                      </a:lnTo>
                      <a:lnTo>
                        <a:pt x="2608263" y="2821305"/>
                      </a:lnTo>
                      <a:lnTo>
                        <a:pt x="2608580" y="2812732"/>
                      </a:lnTo>
                      <a:lnTo>
                        <a:pt x="2609850" y="2805112"/>
                      </a:lnTo>
                      <a:close/>
                      <a:moveTo>
                        <a:pt x="3151360" y="2793804"/>
                      </a:moveTo>
                      <a:lnTo>
                        <a:pt x="3151360" y="2908645"/>
                      </a:lnTo>
                      <a:lnTo>
                        <a:pt x="3174848" y="2908962"/>
                      </a:lnTo>
                      <a:lnTo>
                        <a:pt x="3198972" y="2909280"/>
                      </a:lnTo>
                      <a:lnTo>
                        <a:pt x="3231983" y="2908962"/>
                      </a:lnTo>
                      <a:lnTo>
                        <a:pt x="3231983" y="2794121"/>
                      </a:lnTo>
                      <a:lnTo>
                        <a:pt x="3198972" y="2794755"/>
                      </a:lnTo>
                      <a:lnTo>
                        <a:pt x="3174848" y="2794121"/>
                      </a:lnTo>
                      <a:lnTo>
                        <a:pt x="3151360" y="2793804"/>
                      </a:lnTo>
                      <a:close/>
                      <a:moveTo>
                        <a:pt x="2989478" y="2779528"/>
                      </a:moveTo>
                      <a:lnTo>
                        <a:pt x="2989478" y="2894687"/>
                      </a:lnTo>
                      <a:lnTo>
                        <a:pt x="3009158" y="2897542"/>
                      </a:lnTo>
                      <a:lnTo>
                        <a:pt x="3029472" y="2899762"/>
                      </a:lnTo>
                      <a:lnTo>
                        <a:pt x="3049469" y="2902300"/>
                      </a:lnTo>
                      <a:lnTo>
                        <a:pt x="3070419" y="2903887"/>
                      </a:lnTo>
                      <a:lnTo>
                        <a:pt x="3070419" y="2789045"/>
                      </a:lnTo>
                      <a:lnTo>
                        <a:pt x="3049469" y="2787142"/>
                      </a:lnTo>
                      <a:lnTo>
                        <a:pt x="3029472" y="2784921"/>
                      </a:lnTo>
                      <a:lnTo>
                        <a:pt x="3009158" y="2782383"/>
                      </a:lnTo>
                      <a:lnTo>
                        <a:pt x="2989478" y="2779528"/>
                      </a:lnTo>
                      <a:close/>
                      <a:moveTo>
                        <a:pt x="2827597" y="2743045"/>
                      </a:moveTo>
                      <a:lnTo>
                        <a:pt x="2827597" y="2859790"/>
                      </a:lnTo>
                      <a:lnTo>
                        <a:pt x="2846959" y="2865500"/>
                      </a:lnTo>
                      <a:lnTo>
                        <a:pt x="2866956" y="2870576"/>
                      </a:lnTo>
                      <a:lnTo>
                        <a:pt x="2887588" y="2875969"/>
                      </a:lnTo>
                      <a:lnTo>
                        <a:pt x="2908220" y="2880411"/>
                      </a:lnTo>
                      <a:lnTo>
                        <a:pt x="2908220" y="2764618"/>
                      </a:lnTo>
                      <a:lnTo>
                        <a:pt x="2887588" y="2759542"/>
                      </a:lnTo>
                      <a:lnTo>
                        <a:pt x="2866956" y="2754466"/>
                      </a:lnTo>
                      <a:lnTo>
                        <a:pt x="2846959" y="2748755"/>
                      </a:lnTo>
                      <a:lnTo>
                        <a:pt x="2827597" y="2743045"/>
                      </a:lnTo>
                      <a:close/>
                      <a:moveTo>
                        <a:pt x="1998663" y="2711450"/>
                      </a:moveTo>
                      <a:lnTo>
                        <a:pt x="2032589" y="2718179"/>
                      </a:lnTo>
                      <a:lnTo>
                        <a:pt x="2039311" y="2719781"/>
                      </a:lnTo>
                      <a:lnTo>
                        <a:pt x="2045072" y="2721383"/>
                      </a:lnTo>
                      <a:lnTo>
                        <a:pt x="2050513" y="2723306"/>
                      </a:lnTo>
                      <a:lnTo>
                        <a:pt x="2054674" y="2725228"/>
                      </a:lnTo>
                      <a:lnTo>
                        <a:pt x="2058834" y="2727791"/>
                      </a:lnTo>
                      <a:lnTo>
                        <a:pt x="2062675" y="2730034"/>
                      </a:lnTo>
                      <a:lnTo>
                        <a:pt x="2069716" y="2735161"/>
                      </a:lnTo>
                      <a:lnTo>
                        <a:pt x="2072597" y="2738045"/>
                      </a:lnTo>
                      <a:lnTo>
                        <a:pt x="2074517" y="2740287"/>
                      </a:lnTo>
                      <a:lnTo>
                        <a:pt x="2076118" y="2742851"/>
                      </a:lnTo>
                      <a:lnTo>
                        <a:pt x="2077398" y="2745734"/>
                      </a:lnTo>
                      <a:lnTo>
                        <a:pt x="2078038" y="2747977"/>
                      </a:lnTo>
                      <a:lnTo>
                        <a:pt x="2078038" y="2750861"/>
                      </a:lnTo>
                      <a:lnTo>
                        <a:pt x="2077718" y="2753104"/>
                      </a:lnTo>
                      <a:lnTo>
                        <a:pt x="2077078" y="2755988"/>
                      </a:lnTo>
                      <a:lnTo>
                        <a:pt x="2075478" y="2758231"/>
                      </a:lnTo>
                      <a:lnTo>
                        <a:pt x="2073877" y="2760794"/>
                      </a:lnTo>
                      <a:lnTo>
                        <a:pt x="2071317" y="2763037"/>
                      </a:lnTo>
                      <a:lnTo>
                        <a:pt x="2068756" y="2764959"/>
                      </a:lnTo>
                      <a:lnTo>
                        <a:pt x="2065876" y="2767522"/>
                      </a:lnTo>
                      <a:lnTo>
                        <a:pt x="2062355" y="2769445"/>
                      </a:lnTo>
                      <a:lnTo>
                        <a:pt x="2058194" y="2771047"/>
                      </a:lnTo>
                      <a:lnTo>
                        <a:pt x="2054354" y="2772649"/>
                      </a:lnTo>
                      <a:lnTo>
                        <a:pt x="2048272" y="2774572"/>
                      </a:lnTo>
                      <a:lnTo>
                        <a:pt x="2041871" y="2776174"/>
                      </a:lnTo>
                      <a:lnTo>
                        <a:pt x="2035790" y="2777776"/>
                      </a:lnTo>
                      <a:lnTo>
                        <a:pt x="2028429" y="2779057"/>
                      </a:lnTo>
                      <a:lnTo>
                        <a:pt x="2014026" y="2780659"/>
                      </a:lnTo>
                      <a:lnTo>
                        <a:pt x="1998663" y="2781300"/>
                      </a:lnTo>
                      <a:lnTo>
                        <a:pt x="1998663" y="2711450"/>
                      </a:lnTo>
                      <a:close/>
                      <a:moveTo>
                        <a:pt x="3717945" y="2699583"/>
                      </a:moveTo>
                      <a:lnTo>
                        <a:pt x="3711914" y="2703073"/>
                      </a:lnTo>
                      <a:lnTo>
                        <a:pt x="3704931" y="2707197"/>
                      </a:lnTo>
                      <a:lnTo>
                        <a:pt x="3696678" y="2710686"/>
                      </a:lnTo>
                      <a:lnTo>
                        <a:pt x="3688425" y="2714493"/>
                      </a:lnTo>
                      <a:lnTo>
                        <a:pt x="3671285" y="2721155"/>
                      </a:lnTo>
                      <a:lnTo>
                        <a:pt x="3656684" y="2726866"/>
                      </a:lnTo>
                      <a:lnTo>
                        <a:pt x="3656684" y="2827749"/>
                      </a:lnTo>
                      <a:lnTo>
                        <a:pt x="3665254" y="2823307"/>
                      </a:lnTo>
                      <a:lnTo>
                        <a:pt x="3674142" y="2818549"/>
                      </a:lnTo>
                      <a:lnTo>
                        <a:pt x="3682394" y="2813790"/>
                      </a:lnTo>
                      <a:lnTo>
                        <a:pt x="3690647" y="2808714"/>
                      </a:lnTo>
                      <a:lnTo>
                        <a:pt x="3698582" y="2803321"/>
                      </a:lnTo>
                      <a:lnTo>
                        <a:pt x="3705566" y="2798245"/>
                      </a:lnTo>
                      <a:lnTo>
                        <a:pt x="3711914" y="2792535"/>
                      </a:lnTo>
                      <a:lnTo>
                        <a:pt x="3717945" y="2787776"/>
                      </a:lnTo>
                      <a:lnTo>
                        <a:pt x="3717945" y="2699583"/>
                      </a:lnTo>
                      <a:close/>
                      <a:moveTo>
                        <a:pt x="2490788" y="2694304"/>
                      </a:moveTo>
                      <a:lnTo>
                        <a:pt x="2490788" y="2826893"/>
                      </a:lnTo>
                      <a:lnTo>
                        <a:pt x="2490471" y="2827210"/>
                      </a:lnTo>
                      <a:lnTo>
                        <a:pt x="2489836" y="2835140"/>
                      </a:lnTo>
                      <a:lnTo>
                        <a:pt x="2489519" y="2839898"/>
                      </a:lnTo>
                      <a:lnTo>
                        <a:pt x="2488250" y="2844973"/>
                      </a:lnTo>
                      <a:lnTo>
                        <a:pt x="2487298" y="2849731"/>
                      </a:lnTo>
                      <a:lnTo>
                        <a:pt x="2485711" y="2854807"/>
                      </a:lnTo>
                      <a:lnTo>
                        <a:pt x="2483490" y="2859565"/>
                      </a:lnTo>
                      <a:lnTo>
                        <a:pt x="2481269" y="2864323"/>
                      </a:lnTo>
                      <a:lnTo>
                        <a:pt x="2479048" y="2869080"/>
                      </a:lnTo>
                      <a:lnTo>
                        <a:pt x="2475874" y="2873838"/>
                      </a:lnTo>
                      <a:lnTo>
                        <a:pt x="2472701" y="2878279"/>
                      </a:lnTo>
                      <a:lnTo>
                        <a:pt x="2469528" y="2883037"/>
                      </a:lnTo>
                      <a:lnTo>
                        <a:pt x="2465403" y="2887795"/>
                      </a:lnTo>
                      <a:lnTo>
                        <a:pt x="2461595" y="2892236"/>
                      </a:lnTo>
                      <a:lnTo>
                        <a:pt x="2453028" y="2901435"/>
                      </a:lnTo>
                      <a:lnTo>
                        <a:pt x="2443191" y="2909999"/>
                      </a:lnTo>
                      <a:lnTo>
                        <a:pt x="2432086" y="2918563"/>
                      </a:lnTo>
                      <a:lnTo>
                        <a:pt x="2419710" y="2926811"/>
                      </a:lnTo>
                      <a:lnTo>
                        <a:pt x="2406701" y="2934740"/>
                      </a:lnTo>
                      <a:lnTo>
                        <a:pt x="2393056" y="2942670"/>
                      </a:lnTo>
                      <a:lnTo>
                        <a:pt x="2378143" y="2950283"/>
                      </a:lnTo>
                      <a:lnTo>
                        <a:pt x="2362277" y="2957579"/>
                      </a:lnTo>
                      <a:lnTo>
                        <a:pt x="2345777" y="2964240"/>
                      </a:lnTo>
                      <a:lnTo>
                        <a:pt x="2328325" y="2970901"/>
                      </a:lnTo>
                      <a:lnTo>
                        <a:pt x="2309921" y="2977245"/>
                      </a:lnTo>
                      <a:lnTo>
                        <a:pt x="2290882" y="2983589"/>
                      </a:lnTo>
                      <a:lnTo>
                        <a:pt x="2270892" y="2989298"/>
                      </a:lnTo>
                      <a:lnTo>
                        <a:pt x="2250267" y="2994691"/>
                      </a:lnTo>
                      <a:lnTo>
                        <a:pt x="2229324" y="2999449"/>
                      </a:lnTo>
                      <a:lnTo>
                        <a:pt x="2207430" y="3004207"/>
                      </a:lnTo>
                      <a:lnTo>
                        <a:pt x="2184901" y="3008330"/>
                      </a:lnTo>
                      <a:lnTo>
                        <a:pt x="2162054" y="3012137"/>
                      </a:lnTo>
                      <a:lnTo>
                        <a:pt x="2138256" y="3015626"/>
                      </a:lnTo>
                      <a:lnTo>
                        <a:pt x="2113823" y="3018798"/>
                      </a:lnTo>
                      <a:lnTo>
                        <a:pt x="2089390" y="3021018"/>
                      </a:lnTo>
                      <a:lnTo>
                        <a:pt x="2064323" y="3023556"/>
                      </a:lnTo>
                      <a:lnTo>
                        <a:pt x="2038621" y="3025142"/>
                      </a:lnTo>
                      <a:lnTo>
                        <a:pt x="2012601" y="3026093"/>
                      </a:lnTo>
                      <a:lnTo>
                        <a:pt x="1986582" y="3027045"/>
                      </a:lnTo>
                      <a:lnTo>
                        <a:pt x="1959928" y="3027362"/>
                      </a:lnTo>
                      <a:lnTo>
                        <a:pt x="1932639" y="3027045"/>
                      </a:lnTo>
                      <a:lnTo>
                        <a:pt x="1905350" y="3026093"/>
                      </a:lnTo>
                      <a:lnTo>
                        <a:pt x="1879014" y="3025142"/>
                      </a:lnTo>
                      <a:lnTo>
                        <a:pt x="1852994" y="3022921"/>
                      </a:lnTo>
                      <a:lnTo>
                        <a:pt x="1827292" y="3021018"/>
                      </a:lnTo>
                      <a:lnTo>
                        <a:pt x="1802224" y="3018481"/>
                      </a:lnTo>
                      <a:lnTo>
                        <a:pt x="1777157" y="3015309"/>
                      </a:lnTo>
                      <a:lnTo>
                        <a:pt x="1753359" y="3011502"/>
                      </a:lnTo>
                      <a:lnTo>
                        <a:pt x="1729560" y="3007379"/>
                      </a:lnTo>
                      <a:lnTo>
                        <a:pt x="1706714" y="3002938"/>
                      </a:lnTo>
                      <a:lnTo>
                        <a:pt x="1684502" y="2998180"/>
                      </a:lnTo>
                      <a:lnTo>
                        <a:pt x="1662925" y="2993105"/>
                      </a:lnTo>
                      <a:lnTo>
                        <a:pt x="1641983" y="2987712"/>
                      </a:lnTo>
                      <a:lnTo>
                        <a:pt x="1622309" y="2981686"/>
                      </a:lnTo>
                      <a:lnTo>
                        <a:pt x="1602953" y="2975342"/>
                      </a:lnTo>
                      <a:lnTo>
                        <a:pt x="1584549" y="2968681"/>
                      </a:lnTo>
                      <a:lnTo>
                        <a:pt x="1566780" y="2961702"/>
                      </a:lnTo>
                      <a:lnTo>
                        <a:pt x="1550280" y="2954407"/>
                      </a:lnTo>
                      <a:lnTo>
                        <a:pt x="1534414" y="2947111"/>
                      </a:lnTo>
                      <a:lnTo>
                        <a:pt x="1519501" y="2939181"/>
                      </a:lnTo>
                      <a:lnTo>
                        <a:pt x="1505539" y="2930934"/>
                      </a:lnTo>
                      <a:lnTo>
                        <a:pt x="1493164" y="2922687"/>
                      </a:lnTo>
                      <a:lnTo>
                        <a:pt x="1481106" y="2913805"/>
                      </a:lnTo>
                      <a:lnTo>
                        <a:pt x="1470635" y="2904924"/>
                      </a:lnTo>
                      <a:lnTo>
                        <a:pt x="1465875" y="2900483"/>
                      </a:lnTo>
                      <a:lnTo>
                        <a:pt x="1461116" y="2895725"/>
                      </a:lnTo>
                      <a:lnTo>
                        <a:pt x="1456673" y="2891284"/>
                      </a:lnTo>
                      <a:lnTo>
                        <a:pt x="1452866" y="2886844"/>
                      </a:lnTo>
                      <a:lnTo>
                        <a:pt x="1449375" y="2882086"/>
                      </a:lnTo>
                      <a:lnTo>
                        <a:pt x="1445885" y="2877328"/>
                      </a:lnTo>
                      <a:lnTo>
                        <a:pt x="1442712" y="2872252"/>
                      </a:lnTo>
                      <a:lnTo>
                        <a:pt x="1439856" y="2867494"/>
                      </a:lnTo>
                      <a:lnTo>
                        <a:pt x="1437000" y="2862737"/>
                      </a:lnTo>
                      <a:lnTo>
                        <a:pt x="1435096" y="2857661"/>
                      </a:lnTo>
                      <a:lnTo>
                        <a:pt x="1433192" y="2852269"/>
                      </a:lnTo>
                      <a:lnTo>
                        <a:pt x="1431606" y="2847828"/>
                      </a:lnTo>
                      <a:lnTo>
                        <a:pt x="1430337" y="2842436"/>
                      </a:lnTo>
                      <a:lnTo>
                        <a:pt x="1429702" y="2837361"/>
                      </a:lnTo>
                      <a:lnTo>
                        <a:pt x="1429385" y="2832286"/>
                      </a:lnTo>
                      <a:lnTo>
                        <a:pt x="1428750" y="2827210"/>
                      </a:lnTo>
                      <a:lnTo>
                        <a:pt x="1428750" y="2700014"/>
                      </a:lnTo>
                      <a:lnTo>
                        <a:pt x="1429702" y="2705406"/>
                      </a:lnTo>
                      <a:lnTo>
                        <a:pt x="1430654" y="2711433"/>
                      </a:lnTo>
                      <a:lnTo>
                        <a:pt x="1432240" y="2716825"/>
                      </a:lnTo>
                      <a:lnTo>
                        <a:pt x="1434462" y="2722218"/>
                      </a:lnTo>
                      <a:lnTo>
                        <a:pt x="1436683" y="2728245"/>
                      </a:lnTo>
                      <a:lnTo>
                        <a:pt x="1439539" y="2733320"/>
                      </a:lnTo>
                      <a:lnTo>
                        <a:pt x="1442712" y="2739029"/>
                      </a:lnTo>
                      <a:lnTo>
                        <a:pt x="1446202" y="2744422"/>
                      </a:lnTo>
                      <a:lnTo>
                        <a:pt x="1449692" y="2749497"/>
                      </a:lnTo>
                      <a:lnTo>
                        <a:pt x="1454135" y="2755206"/>
                      </a:lnTo>
                      <a:lnTo>
                        <a:pt x="1458894" y="2760282"/>
                      </a:lnTo>
                      <a:lnTo>
                        <a:pt x="1463654" y="2765357"/>
                      </a:lnTo>
                      <a:lnTo>
                        <a:pt x="1468731" y="2770432"/>
                      </a:lnTo>
                      <a:lnTo>
                        <a:pt x="1474125" y="2775507"/>
                      </a:lnTo>
                      <a:lnTo>
                        <a:pt x="1480154" y="2780265"/>
                      </a:lnTo>
                      <a:lnTo>
                        <a:pt x="1480154" y="2879231"/>
                      </a:lnTo>
                      <a:lnTo>
                        <a:pt x="1482375" y="2882086"/>
                      </a:lnTo>
                      <a:lnTo>
                        <a:pt x="1484914" y="2884623"/>
                      </a:lnTo>
                      <a:lnTo>
                        <a:pt x="1491895" y="2890650"/>
                      </a:lnTo>
                      <a:lnTo>
                        <a:pt x="1500145" y="2896994"/>
                      </a:lnTo>
                      <a:lnTo>
                        <a:pt x="1509664" y="2903338"/>
                      </a:lnTo>
                      <a:lnTo>
                        <a:pt x="1519818" y="2909682"/>
                      </a:lnTo>
                      <a:lnTo>
                        <a:pt x="1530924" y="2915709"/>
                      </a:lnTo>
                      <a:lnTo>
                        <a:pt x="1542030" y="2921735"/>
                      </a:lnTo>
                      <a:lnTo>
                        <a:pt x="1553136" y="2926811"/>
                      </a:lnTo>
                      <a:lnTo>
                        <a:pt x="1553136" y="2824673"/>
                      </a:lnTo>
                      <a:lnTo>
                        <a:pt x="1569953" y="2832286"/>
                      </a:lnTo>
                      <a:lnTo>
                        <a:pt x="1587723" y="2839264"/>
                      </a:lnTo>
                      <a:lnTo>
                        <a:pt x="1606127" y="2846242"/>
                      </a:lnTo>
                      <a:lnTo>
                        <a:pt x="1625482" y="2852269"/>
                      </a:lnTo>
                      <a:lnTo>
                        <a:pt x="1625482" y="2953772"/>
                      </a:lnTo>
                      <a:lnTo>
                        <a:pt x="1642935" y="2958847"/>
                      </a:lnTo>
                      <a:lnTo>
                        <a:pt x="1661021" y="2963605"/>
                      </a:lnTo>
                      <a:lnTo>
                        <a:pt x="1679425" y="2968363"/>
                      </a:lnTo>
                      <a:lnTo>
                        <a:pt x="1698464" y="2972487"/>
                      </a:lnTo>
                      <a:lnTo>
                        <a:pt x="1698464" y="2871618"/>
                      </a:lnTo>
                      <a:lnTo>
                        <a:pt x="1716233" y="2875424"/>
                      </a:lnTo>
                      <a:lnTo>
                        <a:pt x="1734320" y="2878914"/>
                      </a:lnTo>
                      <a:lnTo>
                        <a:pt x="1752407" y="2882086"/>
                      </a:lnTo>
                      <a:lnTo>
                        <a:pt x="1771445" y="2885258"/>
                      </a:lnTo>
                      <a:lnTo>
                        <a:pt x="1771445" y="2985175"/>
                      </a:lnTo>
                      <a:lnTo>
                        <a:pt x="1789215" y="2987712"/>
                      </a:lnTo>
                      <a:lnTo>
                        <a:pt x="1807301" y="2989933"/>
                      </a:lnTo>
                      <a:lnTo>
                        <a:pt x="1825388" y="2991836"/>
                      </a:lnTo>
                      <a:lnTo>
                        <a:pt x="1843792" y="2993422"/>
                      </a:lnTo>
                      <a:lnTo>
                        <a:pt x="1843792" y="2893505"/>
                      </a:lnTo>
                      <a:lnTo>
                        <a:pt x="1861879" y="2895091"/>
                      </a:lnTo>
                      <a:lnTo>
                        <a:pt x="1880283" y="2896042"/>
                      </a:lnTo>
                      <a:lnTo>
                        <a:pt x="1898369" y="2896994"/>
                      </a:lnTo>
                      <a:lnTo>
                        <a:pt x="1916773" y="2897628"/>
                      </a:lnTo>
                      <a:lnTo>
                        <a:pt x="1916773" y="2997546"/>
                      </a:lnTo>
                      <a:lnTo>
                        <a:pt x="1938033" y="2997863"/>
                      </a:lnTo>
                      <a:lnTo>
                        <a:pt x="1959928" y="2998180"/>
                      </a:lnTo>
                      <a:lnTo>
                        <a:pt x="1989755" y="2997863"/>
                      </a:lnTo>
                      <a:lnTo>
                        <a:pt x="1989755" y="2898263"/>
                      </a:lnTo>
                      <a:lnTo>
                        <a:pt x="2018630" y="2896994"/>
                      </a:lnTo>
                      <a:lnTo>
                        <a:pt x="2046553" y="2895408"/>
                      </a:lnTo>
                      <a:lnTo>
                        <a:pt x="2074159" y="2893505"/>
                      </a:lnTo>
                      <a:lnTo>
                        <a:pt x="2101448" y="2890967"/>
                      </a:lnTo>
                      <a:lnTo>
                        <a:pt x="2128102" y="2887795"/>
                      </a:lnTo>
                      <a:lnTo>
                        <a:pt x="2154122" y="2883989"/>
                      </a:lnTo>
                      <a:lnTo>
                        <a:pt x="2179189" y="2879865"/>
                      </a:lnTo>
                      <a:lnTo>
                        <a:pt x="2204257" y="2875424"/>
                      </a:lnTo>
                      <a:lnTo>
                        <a:pt x="2228372" y="2870032"/>
                      </a:lnTo>
                      <a:lnTo>
                        <a:pt x="2251219" y="2864640"/>
                      </a:lnTo>
                      <a:lnTo>
                        <a:pt x="2273430" y="2858613"/>
                      </a:lnTo>
                      <a:lnTo>
                        <a:pt x="2294690" y="2851952"/>
                      </a:lnTo>
                      <a:lnTo>
                        <a:pt x="2315633" y="2845291"/>
                      </a:lnTo>
                      <a:lnTo>
                        <a:pt x="2335306" y="2838312"/>
                      </a:lnTo>
                      <a:lnTo>
                        <a:pt x="2354027" y="2830382"/>
                      </a:lnTo>
                      <a:lnTo>
                        <a:pt x="2371797" y="2822452"/>
                      </a:lnTo>
                      <a:lnTo>
                        <a:pt x="2371797" y="2924590"/>
                      </a:lnTo>
                      <a:lnTo>
                        <a:pt x="2379729" y="2921101"/>
                      </a:lnTo>
                      <a:lnTo>
                        <a:pt x="2387028" y="2916660"/>
                      </a:lnTo>
                      <a:lnTo>
                        <a:pt x="2394643" y="2912219"/>
                      </a:lnTo>
                      <a:lnTo>
                        <a:pt x="2401941" y="2907461"/>
                      </a:lnTo>
                      <a:lnTo>
                        <a:pt x="2409239" y="2902703"/>
                      </a:lnTo>
                      <a:lnTo>
                        <a:pt x="2415585" y="2898263"/>
                      </a:lnTo>
                      <a:lnTo>
                        <a:pt x="2421297" y="2893505"/>
                      </a:lnTo>
                      <a:lnTo>
                        <a:pt x="2426374" y="2889064"/>
                      </a:lnTo>
                      <a:lnTo>
                        <a:pt x="2426374" y="2791050"/>
                      </a:lnTo>
                      <a:lnTo>
                        <a:pt x="2433989" y="2785340"/>
                      </a:lnTo>
                      <a:lnTo>
                        <a:pt x="2440653" y="2779948"/>
                      </a:lnTo>
                      <a:lnTo>
                        <a:pt x="2447316" y="2774238"/>
                      </a:lnTo>
                      <a:lnTo>
                        <a:pt x="2453345" y="2768529"/>
                      </a:lnTo>
                      <a:lnTo>
                        <a:pt x="2459057" y="2762819"/>
                      </a:lnTo>
                      <a:lnTo>
                        <a:pt x="2464451" y="2757110"/>
                      </a:lnTo>
                      <a:lnTo>
                        <a:pt x="2469211" y="2751083"/>
                      </a:lnTo>
                      <a:lnTo>
                        <a:pt x="2473336" y="2744739"/>
                      </a:lnTo>
                      <a:lnTo>
                        <a:pt x="2477461" y="2739029"/>
                      </a:lnTo>
                      <a:lnTo>
                        <a:pt x="2480634" y="2732685"/>
                      </a:lnTo>
                      <a:lnTo>
                        <a:pt x="2483490" y="2726341"/>
                      </a:lnTo>
                      <a:lnTo>
                        <a:pt x="2486028" y="2719997"/>
                      </a:lnTo>
                      <a:lnTo>
                        <a:pt x="2487932" y="2713654"/>
                      </a:lnTo>
                      <a:lnTo>
                        <a:pt x="2489519" y="2707310"/>
                      </a:lnTo>
                      <a:lnTo>
                        <a:pt x="2490471" y="2700966"/>
                      </a:lnTo>
                      <a:lnTo>
                        <a:pt x="2490788" y="2694304"/>
                      </a:lnTo>
                      <a:close/>
                      <a:moveTo>
                        <a:pt x="2490470" y="2686155"/>
                      </a:moveTo>
                      <a:lnTo>
                        <a:pt x="2490788" y="2691795"/>
                      </a:lnTo>
                      <a:lnTo>
                        <a:pt x="2490470" y="2693988"/>
                      </a:lnTo>
                      <a:lnTo>
                        <a:pt x="2490470" y="2690542"/>
                      </a:lnTo>
                      <a:lnTo>
                        <a:pt x="2490470" y="2686155"/>
                      </a:lnTo>
                      <a:close/>
                      <a:moveTo>
                        <a:pt x="2490416" y="2685242"/>
                      </a:moveTo>
                      <a:lnTo>
                        <a:pt x="2490470" y="2685528"/>
                      </a:lnTo>
                      <a:lnTo>
                        <a:pt x="2490470" y="2686155"/>
                      </a:lnTo>
                      <a:lnTo>
                        <a:pt x="2490416" y="2685242"/>
                      </a:lnTo>
                      <a:close/>
                      <a:moveTo>
                        <a:pt x="1427957" y="2683026"/>
                      </a:moveTo>
                      <a:lnTo>
                        <a:pt x="1427516" y="2686071"/>
                      </a:lnTo>
                      <a:lnTo>
                        <a:pt x="1427516" y="2690943"/>
                      </a:lnTo>
                      <a:lnTo>
                        <a:pt x="1427516" y="2693987"/>
                      </a:lnTo>
                      <a:lnTo>
                        <a:pt x="1427163" y="2692161"/>
                      </a:lnTo>
                      <a:lnTo>
                        <a:pt x="1427163" y="2686680"/>
                      </a:lnTo>
                      <a:lnTo>
                        <a:pt x="1427957" y="2683026"/>
                      </a:lnTo>
                      <a:close/>
                      <a:moveTo>
                        <a:pt x="1430338" y="2671762"/>
                      </a:moveTo>
                      <a:lnTo>
                        <a:pt x="1428927" y="2676633"/>
                      </a:lnTo>
                      <a:lnTo>
                        <a:pt x="1428221" y="2681809"/>
                      </a:lnTo>
                      <a:lnTo>
                        <a:pt x="1427957" y="2683026"/>
                      </a:lnTo>
                      <a:lnTo>
                        <a:pt x="1428221" y="2681200"/>
                      </a:lnTo>
                      <a:lnTo>
                        <a:pt x="1428927" y="2676329"/>
                      </a:lnTo>
                      <a:lnTo>
                        <a:pt x="1430338" y="2671762"/>
                      </a:lnTo>
                      <a:close/>
                      <a:moveTo>
                        <a:pt x="2487613" y="2670175"/>
                      </a:moveTo>
                      <a:lnTo>
                        <a:pt x="2489200" y="2675815"/>
                      </a:lnTo>
                      <a:lnTo>
                        <a:pt x="2490153" y="2680828"/>
                      </a:lnTo>
                      <a:lnTo>
                        <a:pt x="2490416" y="2685242"/>
                      </a:lnTo>
                      <a:lnTo>
                        <a:pt x="2489518" y="2680515"/>
                      </a:lnTo>
                      <a:lnTo>
                        <a:pt x="2488883" y="2675502"/>
                      </a:lnTo>
                      <a:lnTo>
                        <a:pt x="2487613" y="2670175"/>
                      </a:lnTo>
                      <a:close/>
                      <a:moveTo>
                        <a:pt x="2665715" y="2659293"/>
                      </a:moveTo>
                      <a:lnTo>
                        <a:pt x="2665715" y="2777307"/>
                      </a:lnTo>
                      <a:lnTo>
                        <a:pt x="2668254" y="2780162"/>
                      </a:lnTo>
                      <a:lnTo>
                        <a:pt x="2671429" y="2783335"/>
                      </a:lnTo>
                      <a:lnTo>
                        <a:pt x="2678729" y="2789362"/>
                      </a:lnTo>
                      <a:lnTo>
                        <a:pt x="2687934" y="2796659"/>
                      </a:lnTo>
                      <a:lnTo>
                        <a:pt x="2698726" y="2803638"/>
                      </a:lnTo>
                      <a:lnTo>
                        <a:pt x="2710153" y="2810935"/>
                      </a:lnTo>
                      <a:lnTo>
                        <a:pt x="2722215" y="2817914"/>
                      </a:lnTo>
                      <a:lnTo>
                        <a:pt x="2734594" y="2824259"/>
                      </a:lnTo>
                      <a:lnTo>
                        <a:pt x="2746656" y="2829969"/>
                      </a:lnTo>
                      <a:lnTo>
                        <a:pt x="2746656" y="2711004"/>
                      </a:lnTo>
                      <a:lnTo>
                        <a:pt x="2734594" y="2705293"/>
                      </a:lnTo>
                      <a:lnTo>
                        <a:pt x="2723167" y="2699266"/>
                      </a:lnTo>
                      <a:lnTo>
                        <a:pt x="2712058" y="2692921"/>
                      </a:lnTo>
                      <a:lnTo>
                        <a:pt x="2701583" y="2686259"/>
                      </a:lnTo>
                      <a:lnTo>
                        <a:pt x="2691743" y="2679914"/>
                      </a:lnTo>
                      <a:lnTo>
                        <a:pt x="2682538" y="2673252"/>
                      </a:lnTo>
                      <a:lnTo>
                        <a:pt x="2673650" y="2666273"/>
                      </a:lnTo>
                      <a:lnTo>
                        <a:pt x="2665715" y="2659293"/>
                      </a:lnTo>
                      <a:close/>
                      <a:moveTo>
                        <a:pt x="1925638" y="2592387"/>
                      </a:moveTo>
                      <a:lnTo>
                        <a:pt x="1925638" y="2662237"/>
                      </a:lnTo>
                      <a:lnTo>
                        <a:pt x="1911407" y="2659674"/>
                      </a:lnTo>
                      <a:lnTo>
                        <a:pt x="1894963" y="2655829"/>
                      </a:lnTo>
                      <a:lnTo>
                        <a:pt x="1887057" y="2653907"/>
                      </a:lnTo>
                      <a:lnTo>
                        <a:pt x="1880100" y="2652304"/>
                      </a:lnTo>
                      <a:lnTo>
                        <a:pt x="1873459" y="2650062"/>
                      </a:lnTo>
                      <a:lnTo>
                        <a:pt x="1867451" y="2647498"/>
                      </a:lnTo>
                      <a:lnTo>
                        <a:pt x="1861442" y="2644935"/>
                      </a:lnTo>
                      <a:lnTo>
                        <a:pt x="1856383" y="2641090"/>
                      </a:lnTo>
                      <a:lnTo>
                        <a:pt x="1853220" y="2639168"/>
                      </a:lnTo>
                      <a:lnTo>
                        <a:pt x="1851007" y="2636925"/>
                      </a:lnTo>
                      <a:lnTo>
                        <a:pt x="1848793" y="2634041"/>
                      </a:lnTo>
                      <a:lnTo>
                        <a:pt x="1847844" y="2631798"/>
                      </a:lnTo>
                      <a:lnTo>
                        <a:pt x="1846579" y="2628914"/>
                      </a:lnTo>
                      <a:lnTo>
                        <a:pt x="1846263" y="2626671"/>
                      </a:lnTo>
                      <a:lnTo>
                        <a:pt x="1846263" y="2623788"/>
                      </a:lnTo>
                      <a:lnTo>
                        <a:pt x="1846579" y="2621224"/>
                      </a:lnTo>
                      <a:lnTo>
                        <a:pt x="1847528" y="2618661"/>
                      </a:lnTo>
                      <a:lnTo>
                        <a:pt x="1848477" y="2616098"/>
                      </a:lnTo>
                      <a:lnTo>
                        <a:pt x="1850374" y="2613855"/>
                      </a:lnTo>
                      <a:lnTo>
                        <a:pt x="1852588" y="2611292"/>
                      </a:lnTo>
                      <a:lnTo>
                        <a:pt x="1855118" y="2609369"/>
                      </a:lnTo>
                      <a:lnTo>
                        <a:pt x="1858280" y="2607447"/>
                      </a:lnTo>
                      <a:lnTo>
                        <a:pt x="1861759" y="2605524"/>
                      </a:lnTo>
                      <a:lnTo>
                        <a:pt x="1865870" y="2603922"/>
                      </a:lnTo>
                      <a:lnTo>
                        <a:pt x="1872194" y="2601359"/>
                      </a:lnTo>
                      <a:lnTo>
                        <a:pt x="1878835" y="2599436"/>
                      </a:lnTo>
                      <a:lnTo>
                        <a:pt x="1885792" y="2597834"/>
                      </a:lnTo>
                      <a:lnTo>
                        <a:pt x="1893382" y="2596232"/>
                      </a:lnTo>
                      <a:lnTo>
                        <a:pt x="1901288" y="2594951"/>
                      </a:lnTo>
                      <a:lnTo>
                        <a:pt x="1909194" y="2593989"/>
                      </a:lnTo>
                      <a:lnTo>
                        <a:pt x="1925638" y="2592387"/>
                      </a:lnTo>
                      <a:close/>
                      <a:moveTo>
                        <a:pt x="3178346" y="2558733"/>
                      </a:moveTo>
                      <a:lnTo>
                        <a:pt x="3178346" y="2673668"/>
                      </a:lnTo>
                      <a:lnTo>
                        <a:pt x="3201835" y="2674303"/>
                      </a:lnTo>
                      <a:lnTo>
                        <a:pt x="3225959" y="2674303"/>
                      </a:lnTo>
                      <a:lnTo>
                        <a:pt x="3258970" y="2673986"/>
                      </a:lnTo>
                      <a:lnTo>
                        <a:pt x="3258970" y="2559368"/>
                      </a:lnTo>
                      <a:lnTo>
                        <a:pt x="3225641" y="2559686"/>
                      </a:lnTo>
                      <a:lnTo>
                        <a:pt x="3201835" y="2559368"/>
                      </a:lnTo>
                      <a:lnTo>
                        <a:pt x="3178346" y="2558733"/>
                      </a:lnTo>
                      <a:close/>
                      <a:moveTo>
                        <a:pt x="2609850" y="2552700"/>
                      </a:moveTo>
                      <a:lnTo>
                        <a:pt x="2613342" y="2559045"/>
                      </a:lnTo>
                      <a:lnTo>
                        <a:pt x="2617468" y="2564438"/>
                      </a:lnTo>
                      <a:lnTo>
                        <a:pt x="2621594" y="2570466"/>
                      </a:lnTo>
                      <a:lnTo>
                        <a:pt x="2626038" y="2576176"/>
                      </a:lnTo>
                      <a:lnTo>
                        <a:pt x="2631117" y="2581886"/>
                      </a:lnTo>
                      <a:lnTo>
                        <a:pt x="2635878" y="2587280"/>
                      </a:lnTo>
                      <a:lnTo>
                        <a:pt x="2641274" y="2592673"/>
                      </a:lnTo>
                      <a:lnTo>
                        <a:pt x="2646988" y="2598383"/>
                      </a:lnTo>
                      <a:lnTo>
                        <a:pt x="2658732" y="2608535"/>
                      </a:lnTo>
                      <a:lnTo>
                        <a:pt x="2671746" y="2618686"/>
                      </a:lnTo>
                      <a:lnTo>
                        <a:pt x="2685712" y="2628204"/>
                      </a:lnTo>
                      <a:lnTo>
                        <a:pt x="2700631" y="2637721"/>
                      </a:lnTo>
                      <a:lnTo>
                        <a:pt x="2715867" y="2646921"/>
                      </a:lnTo>
                      <a:lnTo>
                        <a:pt x="2732372" y="2655486"/>
                      </a:lnTo>
                      <a:lnTo>
                        <a:pt x="2749830" y="2663735"/>
                      </a:lnTo>
                      <a:lnTo>
                        <a:pt x="2767923" y="2671666"/>
                      </a:lnTo>
                      <a:lnTo>
                        <a:pt x="2786650" y="2679280"/>
                      </a:lnTo>
                      <a:lnTo>
                        <a:pt x="2805695" y="2686576"/>
                      </a:lnTo>
                      <a:lnTo>
                        <a:pt x="2826009" y="2693238"/>
                      </a:lnTo>
                      <a:lnTo>
                        <a:pt x="2846959" y="2699583"/>
                      </a:lnTo>
                      <a:lnTo>
                        <a:pt x="2867591" y="2705611"/>
                      </a:lnTo>
                      <a:lnTo>
                        <a:pt x="2889492" y="2711321"/>
                      </a:lnTo>
                      <a:lnTo>
                        <a:pt x="2912029" y="2716714"/>
                      </a:lnTo>
                      <a:lnTo>
                        <a:pt x="2934248" y="2721790"/>
                      </a:lnTo>
                      <a:lnTo>
                        <a:pt x="2957102" y="2725914"/>
                      </a:lnTo>
                      <a:lnTo>
                        <a:pt x="2980908" y="2730355"/>
                      </a:lnTo>
                      <a:lnTo>
                        <a:pt x="3004396" y="2733845"/>
                      </a:lnTo>
                      <a:lnTo>
                        <a:pt x="3028203" y="2737335"/>
                      </a:lnTo>
                      <a:lnTo>
                        <a:pt x="3052644" y="2740190"/>
                      </a:lnTo>
                      <a:lnTo>
                        <a:pt x="3077084" y="2743045"/>
                      </a:lnTo>
                      <a:lnTo>
                        <a:pt x="3101525" y="2744949"/>
                      </a:lnTo>
                      <a:lnTo>
                        <a:pt x="3125966" y="2746852"/>
                      </a:lnTo>
                      <a:lnTo>
                        <a:pt x="3150725" y="2748121"/>
                      </a:lnTo>
                      <a:lnTo>
                        <a:pt x="3175800" y="2749390"/>
                      </a:lnTo>
                      <a:lnTo>
                        <a:pt x="3200559" y="2750024"/>
                      </a:lnTo>
                      <a:lnTo>
                        <a:pt x="3225317" y="2750024"/>
                      </a:lnTo>
                      <a:lnTo>
                        <a:pt x="3246266" y="2750024"/>
                      </a:lnTo>
                      <a:lnTo>
                        <a:pt x="3267216" y="2749707"/>
                      </a:lnTo>
                      <a:lnTo>
                        <a:pt x="3288165" y="2748755"/>
                      </a:lnTo>
                      <a:lnTo>
                        <a:pt x="3308797" y="2747804"/>
                      </a:lnTo>
                      <a:lnTo>
                        <a:pt x="3329429" y="2746535"/>
                      </a:lnTo>
                      <a:lnTo>
                        <a:pt x="3350378" y="2744949"/>
                      </a:lnTo>
                      <a:lnTo>
                        <a:pt x="3371010" y="2743362"/>
                      </a:lnTo>
                      <a:lnTo>
                        <a:pt x="3391325" y="2741459"/>
                      </a:lnTo>
                      <a:lnTo>
                        <a:pt x="3411957" y="2738921"/>
                      </a:lnTo>
                      <a:lnTo>
                        <a:pt x="3431954" y="2736383"/>
                      </a:lnTo>
                      <a:lnTo>
                        <a:pt x="3451951" y="2733528"/>
                      </a:lnTo>
                      <a:lnTo>
                        <a:pt x="3471948" y="2730355"/>
                      </a:lnTo>
                      <a:lnTo>
                        <a:pt x="3491628" y="2726866"/>
                      </a:lnTo>
                      <a:lnTo>
                        <a:pt x="3510990" y="2723376"/>
                      </a:lnTo>
                      <a:lnTo>
                        <a:pt x="3530035" y="2719252"/>
                      </a:lnTo>
                      <a:lnTo>
                        <a:pt x="3548763" y="2715128"/>
                      </a:lnTo>
                      <a:lnTo>
                        <a:pt x="3567173" y="2710369"/>
                      </a:lnTo>
                      <a:lnTo>
                        <a:pt x="3585265" y="2705611"/>
                      </a:lnTo>
                      <a:lnTo>
                        <a:pt x="3603041" y="2700852"/>
                      </a:lnTo>
                      <a:lnTo>
                        <a:pt x="3620498" y="2695142"/>
                      </a:lnTo>
                      <a:lnTo>
                        <a:pt x="3637004" y="2689749"/>
                      </a:lnTo>
                      <a:lnTo>
                        <a:pt x="3653510" y="2683721"/>
                      </a:lnTo>
                      <a:lnTo>
                        <a:pt x="3669698" y="2678011"/>
                      </a:lnTo>
                      <a:lnTo>
                        <a:pt x="3685251" y="2671349"/>
                      </a:lnTo>
                      <a:lnTo>
                        <a:pt x="3700170" y="2665004"/>
                      </a:lnTo>
                      <a:lnTo>
                        <a:pt x="3714770" y="2657707"/>
                      </a:lnTo>
                      <a:lnTo>
                        <a:pt x="3728419" y="2650728"/>
                      </a:lnTo>
                      <a:lnTo>
                        <a:pt x="3741751" y="2643114"/>
                      </a:lnTo>
                      <a:lnTo>
                        <a:pt x="3754765" y="2635818"/>
                      </a:lnTo>
                      <a:lnTo>
                        <a:pt x="3767144" y="2627886"/>
                      </a:lnTo>
                      <a:lnTo>
                        <a:pt x="3778571" y="2619638"/>
                      </a:lnTo>
                      <a:lnTo>
                        <a:pt x="3789363" y="2611073"/>
                      </a:lnTo>
                      <a:lnTo>
                        <a:pt x="3789363" y="2718935"/>
                      </a:lnTo>
                      <a:lnTo>
                        <a:pt x="3788728" y="2718935"/>
                      </a:lnTo>
                      <a:lnTo>
                        <a:pt x="3788411" y="2728135"/>
                      </a:lnTo>
                      <a:lnTo>
                        <a:pt x="3787776" y="2733528"/>
                      </a:lnTo>
                      <a:lnTo>
                        <a:pt x="3786506" y="2738921"/>
                      </a:lnTo>
                      <a:lnTo>
                        <a:pt x="3785237" y="2744314"/>
                      </a:lnTo>
                      <a:lnTo>
                        <a:pt x="3783332" y="2749707"/>
                      </a:lnTo>
                      <a:lnTo>
                        <a:pt x="3781428" y="2755100"/>
                      </a:lnTo>
                      <a:lnTo>
                        <a:pt x="3778571" y="2760811"/>
                      </a:lnTo>
                      <a:lnTo>
                        <a:pt x="3775714" y="2765886"/>
                      </a:lnTo>
                      <a:lnTo>
                        <a:pt x="3772540" y="2770962"/>
                      </a:lnTo>
                      <a:lnTo>
                        <a:pt x="3769048" y="2776355"/>
                      </a:lnTo>
                      <a:lnTo>
                        <a:pt x="3765557" y="2781749"/>
                      </a:lnTo>
                      <a:lnTo>
                        <a:pt x="3761113" y="2786824"/>
                      </a:lnTo>
                      <a:lnTo>
                        <a:pt x="3756987" y="2791583"/>
                      </a:lnTo>
                      <a:lnTo>
                        <a:pt x="3752226" y="2796659"/>
                      </a:lnTo>
                      <a:lnTo>
                        <a:pt x="3747147" y="2801735"/>
                      </a:lnTo>
                      <a:lnTo>
                        <a:pt x="3741433" y="2806493"/>
                      </a:lnTo>
                      <a:lnTo>
                        <a:pt x="3736037" y="2811252"/>
                      </a:lnTo>
                      <a:lnTo>
                        <a:pt x="3723658" y="2820769"/>
                      </a:lnTo>
                      <a:lnTo>
                        <a:pt x="3710327" y="2829969"/>
                      </a:lnTo>
                      <a:lnTo>
                        <a:pt x="3696043" y="2838852"/>
                      </a:lnTo>
                      <a:lnTo>
                        <a:pt x="3680490" y="2847418"/>
                      </a:lnTo>
                      <a:lnTo>
                        <a:pt x="3663667" y="2855983"/>
                      </a:lnTo>
                      <a:lnTo>
                        <a:pt x="3646526" y="2863914"/>
                      </a:lnTo>
                      <a:lnTo>
                        <a:pt x="3627799" y="2871845"/>
                      </a:lnTo>
                      <a:lnTo>
                        <a:pt x="3608754" y="2879459"/>
                      </a:lnTo>
                      <a:lnTo>
                        <a:pt x="3588122" y="2886121"/>
                      </a:lnTo>
                      <a:lnTo>
                        <a:pt x="3566855" y="2892783"/>
                      </a:lnTo>
                      <a:lnTo>
                        <a:pt x="3544636" y="2899128"/>
                      </a:lnTo>
                      <a:lnTo>
                        <a:pt x="3522417" y="2905473"/>
                      </a:lnTo>
                      <a:lnTo>
                        <a:pt x="3498611" y="2910866"/>
                      </a:lnTo>
                      <a:lnTo>
                        <a:pt x="3474170" y="2915942"/>
                      </a:lnTo>
                      <a:lnTo>
                        <a:pt x="3449412" y="2920383"/>
                      </a:lnTo>
                      <a:lnTo>
                        <a:pt x="3423701" y="2924824"/>
                      </a:lnTo>
                      <a:lnTo>
                        <a:pt x="3397356" y="2928631"/>
                      </a:lnTo>
                      <a:lnTo>
                        <a:pt x="3370376" y="2931804"/>
                      </a:lnTo>
                      <a:lnTo>
                        <a:pt x="3343395" y="2934976"/>
                      </a:lnTo>
                      <a:lnTo>
                        <a:pt x="3315146" y="2937197"/>
                      </a:lnTo>
                      <a:lnTo>
                        <a:pt x="3286896" y="2938783"/>
                      </a:lnTo>
                      <a:lnTo>
                        <a:pt x="3258011" y="2940369"/>
                      </a:lnTo>
                      <a:lnTo>
                        <a:pt x="3228491" y="2941321"/>
                      </a:lnTo>
                      <a:lnTo>
                        <a:pt x="3198972" y="2941638"/>
                      </a:lnTo>
                      <a:lnTo>
                        <a:pt x="3168500" y="2941321"/>
                      </a:lnTo>
                      <a:lnTo>
                        <a:pt x="3138663" y="2940369"/>
                      </a:lnTo>
                      <a:lnTo>
                        <a:pt x="3109143" y="2938783"/>
                      </a:lnTo>
                      <a:lnTo>
                        <a:pt x="3080259" y="2936880"/>
                      </a:lnTo>
                      <a:lnTo>
                        <a:pt x="3051374" y="2934659"/>
                      </a:lnTo>
                      <a:lnTo>
                        <a:pt x="3023441" y="2931487"/>
                      </a:lnTo>
                      <a:lnTo>
                        <a:pt x="2996144" y="2927997"/>
                      </a:lnTo>
                      <a:lnTo>
                        <a:pt x="2969481" y="2923873"/>
                      </a:lnTo>
                      <a:lnTo>
                        <a:pt x="2943453" y="2919431"/>
                      </a:lnTo>
                      <a:lnTo>
                        <a:pt x="2917742" y="2914355"/>
                      </a:lnTo>
                      <a:lnTo>
                        <a:pt x="2892984" y="2909280"/>
                      </a:lnTo>
                      <a:lnTo>
                        <a:pt x="2869178" y="2903252"/>
                      </a:lnTo>
                      <a:lnTo>
                        <a:pt x="2846007" y="2897224"/>
                      </a:lnTo>
                      <a:lnTo>
                        <a:pt x="2823470" y="2890880"/>
                      </a:lnTo>
                      <a:lnTo>
                        <a:pt x="2802203" y="2883583"/>
                      </a:lnTo>
                      <a:lnTo>
                        <a:pt x="2781889" y="2876286"/>
                      </a:lnTo>
                      <a:lnTo>
                        <a:pt x="2762527" y="2868673"/>
                      </a:lnTo>
                      <a:lnTo>
                        <a:pt x="2743799" y="2860424"/>
                      </a:lnTo>
                      <a:lnTo>
                        <a:pt x="2726024" y="2852176"/>
                      </a:lnTo>
                      <a:lnTo>
                        <a:pt x="2709518" y="2843611"/>
                      </a:lnTo>
                      <a:lnTo>
                        <a:pt x="2694600" y="2834411"/>
                      </a:lnTo>
                      <a:lnTo>
                        <a:pt x="2679999" y="2824893"/>
                      </a:lnTo>
                      <a:lnTo>
                        <a:pt x="2666985" y="2815376"/>
                      </a:lnTo>
                      <a:lnTo>
                        <a:pt x="2660954" y="2810935"/>
                      </a:lnTo>
                      <a:lnTo>
                        <a:pt x="2655240" y="2805542"/>
                      </a:lnTo>
                      <a:lnTo>
                        <a:pt x="2650162" y="2800466"/>
                      </a:lnTo>
                      <a:lnTo>
                        <a:pt x="2645083" y="2795390"/>
                      </a:lnTo>
                      <a:lnTo>
                        <a:pt x="2639687" y="2790314"/>
                      </a:lnTo>
                      <a:lnTo>
                        <a:pt x="2635561" y="2785238"/>
                      </a:lnTo>
                      <a:lnTo>
                        <a:pt x="2631434" y="2780162"/>
                      </a:lnTo>
                      <a:lnTo>
                        <a:pt x="2627625" y="2774452"/>
                      </a:lnTo>
                      <a:lnTo>
                        <a:pt x="2624134" y="2769376"/>
                      </a:lnTo>
                      <a:lnTo>
                        <a:pt x="2620960" y="2763983"/>
                      </a:lnTo>
                      <a:lnTo>
                        <a:pt x="2618103" y="2758273"/>
                      </a:lnTo>
                      <a:lnTo>
                        <a:pt x="2615881" y="2752880"/>
                      </a:lnTo>
                      <a:lnTo>
                        <a:pt x="2613659" y="2747169"/>
                      </a:lnTo>
                      <a:lnTo>
                        <a:pt x="2612072" y="2741776"/>
                      </a:lnTo>
                      <a:lnTo>
                        <a:pt x="2610485" y="2736383"/>
                      </a:lnTo>
                      <a:lnTo>
                        <a:pt x="2609850" y="2730355"/>
                      </a:lnTo>
                      <a:lnTo>
                        <a:pt x="2609215" y="2724962"/>
                      </a:lnTo>
                      <a:lnTo>
                        <a:pt x="2609215" y="2718935"/>
                      </a:lnTo>
                      <a:lnTo>
                        <a:pt x="2608580" y="2719252"/>
                      </a:lnTo>
                      <a:lnTo>
                        <a:pt x="2608580" y="2573004"/>
                      </a:lnTo>
                      <a:lnTo>
                        <a:pt x="2608263" y="2569197"/>
                      </a:lnTo>
                      <a:lnTo>
                        <a:pt x="2608580" y="2560949"/>
                      </a:lnTo>
                      <a:lnTo>
                        <a:pt x="2609850" y="2552700"/>
                      </a:lnTo>
                      <a:close/>
                      <a:moveTo>
                        <a:pt x="3016148" y="2544763"/>
                      </a:moveTo>
                      <a:lnTo>
                        <a:pt x="3016148" y="2660333"/>
                      </a:lnTo>
                      <a:lnTo>
                        <a:pt x="3035827" y="2662556"/>
                      </a:lnTo>
                      <a:lnTo>
                        <a:pt x="3056142" y="2665096"/>
                      </a:lnTo>
                      <a:lnTo>
                        <a:pt x="3076456" y="2667318"/>
                      </a:lnTo>
                      <a:lnTo>
                        <a:pt x="3097406" y="2669223"/>
                      </a:lnTo>
                      <a:lnTo>
                        <a:pt x="3097406" y="2553971"/>
                      </a:lnTo>
                      <a:lnTo>
                        <a:pt x="3076456" y="2552066"/>
                      </a:lnTo>
                      <a:lnTo>
                        <a:pt x="3056142" y="2549843"/>
                      </a:lnTo>
                      <a:lnTo>
                        <a:pt x="3035827" y="2547303"/>
                      </a:lnTo>
                      <a:lnTo>
                        <a:pt x="3016148" y="2544763"/>
                      </a:lnTo>
                      <a:close/>
                      <a:moveTo>
                        <a:pt x="1938656" y="2540386"/>
                      </a:moveTo>
                      <a:lnTo>
                        <a:pt x="1936433" y="2540705"/>
                      </a:lnTo>
                      <a:lnTo>
                        <a:pt x="1933576" y="2540705"/>
                      </a:lnTo>
                      <a:lnTo>
                        <a:pt x="1931036" y="2541342"/>
                      </a:lnTo>
                      <a:lnTo>
                        <a:pt x="1929130" y="2542299"/>
                      </a:lnTo>
                      <a:lnTo>
                        <a:pt x="1927543" y="2542936"/>
                      </a:lnTo>
                      <a:lnTo>
                        <a:pt x="1926273" y="2543892"/>
                      </a:lnTo>
                      <a:lnTo>
                        <a:pt x="1925638" y="2545167"/>
                      </a:lnTo>
                      <a:lnTo>
                        <a:pt x="1925320" y="2546123"/>
                      </a:lnTo>
                      <a:lnTo>
                        <a:pt x="1925320" y="2565247"/>
                      </a:lnTo>
                      <a:lnTo>
                        <a:pt x="1910398" y="2566522"/>
                      </a:lnTo>
                      <a:lnTo>
                        <a:pt x="1895158" y="2568116"/>
                      </a:lnTo>
                      <a:lnTo>
                        <a:pt x="1881188" y="2570028"/>
                      </a:lnTo>
                      <a:lnTo>
                        <a:pt x="1867218" y="2572897"/>
                      </a:lnTo>
                      <a:lnTo>
                        <a:pt x="1853883" y="2575447"/>
                      </a:lnTo>
                      <a:lnTo>
                        <a:pt x="1841183" y="2578634"/>
                      </a:lnTo>
                      <a:lnTo>
                        <a:pt x="1829436" y="2582778"/>
                      </a:lnTo>
                      <a:lnTo>
                        <a:pt x="1818323" y="2586602"/>
                      </a:lnTo>
                      <a:lnTo>
                        <a:pt x="1810703" y="2590108"/>
                      </a:lnTo>
                      <a:lnTo>
                        <a:pt x="1803718" y="2594252"/>
                      </a:lnTo>
                      <a:lnTo>
                        <a:pt x="1797368" y="2598077"/>
                      </a:lnTo>
                      <a:lnTo>
                        <a:pt x="1791970" y="2601902"/>
                      </a:lnTo>
                      <a:lnTo>
                        <a:pt x="1787208" y="2606045"/>
                      </a:lnTo>
                      <a:lnTo>
                        <a:pt x="1783398" y="2610507"/>
                      </a:lnTo>
                      <a:lnTo>
                        <a:pt x="1780223" y="2614651"/>
                      </a:lnTo>
                      <a:lnTo>
                        <a:pt x="1777683" y="2619113"/>
                      </a:lnTo>
                      <a:lnTo>
                        <a:pt x="1776096" y="2623894"/>
                      </a:lnTo>
                      <a:lnTo>
                        <a:pt x="1775460" y="2628038"/>
                      </a:lnTo>
                      <a:lnTo>
                        <a:pt x="1775460" y="2632500"/>
                      </a:lnTo>
                      <a:lnTo>
                        <a:pt x="1776096" y="2637281"/>
                      </a:lnTo>
                      <a:lnTo>
                        <a:pt x="1777683" y="2641743"/>
                      </a:lnTo>
                      <a:lnTo>
                        <a:pt x="1780223" y="2645887"/>
                      </a:lnTo>
                      <a:lnTo>
                        <a:pt x="1783716" y="2650349"/>
                      </a:lnTo>
                      <a:lnTo>
                        <a:pt x="1787526" y="2654811"/>
                      </a:lnTo>
                      <a:lnTo>
                        <a:pt x="1792288" y="2658317"/>
                      </a:lnTo>
                      <a:lnTo>
                        <a:pt x="1797368" y="2661823"/>
                      </a:lnTo>
                      <a:lnTo>
                        <a:pt x="1803400" y="2665329"/>
                      </a:lnTo>
                      <a:lnTo>
                        <a:pt x="1809750" y="2668517"/>
                      </a:lnTo>
                      <a:lnTo>
                        <a:pt x="1816736" y="2671704"/>
                      </a:lnTo>
                      <a:lnTo>
                        <a:pt x="1824356" y="2674573"/>
                      </a:lnTo>
                      <a:lnTo>
                        <a:pt x="1832610" y="2677441"/>
                      </a:lnTo>
                      <a:lnTo>
                        <a:pt x="1840866" y="2679354"/>
                      </a:lnTo>
                      <a:lnTo>
                        <a:pt x="1872933" y="2686047"/>
                      </a:lnTo>
                      <a:lnTo>
                        <a:pt x="1925320" y="2696565"/>
                      </a:lnTo>
                      <a:lnTo>
                        <a:pt x="1925320" y="2778798"/>
                      </a:lnTo>
                      <a:lnTo>
                        <a:pt x="1911668" y="2777204"/>
                      </a:lnTo>
                      <a:lnTo>
                        <a:pt x="1899603" y="2774973"/>
                      </a:lnTo>
                      <a:lnTo>
                        <a:pt x="1885316" y="2772742"/>
                      </a:lnTo>
                      <a:lnTo>
                        <a:pt x="1870393" y="2769236"/>
                      </a:lnTo>
                      <a:lnTo>
                        <a:pt x="1856740" y="2765093"/>
                      </a:lnTo>
                      <a:lnTo>
                        <a:pt x="1844676" y="2760949"/>
                      </a:lnTo>
                      <a:lnTo>
                        <a:pt x="1841183" y="2759674"/>
                      </a:lnTo>
                      <a:lnTo>
                        <a:pt x="1838008" y="2758399"/>
                      </a:lnTo>
                      <a:lnTo>
                        <a:pt x="1835786" y="2757443"/>
                      </a:lnTo>
                      <a:lnTo>
                        <a:pt x="1835150" y="2756805"/>
                      </a:lnTo>
                      <a:lnTo>
                        <a:pt x="1831658" y="2754893"/>
                      </a:lnTo>
                      <a:lnTo>
                        <a:pt x="1829753" y="2753618"/>
                      </a:lnTo>
                      <a:lnTo>
                        <a:pt x="1827848" y="2752662"/>
                      </a:lnTo>
                      <a:lnTo>
                        <a:pt x="1822768" y="2751387"/>
                      </a:lnTo>
                      <a:lnTo>
                        <a:pt x="1817688" y="2750431"/>
                      </a:lnTo>
                      <a:lnTo>
                        <a:pt x="1811656" y="2750112"/>
                      </a:lnTo>
                      <a:lnTo>
                        <a:pt x="1805623" y="2751068"/>
                      </a:lnTo>
                      <a:lnTo>
                        <a:pt x="1799908" y="2751706"/>
                      </a:lnTo>
                      <a:lnTo>
                        <a:pt x="1793876" y="2752981"/>
                      </a:lnTo>
                      <a:lnTo>
                        <a:pt x="1787843" y="2754893"/>
                      </a:lnTo>
                      <a:lnTo>
                        <a:pt x="1782763" y="2756805"/>
                      </a:lnTo>
                      <a:lnTo>
                        <a:pt x="1778636" y="2759355"/>
                      </a:lnTo>
                      <a:lnTo>
                        <a:pt x="1774508" y="2761586"/>
                      </a:lnTo>
                      <a:lnTo>
                        <a:pt x="1771650" y="2764455"/>
                      </a:lnTo>
                      <a:lnTo>
                        <a:pt x="1770698" y="2765730"/>
                      </a:lnTo>
                      <a:lnTo>
                        <a:pt x="1769746" y="2766686"/>
                      </a:lnTo>
                      <a:lnTo>
                        <a:pt x="1769428" y="2767961"/>
                      </a:lnTo>
                      <a:lnTo>
                        <a:pt x="1769428" y="2769555"/>
                      </a:lnTo>
                      <a:lnTo>
                        <a:pt x="1769428" y="2770830"/>
                      </a:lnTo>
                      <a:lnTo>
                        <a:pt x="1770380" y="2772105"/>
                      </a:lnTo>
                      <a:lnTo>
                        <a:pt x="1771016" y="2773061"/>
                      </a:lnTo>
                      <a:lnTo>
                        <a:pt x="1772603" y="2774336"/>
                      </a:lnTo>
                      <a:lnTo>
                        <a:pt x="1778000" y="2777842"/>
                      </a:lnTo>
                      <a:lnTo>
                        <a:pt x="1784668" y="2781348"/>
                      </a:lnTo>
                      <a:lnTo>
                        <a:pt x="1791970" y="2784535"/>
                      </a:lnTo>
                      <a:lnTo>
                        <a:pt x="1799273" y="2787723"/>
                      </a:lnTo>
                      <a:lnTo>
                        <a:pt x="1807846" y="2790591"/>
                      </a:lnTo>
                      <a:lnTo>
                        <a:pt x="1816418" y="2792822"/>
                      </a:lnTo>
                      <a:lnTo>
                        <a:pt x="1825943" y="2795691"/>
                      </a:lnTo>
                      <a:lnTo>
                        <a:pt x="1835786" y="2797603"/>
                      </a:lnTo>
                      <a:lnTo>
                        <a:pt x="1845946" y="2799516"/>
                      </a:lnTo>
                      <a:lnTo>
                        <a:pt x="1856740" y="2801747"/>
                      </a:lnTo>
                      <a:lnTo>
                        <a:pt x="1878648" y="2804934"/>
                      </a:lnTo>
                      <a:lnTo>
                        <a:pt x="1901508" y="2806846"/>
                      </a:lnTo>
                      <a:lnTo>
                        <a:pt x="1925320" y="2808440"/>
                      </a:lnTo>
                      <a:lnTo>
                        <a:pt x="1925320" y="2827245"/>
                      </a:lnTo>
                      <a:lnTo>
                        <a:pt x="1925638" y="2828520"/>
                      </a:lnTo>
                      <a:lnTo>
                        <a:pt x="1926273" y="2829476"/>
                      </a:lnTo>
                      <a:lnTo>
                        <a:pt x="1927543" y="2830433"/>
                      </a:lnTo>
                      <a:lnTo>
                        <a:pt x="1929130" y="2831389"/>
                      </a:lnTo>
                      <a:lnTo>
                        <a:pt x="1931036" y="2832026"/>
                      </a:lnTo>
                      <a:lnTo>
                        <a:pt x="1933576" y="2832664"/>
                      </a:lnTo>
                      <a:lnTo>
                        <a:pt x="1938656" y="2832982"/>
                      </a:lnTo>
                      <a:lnTo>
                        <a:pt x="1985328" y="2832982"/>
                      </a:lnTo>
                      <a:lnTo>
                        <a:pt x="1990726" y="2832664"/>
                      </a:lnTo>
                      <a:lnTo>
                        <a:pt x="1992630" y="2832026"/>
                      </a:lnTo>
                      <a:lnTo>
                        <a:pt x="1995170" y="2831389"/>
                      </a:lnTo>
                      <a:lnTo>
                        <a:pt x="1996758" y="2830433"/>
                      </a:lnTo>
                      <a:lnTo>
                        <a:pt x="1997710" y="2829476"/>
                      </a:lnTo>
                      <a:lnTo>
                        <a:pt x="1998663" y="2828520"/>
                      </a:lnTo>
                      <a:lnTo>
                        <a:pt x="1998980" y="2827245"/>
                      </a:lnTo>
                      <a:lnTo>
                        <a:pt x="1998980" y="2808121"/>
                      </a:lnTo>
                      <a:lnTo>
                        <a:pt x="2013586" y="2806846"/>
                      </a:lnTo>
                      <a:lnTo>
                        <a:pt x="2027873" y="2805572"/>
                      </a:lnTo>
                      <a:lnTo>
                        <a:pt x="2041526" y="2803978"/>
                      </a:lnTo>
                      <a:lnTo>
                        <a:pt x="2054543" y="2801747"/>
                      </a:lnTo>
                      <a:lnTo>
                        <a:pt x="2067243" y="2799197"/>
                      </a:lnTo>
                      <a:lnTo>
                        <a:pt x="2078673" y="2796966"/>
                      </a:lnTo>
                      <a:lnTo>
                        <a:pt x="2089786" y="2793778"/>
                      </a:lnTo>
                      <a:lnTo>
                        <a:pt x="2099310" y="2790272"/>
                      </a:lnTo>
                      <a:lnTo>
                        <a:pt x="2106930" y="2787085"/>
                      </a:lnTo>
                      <a:lnTo>
                        <a:pt x="2114233" y="2783898"/>
                      </a:lnTo>
                      <a:lnTo>
                        <a:pt x="2120900" y="2779754"/>
                      </a:lnTo>
                      <a:lnTo>
                        <a:pt x="2126933" y="2776248"/>
                      </a:lnTo>
                      <a:lnTo>
                        <a:pt x="2132013" y="2772423"/>
                      </a:lnTo>
                      <a:lnTo>
                        <a:pt x="2136776" y="2768280"/>
                      </a:lnTo>
                      <a:lnTo>
                        <a:pt x="2140586" y="2764136"/>
                      </a:lnTo>
                      <a:lnTo>
                        <a:pt x="2143760" y="2759674"/>
                      </a:lnTo>
                      <a:lnTo>
                        <a:pt x="2145983" y="2755212"/>
                      </a:lnTo>
                      <a:lnTo>
                        <a:pt x="2147570" y="2751068"/>
                      </a:lnTo>
                      <a:lnTo>
                        <a:pt x="2148840" y="2746606"/>
                      </a:lnTo>
                      <a:lnTo>
                        <a:pt x="2149158" y="2742144"/>
                      </a:lnTo>
                      <a:lnTo>
                        <a:pt x="2148523" y="2737363"/>
                      </a:lnTo>
                      <a:lnTo>
                        <a:pt x="2147253" y="2733219"/>
                      </a:lnTo>
                      <a:lnTo>
                        <a:pt x="2145030" y="2728757"/>
                      </a:lnTo>
                      <a:lnTo>
                        <a:pt x="2141856" y="2723976"/>
                      </a:lnTo>
                      <a:lnTo>
                        <a:pt x="2140268" y="2721745"/>
                      </a:lnTo>
                      <a:lnTo>
                        <a:pt x="2137728" y="2719833"/>
                      </a:lnTo>
                      <a:lnTo>
                        <a:pt x="2132648" y="2715370"/>
                      </a:lnTo>
                      <a:lnTo>
                        <a:pt x="2126298" y="2711227"/>
                      </a:lnTo>
                      <a:lnTo>
                        <a:pt x="2119630" y="2707721"/>
                      </a:lnTo>
                      <a:lnTo>
                        <a:pt x="2111693" y="2704215"/>
                      </a:lnTo>
                      <a:lnTo>
                        <a:pt x="2103438" y="2701027"/>
                      </a:lnTo>
                      <a:lnTo>
                        <a:pt x="2094548" y="2697840"/>
                      </a:lnTo>
                      <a:lnTo>
                        <a:pt x="2084706" y="2694653"/>
                      </a:lnTo>
                      <a:lnTo>
                        <a:pt x="2074863" y="2692103"/>
                      </a:lnTo>
                      <a:lnTo>
                        <a:pt x="2064068" y="2689553"/>
                      </a:lnTo>
                      <a:lnTo>
                        <a:pt x="2042796" y="2684772"/>
                      </a:lnTo>
                      <a:lnTo>
                        <a:pt x="2020570" y="2680310"/>
                      </a:lnTo>
                      <a:lnTo>
                        <a:pt x="1998980" y="2676485"/>
                      </a:lnTo>
                      <a:lnTo>
                        <a:pt x="1998980" y="2594571"/>
                      </a:lnTo>
                      <a:lnTo>
                        <a:pt x="2018030" y="2596802"/>
                      </a:lnTo>
                      <a:lnTo>
                        <a:pt x="2025016" y="2598077"/>
                      </a:lnTo>
                      <a:lnTo>
                        <a:pt x="2032000" y="2599670"/>
                      </a:lnTo>
                      <a:lnTo>
                        <a:pt x="2047240" y="2603495"/>
                      </a:lnTo>
                      <a:lnTo>
                        <a:pt x="2061846" y="2607958"/>
                      </a:lnTo>
                      <a:lnTo>
                        <a:pt x="2073593" y="2612420"/>
                      </a:lnTo>
                      <a:lnTo>
                        <a:pt x="2080260" y="2614970"/>
                      </a:lnTo>
                      <a:lnTo>
                        <a:pt x="2082483" y="2616245"/>
                      </a:lnTo>
                      <a:lnTo>
                        <a:pt x="2083118" y="2616245"/>
                      </a:lnTo>
                      <a:lnTo>
                        <a:pt x="2086610" y="2618794"/>
                      </a:lnTo>
                      <a:lnTo>
                        <a:pt x="2088516" y="2619751"/>
                      </a:lnTo>
                      <a:lnTo>
                        <a:pt x="2090420" y="2621026"/>
                      </a:lnTo>
                      <a:lnTo>
                        <a:pt x="2095183" y="2622300"/>
                      </a:lnTo>
                      <a:lnTo>
                        <a:pt x="2100898" y="2622938"/>
                      </a:lnTo>
                      <a:lnTo>
                        <a:pt x="2106613" y="2622938"/>
                      </a:lnTo>
                      <a:lnTo>
                        <a:pt x="2112646" y="2622619"/>
                      </a:lnTo>
                      <a:lnTo>
                        <a:pt x="2118360" y="2621982"/>
                      </a:lnTo>
                      <a:lnTo>
                        <a:pt x="2124393" y="2620388"/>
                      </a:lnTo>
                      <a:lnTo>
                        <a:pt x="2129790" y="2618794"/>
                      </a:lnTo>
                      <a:lnTo>
                        <a:pt x="2135188" y="2616563"/>
                      </a:lnTo>
                      <a:lnTo>
                        <a:pt x="2139633" y="2614332"/>
                      </a:lnTo>
                      <a:lnTo>
                        <a:pt x="2143760" y="2612101"/>
                      </a:lnTo>
                      <a:lnTo>
                        <a:pt x="2146618" y="2609232"/>
                      </a:lnTo>
                      <a:lnTo>
                        <a:pt x="2147570" y="2607958"/>
                      </a:lnTo>
                      <a:lnTo>
                        <a:pt x="2148523" y="2606683"/>
                      </a:lnTo>
                      <a:lnTo>
                        <a:pt x="2148840" y="2605089"/>
                      </a:lnTo>
                      <a:lnTo>
                        <a:pt x="2148840" y="2604133"/>
                      </a:lnTo>
                      <a:lnTo>
                        <a:pt x="2148523" y="2602858"/>
                      </a:lnTo>
                      <a:lnTo>
                        <a:pt x="2148206" y="2601583"/>
                      </a:lnTo>
                      <a:lnTo>
                        <a:pt x="2146936" y="2600627"/>
                      </a:lnTo>
                      <a:lnTo>
                        <a:pt x="2145666" y="2599352"/>
                      </a:lnTo>
                      <a:lnTo>
                        <a:pt x="2141220" y="2596483"/>
                      </a:lnTo>
                      <a:lnTo>
                        <a:pt x="2136776" y="2593615"/>
                      </a:lnTo>
                      <a:lnTo>
                        <a:pt x="2131060" y="2591383"/>
                      </a:lnTo>
                      <a:lnTo>
                        <a:pt x="2125663" y="2588515"/>
                      </a:lnTo>
                      <a:lnTo>
                        <a:pt x="2112646" y="2583734"/>
                      </a:lnTo>
                      <a:lnTo>
                        <a:pt x="2098358" y="2579590"/>
                      </a:lnTo>
                      <a:lnTo>
                        <a:pt x="2083436" y="2575766"/>
                      </a:lnTo>
                      <a:lnTo>
                        <a:pt x="2067878" y="2572259"/>
                      </a:lnTo>
                      <a:lnTo>
                        <a:pt x="2052638" y="2569710"/>
                      </a:lnTo>
                      <a:lnTo>
                        <a:pt x="2038033" y="2567479"/>
                      </a:lnTo>
                      <a:lnTo>
                        <a:pt x="2018666" y="2565566"/>
                      </a:lnTo>
                      <a:lnTo>
                        <a:pt x="1998980" y="2564291"/>
                      </a:lnTo>
                      <a:lnTo>
                        <a:pt x="1998980" y="2546123"/>
                      </a:lnTo>
                      <a:lnTo>
                        <a:pt x="1998663" y="2545167"/>
                      </a:lnTo>
                      <a:lnTo>
                        <a:pt x="1997710" y="2543892"/>
                      </a:lnTo>
                      <a:lnTo>
                        <a:pt x="1996758" y="2542936"/>
                      </a:lnTo>
                      <a:lnTo>
                        <a:pt x="1995170" y="2542299"/>
                      </a:lnTo>
                      <a:lnTo>
                        <a:pt x="1992630" y="2541342"/>
                      </a:lnTo>
                      <a:lnTo>
                        <a:pt x="1990726" y="2540705"/>
                      </a:lnTo>
                      <a:lnTo>
                        <a:pt x="1987868" y="2540705"/>
                      </a:lnTo>
                      <a:lnTo>
                        <a:pt x="1985328" y="2540386"/>
                      </a:lnTo>
                      <a:lnTo>
                        <a:pt x="1938656" y="2540386"/>
                      </a:lnTo>
                      <a:close/>
                      <a:moveTo>
                        <a:pt x="1959293" y="2522537"/>
                      </a:moveTo>
                      <a:lnTo>
                        <a:pt x="1982788" y="2522856"/>
                      </a:lnTo>
                      <a:lnTo>
                        <a:pt x="2005966" y="2523493"/>
                      </a:lnTo>
                      <a:lnTo>
                        <a:pt x="2028826" y="2524450"/>
                      </a:lnTo>
                      <a:lnTo>
                        <a:pt x="2051368" y="2526043"/>
                      </a:lnTo>
                      <a:lnTo>
                        <a:pt x="2073910" y="2527637"/>
                      </a:lnTo>
                      <a:lnTo>
                        <a:pt x="2095500" y="2529868"/>
                      </a:lnTo>
                      <a:lnTo>
                        <a:pt x="2116773" y="2532737"/>
                      </a:lnTo>
                      <a:lnTo>
                        <a:pt x="2137728" y="2535605"/>
                      </a:lnTo>
                      <a:lnTo>
                        <a:pt x="2158048" y="2538793"/>
                      </a:lnTo>
                      <a:lnTo>
                        <a:pt x="2177733" y="2542299"/>
                      </a:lnTo>
                      <a:lnTo>
                        <a:pt x="2197100" y="2546123"/>
                      </a:lnTo>
                      <a:lnTo>
                        <a:pt x="2215516" y="2550586"/>
                      </a:lnTo>
                      <a:lnTo>
                        <a:pt x="2233613" y="2555367"/>
                      </a:lnTo>
                      <a:lnTo>
                        <a:pt x="2251076" y="2560148"/>
                      </a:lnTo>
                      <a:lnTo>
                        <a:pt x="2267586" y="2565247"/>
                      </a:lnTo>
                      <a:lnTo>
                        <a:pt x="2283778" y="2570666"/>
                      </a:lnTo>
                      <a:lnTo>
                        <a:pt x="2298700" y="2576403"/>
                      </a:lnTo>
                      <a:lnTo>
                        <a:pt x="2313306" y="2582140"/>
                      </a:lnTo>
                      <a:lnTo>
                        <a:pt x="2326640" y="2588515"/>
                      </a:lnTo>
                      <a:lnTo>
                        <a:pt x="2339658" y="2594889"/>
                      </a:lnTo>
                      <a:lnTo>
                        <a:pt x="2351723" y="2601583"/>
                      </a:lnTo>
                      <a:lnTo>
                        <a:pt x="2362518" y="2608914"/>
                      </a:lnTo>
                      <a:lnTo>
                        <a:pt x="2372996" y="2615607"/>
                      </a:lnTo>
                      <a:lnTo>
                        <a:pt x="2381886" y="2622938"/>
                      </a:lnTo>
                      <a:lnTo>
                        <a:pt x="2390140" y="2630587"/>
                      </a:lnTo>
                      <a:lnTo>
                        <a:pt x="2397443" y="2638237"/>
                      </a:lnTo>
                      <a:lnTo>
                        <a:pt x="2403793" y="2645568"/>
                      </a:lnTo>
                      <a:lnTo>
                        <a:pt x="2406016" y="2649711"/>
                      </a:lnTo>
                      <a:lnTo>
                        <a:pt x="2408873" y="2653855"/>
                      </a:lnTo>
                      <a:lnTo>
                        <a:pt x="2410778" y="2657998"/>
                      </a:lnTo>
                      <a:lnTo>
                        <a:pt x="2412683" y="2661823"/>
                      </a:lnTo>
                      <a:lnTo>
                        <a:pt x="2414270" y="2665967"/>
                      </a:lnTo>
                      <a:lnTo>
                        <a:pt x="2415540" y="2670110"/>
                      </a:lnTo>
                      <a:lnTo>
                        <a:pt x="2416810" y="2674254"/>
                      </a:lnTo>
                      <a:lnTo>
                        <a:pt x="2417446" y="2678397"/>
                      </a:lnTo>
                      <a:lnTo>
                        <a:pt x="2417763" y="2682541"/>
                      </a:lnTo>
                      <a:lnTo>
                        <a:pt x="2417763" y="2686684"/>
                      </a:lnTo>
                      <a:lnTo>
                        <a:pt x="2417763" y="2691147"/>
                      </a:lnTo>
                      <a:lnTo>
                        <a:pt x="2417446" y="2694971"/>
                      </a:lnTo>
                      <a:lnTo>
                        <a:pt x="2416810" y="2699434"/>
                      </a:lnTo>
                      <a:lnTo>
                        <a:pt x="2415540" y="2703896"/>
                      </a:lnTo>
                      <a:lnTo>
                        <a:pt x="2414270" y="2707721"/>
                      </a:lnTo>
                      <a:lnTo>
                        <a:pt x="2412683" y="2711864"/>
                      </a:lnTo>
                      <a:lnTo>
                        <a:pt x="2410778" y="2716008"/>
                      </a:lnTo>
                      <a:lnTo>
                        <a:pt x="2408873" y="2720151"/>
                      </a:lnTo>
                      <a:lnTo>
                        <a:pt x="2406016" y="2723976"/>
                      </a:lnTo>
                      <a:lnTo>
                        <a:pt x="2403793" y="2728120"/>
                      </a:lnTo>
                      <a:lnTo>
                        <a:pt x="2397443" y="2735769"/>
                      </a:lnTo>
                      <a:lnTo>
                        <a:pt x="2390140" y="2743419"/>
                      </a:lnTo>
                      <a:lnTo>
                        <a:pt x="2381886" y="2751068"/>
                      </a:lnTo>
                      <a:lnTo>
                        <a:pt x="2372996" y="2758080"/>
                      </a:lnTo>
                      <a:lnTo>
                        <a:pt x="2362518" y="2765093"/>
                      </a:lnTo>
                      <a:lnTo>
                        <a:pt x="2351723" y="2772105"/>
                      </a:lnTo>
                      <a:lnTo>
                        <a:pt x="2339658" y="2778798"/>
                      </a:lnTo>
                      <a:lnTo>
                        <a:pt x="2326640" y="2785173"/>
                      </a:lnTo>
                      <a:lnTo>
                        <a:pt x="2313306" y="2791229"/>
                      </a:lnTo>
                      <a:lnTo>
                        <a:pt x="2298700" y="2797284"/>
                      </a:lnTo>
                      <a:lnTo>
                        <a:pt x="2283778" y="2803340"/>
                      </a:lnTo>
                      <a:lnTo>
                        <a:pt x="2267586" y="2808440"/>
                      </a:lnTo>
                      <a:lnTo>
                        <a:pt x="2251076" y="2813540"/>
                      </a:lnTo>
                      <a:lnTo>
                        <a:pt x="2233613" y="2818640"/>
                      </a:lnTo>
                      <a:lnTo>
                        <a:pt x="2215516" y="2823102"/>
                      </a:lnTo>
                      <a:lnTo>
                        <a:pt x="2197100" y="2827245"/>
                      </a:lnTo>
                      <a:lnTo>
                        <a:pt x="2177733" y="2831389"/>
                      </a:lnTo>
                      <a:lnTo>
                        <a:pt x="2158048" y="2834895"/>
                      </a:lnTo>
                      <a:lnTo>
                        <a:pt x="2137728" y="2838401"/>
                      </a:lnTo>
                      <a:lnTo>
                        <a:pt x="2116773" y="2841270"/>
                      </a:lnTo>
                      <a:lnTo>
                        <a:pt x="2095500" y="2844138"/>
                      </a:lnTo>
                      <a:lnTo>
                        <a:pt x="2073910" y="2846051"/>
                      </a:lnTo>
                      <a:lnTo>
                        <a:pt x="2051368" y="2847963"/>
                      </a:lnTo>
                      <a:lnTo>
                        <a:pt x="2028826" y="2849238"/>
                      </a:lnTo>
                      <a:lnTo>
                        <a:pt x="2005966" y="2850513"/>
                      </a:lnTo>
                      <a:lnTo>
                        <a:pt x="1982788" y="2851150"/>
                      </a:lnTo>
                      <a:lnTo>
                        <a:pt x="1959293" y="2851150"/>
                      </a:lnTo>
                      <a:lnTo>
                        <a:pt x="1935480" y="2851150"/>
                      </a:lnTo>
                      <a:lnTo>
                        <a:pt x="1912303" y="2850513"/>
                      </a:lnTo>
                      <a:lnTo>
                        <a:pt x="1889443" y="2849238"/>
                      </a:lnTo>
                      <a:lnTo>
                        <a:pt x="1866900" y="2847963"/>
                      </a:lnTo>
                      <a:lnTo>
                        <a:pt x="1844358" y="2846051"/>
                      </a:lnTo>
                      <a:lnTo>
                        <a:pt x="1822768" y="2844138"/>
                      </a:lnTo>
                      <a:lnTo>
                        <a:pt x="1801496" y="2841270"/>
                      </a:lnTo>
                      <a:lnTo>
                        <a:pt x="1780540" y="2838401"/>
                      </a:lnTo>
                      <a:lnTo>
                        <a:pt x="1760220" y="2834895"/>
                      </a:lnTo>
                      <a:lnTo>
                        <a:pt x="1740536" y="2831389"/>
                      </a:lnTo>
                      <a:lnTo>
                        <a:pt x="1721168" y="2827245"/>
                      </a:lnTo>
                      <a:lnTo>
                        <a:pt x="1702753" y="2823102"/>
                      </a:lnTo>
                      <a:lnTo>
                        <a:pt x="1684656" y="2818640"/>
                      </a:lnTo>
                      <a:lnTo>
                        <a:pt x="1667193" y="2813540"/>
                      </a:lnTo>
                      <a:lnTo>
                        <a:pt x="1650683" y="2808440"/>
                      </a:lnTo>
                      <a:lnTo>
                        <a:pt x="1634490" y="2803340"/>
                      </a:lnTo>
                      <a:lnTo>
                        <a:pt x="1619568" y="2797284"/>
                      </a:lnTo>
                      <a:lnTo>
                        <a:pt x="1604963" y="2791229"/>
                      </a:lnTo>
                      <a:lnTo>
                        <a:pt x="1591628" y="2785173"/>
                      </a:lnTo>
                      <a:lnTo>
                        <a:pt x="1578610" y="2778798"/>
                      </a:lnTo>
                      <a:lnTo>
                        <a:pt x="1566863" y="2772105"/>
                      </a:lnTo>
                      <a:lnTo>
                        <a:pt x="1555750" y="2765093"/>
                      </a:lnTo>
                      <a:lnTo>
                        <a:pt x="1545273" y="2758080"/>
                      </a:lnTo>
                      <a:lnTo>
                        <a:pt x="1536383" y="2751068"/>
                      </a:lnTo>
                      <a:lnTo>
                        <a:pt x="1528128" y="2743419"/>
                      </a:lnTo>
                      <a:lnTo>
                        <a:pt x="1520826" y="2735769"/>
                      </a:lnTo>
                      <a:lnTo>
                        <a:pt x="1514793" y="2728120"/>
                      </a:lnTo>
                      <a:lnTo>
                        <a:pt x="1511936" y="2723976"/>
                      </a:lnTo>
                      <a:lnTo>
                        <a:pt x="1509396" y="2720151"/>
                      </a:lnTo>
                      <a:lnTo>
                        <a:pt x="1507490" y="2716008"/>
                      </a:lnTo>
                      <a:lnTo>
                        <a:pt x="1505586" y="2711864"/>
                      </a:lnTo>
                      <a:lnTo>
                        <a:pt x="1503998" y="2707721"/>
                      </a:lnTo>
                      <a:lnTo>
                        <a:pt x="1502410" y="2703896"/>
                      </a:lnTo>
                      <a:lnTo>
                        <a:pt x="1501776" y="2699434"/>
                      </a:lnTo>
                      <a:lnTo>
                        <a:pt x="1500823" y="2694971"/>
                      </a:lnTo>
                      <a:lnTo>
                        <a:pt x="1500506" y="2691147"/>
                      </a:lnTo>
                      <a:lnTo>
                        <a:pt x="1500188" y="2686684"/>
                      </a:lnTo>
                      <a:lnTo>
                        <a:pt x="1500506" y="2682541"/>
                      </a:lnTo>
                      <a:lnTo>
                        <a:pt x="1500823" y="2678397"/>
                      </a:lnTo>
                      <a:lnTo>
                        <a:pt x="1501776" y="2674254"/>
                      </a:lnTo>
                      <a:lnTo>
                        <a:pt x="1502410" y="2670110"/>
                      </a:lnTo>
                      <a:lnTo>
                        <a:pt x="1503998" y="2665967"/>
                      </a:lnTo>
                      <a:lnTo>
                        <a:pt x="1505586" y="2661823"/>
                      </a:lnTo>
                      <a:lnTo>
                        <a:pt x="1507490" y="2657998"/>
                      </a:lnTo>
                      <a:lnTo>
                        <a:pt x="1509396" y="2653855"/>
                      </a:lnTo>
                      <a:lnTo>
                        <a:pt x="1511936" y="2649711"/>
                      </a:lnTo>
                      <a:lnTo>
                        <a:pt x="1514793" y="2645568"/>
                      </a:lnTo>
                      <a:lnTo>
                        <a:pt x="1520826" y="2638237"/>
                      </a:lnTo>
                      <a:lnTo>
                        <a:pt x="1528128" y="2630587"/>
                      </a:lnTo>
                      <a:lnTo>
                        <a:pt x="1536383" y="2622938"/>
                      </a:lnTo>
                      <a:lnTo>
                        <a:pt x="1545273" y="2615607"/>
                      </a:lnTo>
                      <a:lnTo>
                        <a:pt x="1555750" y="2608914"/>
                      </a:lnTo>
                      <a:lnTo>
                        <a:pt x="1566863" y="2601583"/>
                      </a:lnTo>
                      <a:lnTo>
                        <a:pt x="1578610" y="2594889"/>
                      </a:lnTo>
                      <a:lnTo>
                        <a:pt x="1591628" y="2588515"/>
                      </a:lnTo>
                      <a:lnTo>
                        <a:pt x="1604963" y="2582140"/>
                      </a:lnTo>
                      <a:lnTo>
                        <a:pt x="1619568" y="2576403"/>
                      </a:lnTo>
                      <a:lnTo>
                        <a:pt x="1634490" y="2570666"/>
                      </a:lnTo>
                      <a:lnTo>
                        <a:pt x="1650683" y="2565247"/>
                      </a:lnTo>
                      <a:lnTo>
                        <a:pt x="1667193" y="2560148"/>
                      </a:lnTo>
                      <a:lnTo>
                        <a:pt x="1684656" y="2555367"/>
                      </a:lnTo>
                      <a:lnTo>
                        <a:pt x="1702753" y="2550586"/>
                      </a:lnTo>
                      <a:lnTo>
                        <a:pt x="1721168" y="2546123"/>
                      </a:lnTo>
                      <a:lnTo>
                        <a:pt x="1740536" y="2542299"/>
                      </a:lnTo>
                      <a:lnTo>
                        <a:pt x="1760220" y="2538793"/>
                      </a:lnTo>
                      <a:lnTo>
                        <a:pt x="1780540" y="2535605"/>
                      </a:lnTo>
                      <a:lnTo>
                        <a:pt x="1801496" y="2532737"/>
                      </a:lnTo>
                      <a:lnTo>
                        <a:pt x="1822768" y="2529868"/>
                      </a:lnTo>
                      <a:lnTo>
                        <a:pt x="1844358" y="2527637"/>
                      </a:lnTo>
                      <a:lnTo>
                        <a:pt x="1866900" y="2526043"/>
                      </a:lnTo>
                      <a:lnTo>
                        <a:pt x="1889443" y="2524450"/>
                      </a:lnTo>
                      <a:lnTo>
                        <a:pt x="1912303" y="2523493"/>
                      </a:lnTo>
                      <a:lnTo>
                        <a:pt x="1935480" y="2522856"/>
                      </a:lnTo>
                      <a:lnTo>
                        <a:pt x="1959293" y="2522537"/>
                      </a:lnTo>
                      <a:close/>
                      <a:moveTo>
                        <a:pt x="2854584" y="2507933"/>
                      </a:moveTo>
                      <a:lnTo>
                        <a:pt x="2854584" y="2625091"/>
                      </a:lnTo>
                      <a:lnTo>
                        <a:pt x="2873946" y="2630488"/>
                      </a:lnTo>
                      <a:lnTo>
                        <a:pt x="2893626" y="2636203"/>
                      </a:lnTo>
                      <a:lnTo>
                        <a:pt x="2914258" y="2640966"/>
                      </a:lnTo>
                      <a:lnTo>
                        <a:pt x="2935524" y="2645728"/>
                      </a:lnTo>
                      <a:lnTo>
                        <a:pt x="2935524" y="2529523"/>
                      </a:lnTo>
                      <a:lnTo>
                        <a:pt x="2914258" y="2524761"/>
                      </a:lnTo>
                      <a:lnTo>
                        <a:pt x="2893626" y="2519363"/>
                      </a:lnTo>
                      <a:lnTo>
                        <a:pt x="2873946" y="2513965"/>
                      </a:lnTo>
                      <a:lnTo>
                        <a:pt x="2854584" y="2507933"/>
                      </a:lnTo>
                      <a:close/>
                      <a:moveTo>
                        <a:pt x="2692385" y="2444750"/>
                      </a:moveTo>
                      <a:lnTo>
                        <a:pt x="2692385" y="2542223"/>
                      </a:lnTo>
                      <a:lnTo>
                        <a:pt x="2695241" y="2545081"/>
                      </a:lnTo>
                      <a:lnTo>
                        <a:pt x="2698098" y="2548256"/>
                      </a:lnTo>
                      <a:lnTo>
                        <a:pt x="2705399" y="2554923"/>
                      </a:lnTo>
                      <a:lnTo>
                        <a:pt x="2714921" y="2561591"/>
                      </a:lnTo>
                      <a:lnTo>
                        <a:pt x="2725078" y="2568576"/>
                      </a:lnTo>
                      <a:lnTo>
                        <a:pt x="2737140" y="2576196"/>
                      </a:lnTo>
                      <a:lnTo>
                        <a:pt x="2748884" y="2582863"/>
                      </a:lnTo>
                      <a:lnTo>
                        <a:pt x="2761581" y="2589213"/>
                      </a:lnTo>
                      <a:lnTo>
                        <a:pt x="2773325" y="2595246"/>
                      </a:lnTo>
                      <a:lnTo>
                        <a:pt x="2773325" y="2486343"/>
                      </a:lnTo>
                      <a:lnTo>
                        <a:pt x="2758407" y="2480628"/>
                      </a:lnTo>
                      <a:lnTo>
                        <a:pt x="2744441" y="2475230"/>
                      </a:lnTo>
                      <a:lnTo>
                        <a:pt x="2732379" y="2469198"/>
                      </a:lnTo>
                      <a:lnTo>
                        <a:pt x="2721269" y="2464118"/>
                      </a:lnTo>
                      <a:lnTo>
                        <a:pt x="2712064" y="2458720"/>
                      </a:lnTo>
                      <a:lnTo>
                        <a:pt x="2704446" y="2453958"/>
                      </a:lnTo>
                      <a:lnTo>
                        <a:pt x="2697781" y="2449195"/>
                      </a:lnTo>
                      <a:lnTo>
                        <a:pt x="2692385" y="2444750"/>
                      </a:lnTo>
                      <a:close/>
                      <a:moveTo>
                        <a:pt x="3744614" y="2439353"/>
                      </a:moveTo>
                      <a:lnTo>
                        <a:pt x="3737949" y="2444433"/>
                      </a:lnTo>
                      <a:lnTo>
                        <a:pt x="3730648" y="2449195"/>
                      </a:lnTo>
                      <a:lnTo>
                        <a:pt x="3722713" y="2454275"/>
                      </a:lnTo>
                      <a:lnTo>
                        <a:pt x="3715095" y="2459038"/>
                      </a:lnTo>
                      <a:lnTo>
                        <a:pt x="3706524" y="2462848"/>
                      </a:lnTo>
                      <a:lnTo>
                        <a:pt x="3698907" y="2466975"/>
                      </a:lnTo>
                      <a:lnTo>
                        <a:pt x="3691289" y="2470468"/>
                      </a:lnTo>
                      <a:lnTo>
                        <a:pt x="3683671" y="2473325"/>
                      </a:lnTo>
                      <a:lnTo>
                        <a:pt x="3683671" y="2592706"/>
                      </a:lnTo>
                      <a:lnTo>
                        <a:pt x="3692558" y="2588578"/>
                      </a:lnTo>
                      <a:lnTo>
                        <a:pt x="3701128" y="2583816"/>
                      </a:lnTo>
                      <a:lnTo>
                        <a:pt x="3709381" y="2579053"/>
                      </a:lnTo>
                      <a:lnTo>
                        <a:pt x="3717634" y="2573973"/>
                      </a:lnTo>
                      <a:lnTo>
                        <a:pt x="3725252" y="2568258"/>
                      </a:lnTo>
                      <a:lnTo>
                        <a:pt x="3732235" y="2563178"/>
                      </a:lnTo>
                      <a:lnTo>
                        <a:pt x="3738901" y="2557781"/>
                      </a:lnTo>
                      <a:lnTo>
                        <a:pt x="3744614" y="2553018"/>
                      </a:lnTo>
                      <a:lnTo>
                        <a:pt x="3744614" y="2439353"/>
                      </a:lnTo>
                      <a:close/>
                      <a:moveTo>
                        <a:pt x="3151360" y="2322195"/>
                      </a:moveTo>
                      <a:lnTo>
                        <a:pt x="3151360" y="2437130"/>
                      </a:lnTo>
                      <a:lnTo>
                        <a:pt x="3174848" y="2437765"/>
                      </a:lnTo>
                      <a:lnTo>
                        <a:pt x="3198972" y="2437765"/>
                      </a:lnTo>
                      <a:lnTo>
                        <a:pt x="3215477" y="2437765"/>
                      </a:lnTo>
                      <a:lnTo>
                        <a:pt x="3231983" y="2437448"/>
                      </a:lnTo>
                      <a:lnTo>
                        <a:pt x="3231983" y="2322512"/>
                      </a:lnTo>
                      <a:lnTo>
                        <a:pt x="3198972" y="2323147"/>
                      </a:lnTo>
                      <a:lnTo>
                        <a:pt x="3174848" y="2323147"/>
                      </a:lnTo>
                      <a:lnTo>
                        <a:pt x="3151360" y="2322195"/>
                      </a:lnTo>
                      <a:close/>
                      <a:moveTo>
                        <a:pt x="3815080" y="2317750"/>
                      </a:moveTo>
                      <a:lnTo>
                        <a:pt x="3816033" y="2325370"/>
                      </a:lnTo>
                      <a:lnTo>
                        <a:pt x="3816350" y="2332673"/>
                      </a:lnTo>
                      <a:lnTo>
                        <a:pt x="3816350" y="2483803"/>
                      </a:lnTo>
                      <a:lnTo>
                        <a:pt x="3816033" y="2484438"/>
                      </a:lnTo>
                      <a:lnTo>
                        <a:pt x="3815398" y="2493010"/>
                      </a:lnTo>
                      <a:lnTo>
                        <a:pt x="3814763" y="2498408"/>
                      </a:lnTo>
                      <a:lnTo>
                        <a:pt x="3813493" y="2504123"/>
                      </a:lnTo>
                      <a:lnTo>
                        <a:pt x="3811906" y="2509520"/>
                      </a:lnTo>
                      <a:lnTo>
                        <a:pt x="3810319" y="2514600"/>
                      </a:lnTo>
                      <a:lnTo>
                        <a:pt x="3808097" y="2520316"/>
                      </a:lnTo>
                      <a:lnTo>
                        <a:pt x="3805558" y="2525713"/>
                      </a:lnTo>
                      <a:lnTo>
                        <a:pt x="3803019" y="2530793"/>
                      </a:lnTo>
                      <a:lnTo>
                        <a:pt x="3799844" y="2536508"/>
                      </a:lnTo>
                      <a:lnTo>
                        <a:pt x="3796036" y="2541588"/>
                      </a:lnTo>
                      <a:lnTo>
                        <a:pt x="3792226" y="2546668"/>
                      </a:lnTo>
                      <a:lnTo>
                        <a:pt x="3788418" y="2551748"/>
                      </a:lnTo>
                      <a:lnTo>
                        <a:pt x="3783974" y="2556828"/>
                      </a:lnTo>
                      <a:lnTo>
                        <a:pt x="3779212" y="2561591"/>
                      </a:lnTo>
                      <a:lnTo>
                        <a:pt x="3774134" y="2566671"/>
                      </a:lnTo>
                      <a:lnTo>
                        <a:pt x="3768420" y="2571433"/>
                      </a:lnTo>
                      <a:lnTo>
                        <a:pt x="3763024" y="2576513"/>
                      </a:lnTo>
                      <a:lnTo>
                        <a:pt x="3750963" y="2586038"/>
                      </a:lnTo>
                      <a:lnTo>
                        <a:pt x="3737314" y="2595246"/>
                      </a:lnTo>
                      <a:lnTo>
                        <a:pt x="3722713" y="2604136"/>
                      </a:lnTo>
                      <a:lnTo>
                        <a:pt x="3707477" y="2613026"/>
                      </a:lnTo>
                      <a:lnTo>
                        <a:pt x="3690971" y="2621281"/>
                      </a:lnTo>
                      <a:lnTo>
                        <a:pt x="3673513" y="2628901"/>
                      </a:lnTo>
                      <a:lnTo>
                        <a:pt x="3655103" y="2636838"/>
                      </a:lnTo>
                      <a:lnTo>
                        <a:pt x="3635424" y="2644458"/>
                      </a:lnTo>
                      <a:lnTo>
                        <a:pt x="3615109" y="2651443"/>
                      </a:lnTo>
                      <a:lnTo>
                        <a:pt x="3593842" y="2658111"/>
                      </a:lnTo>
                      <a:lnTo>
                        <a:pt x="3571941" y="2664461"/>
                      </a:lnTo>
                      <a:lnTo>
                        <a:pt x="3549087" y="2670493"/>
                      </a:lnTo>
                      <a:lnTo>
                        <a:pt x="3525281" y="2675891"/>
                      </a:lnTo>
                      <a:lnTo>
                        <a:pt x="3501157" y="2680971"/>
                      </a:lnTo>
                      <a:lnTo>
                        <a:pt x="3476082" y="2685733"/>
                      </a:lnTo>
                      <a:lnTo>
                        <a:pt x="3450371" y="2689861"/>
                      </a:lnTo>
                      <a:lnTo>
                        <a:pt x="3424343" y="2693671"/>
                      </a:lnTo>
                      <a:lnTo>
                        <a:pt x="3397680" y="2697163"/>
                      </a:lnTo>
                      <a:lnTo>
                        <a:pt x="3370065" y="2700021"/>
                      </a:lnTo>
                      <a:lnTo>
                        <a:pt x="3341815" y="2702561"/>
                      </a:lnTo>
                      <a:lnTo>
                        <a:pt x="3313565" y="2704466"/>
                      </a:lnTo>
                      <a:lnTo>
                        <a:pt x="3284680" y="2705736"/>
                      </a:lnTo>
                      <a:lnTo>
                        <a:pt x="3255478" y="2706371"/>
                      </a:lnTo>
                      <a:lnTo>
                        <a:pt x="3225959" y="2706688"/>
                      </a:lnTo>
                      <a:lnTo>
                        <a:pt x="3195487" y="2706371"/>
                      </a:lnTo>
                      <a:lnTo>
                        <a:pt x="3165650" y="2705736"/>
                      </a:lnTo>
                      <a:lnTo>
                        <a:pt x="3136130" y="2704148"/>
                      </a:lnTo>
                      <a:lnTo>
                        <a:pt x="3106928" y="2701926"/>
                      </a:lnTo>
                      <a:lnTo>
                        <a:pt x="3078678" y="2699703"/>
                      </a:lnTo>
                      <a:lnTo>
                        <a:pt x="3050428" y="2696528"/>
                      </a:lnTo>
                      <a:lnTo>
                        <a:pt x="3022813" y="2693353"/>
                      </a:lnTo>
                      <a:lnTo>
                        <a:pt x="2996150" y="2688908"/>
                      </a:lnTo>
                      <a:lnTo>
                        <a:pt x="2970122" y="2684781"/>
                      </a:lnTo>
                      <a:lnTo>
                        <a:pt x="2944729" y="2680018"/>
                      </a:lnTo>
                      <a:lnTo>
                        <a:pt x="2919971" y="2674303"/>
                      </a:lnTo>
                      <a:lnTo>
                        <a:pt x="2895847" y="2668588"/>
                      </a:lnTo>
                      <a:lnTo>
                        <a:pt x="2872994" y="2662556"/>
                      </a:lnTo>
                      <a:lnTo>
                        <a:pt x="2850775" y="2655888"/>
                      </a:lnTo>
                      <a:lnTo>
                        <a:pt x="2829190" y="2648903"/>
                      </a:lnTo>
                      <a:lnTo>
                        <a:pt x="2808876" y="2641601"/>
                      </a:lnTo>
                      <a:lnTo>
                        <a:pt x="2789196" y="2633663"/>
                      </a:lnTo>
                      <a:lnTo>
                        <a:pt x="2770469" y="2625408"/>
                      </a:lnTo>
                      <a:lnTo>
                        <a:pt x="2753328" y="2617153"/>
                      </a:lnTo>
                      <a:lnTo>
                        <a:pt x="2736823" y="2608581"/>
                      </a:lnTo>
                      <a:lnTo>
                        <a:pt x="2721269" y="2599373"/>
                      </a:lnTo>
                      <a:lnTo>
                        <a:pt x="2706986" y="2590483"/>
                      </a:lnTo>
                      <a:lnTo>
                        <a:pt x="2693972" y="2580641"/>
                      </a:lnTo>
                      <a:lnTo>
                        <a:pt x="2688258" y="2575878"/>
                      </a:lnTo>
                      <a:lnTo>
                        <a:pt x="2682227" y="2570798"/>
                      </a:lnTo>
                      <a:lnTo>
                        <a:pt x="2676831" y="2566036"/>
                      </a:lnTo>
                      <a:lnTo>
                        <a:pt x="2671753" y="2560956"/>
                      </a:lnTo>
                      <a:lnTo>
                        <a:pt x="2666991" y="2555558"/>
                      </a:lnTo>
                      <a:lnTo>
                        <a:pt x="2662548" y="2550161"/>
                      </a:lnTo>
                      <a:lnTo>
                        <a:pt x="2658104" y="2545081"/>
                      </a:lnTo>
                      <a:lnTo>
                        <a:pt x="2654612" y="2540001"/>
                      </a:lnTo>
                      <a:lnTo>
                        <a:pt x="2651121" y="2534286"/>
                      </a:lnTo>
                      <a:lnTo>
                        <a:pt x="2647947" y="2528888"/>
                      </a:lnTo>
                      <a:lnTo>
                        <a:pt x="2645090" y="2523808"/>
                      </a:lnTo>
                      <a:lnTo>
                        <a:pt x="2642868" y="2518093"/>
                      </a:lnTo>
                      <a:lnTo>
                        <a:pt x="2640329" y="2512695"/>
                      </a:lnTo>
                      <a:lnTo>
                        <a:pt x="2638742" y="2506663"/>
                      </a:lnTo>
                      <a:lnTo>
                        <a:pt x="2637789" y="2501265"/>
                      </a:lnTo>
                      <a:lnTo>
                        <a:pt x="2636520" y="2495868"/>
                      </a:lnTo>
                      <a:lnTo>
                        <a:pt x="2636202" y="2489835"/>
                      </a:lnTo>
                      <a:lnTo>
                        <a:pt x="2635885" y="2484438"/>
                      </a:lnTo>
                      <a:lnTo>
                        <a:pt x="2635250" y="2484438"/>
                      </a:lnTo>
                      <a:lnTo>
                        <a:pt x="2635250" y="2375535"/>
                      </a:lnTo>
                      <a:lnTo>
                        <a:pt x="2646360" y="2383790"/>
                      </a:lnTo>
                      <a:lnTo>
                        <a:pt x="2657786" y="2392045"/>
                      </a:lnTo>
                      <a:lnTo>
                        <a:pt x="2670166" y="2399983"/>
                      </a:lnTo>
                      <a:lnTo>
                        <a:pt x="2683180" y="2407285"/>
                      </a:lnTo>
                      <a:lnTo>
                        <a:pt x="2696511" y="2414905"/>
                      </a:lnTo>
                      <a:lnTo>
                        <a:pt x="2710160" y="2421890"/>
                      </a:lnTo>
                      <a:lnTo>
                        <a:pt x="2724761" y="2429193"/>
                      </a:lnTo>
                      <a:lnTo>
                        <a:pt x="2740314" y="2435860"/>
                      </a:lnTo>
                      <a:lnTo>
                        <a:pt x="2755550" y="2442210"/>
                      </a:lnTo>
                      <a:lnTo>
                        <a:pt x="2771738" y="2448243"/>
                      </a:lnTo>
                      <a:lnTo>
                        <a:pt x="2788244" y="2453958"/>
                      </a:lnTo>
                      <a:lnTo>
                        <a:pt x="2805384" y="2459673"/>
                      </a:lnTo>
                      <a:lnTo>
                        <a:pt x="2822525" y="2465070"/>
                      </a:lnTo>
                      <a:lnTo>
                        <a:pt x="2840300" y="2470150"/>
                      </a:lnTo>
                      <a:lnTo>
                        <a:pt x="2858393" y="2474913"/>
                      </a:lnTo>
                      <a:lnTo>
                        <a:pt x="2877120" y="2479675"/>
                      </a:lnTo>
                      <a:lnTo>
                        <a:pt x="2895530" y="2483803"/>
                      </a:lnTo>
                      <a:lnTo>
                        <a:pt x="2914892" y="2487930"/>
                      </a:lnTo>
                      <a:lnTo>
                        <a:pt x="2934255" y="2491423"/>
                      </a:lnTo>
                      <a:lnTo>
                        <a:pt x="2953617" y="2494915"/>
                      </a:lnTo>
                      <a:lnTo>
                        <a:pt x="2973614" y="2498090"/>
                      </a:lnTo>
                      <a:lnTo>
                        <a:pt x="2993294" y="2501265"/>
                      </a:lnTo>
                      <a:lnTo>
                        <a:pt x="3013926" y="2503488"/>
                      </a:lnTo>
                      <a:lnTo>
                        <a:pt x="3033923" y="2506028"/>
                      </a:lnTo>
                      <a:lnTo>
                        <a:pt x="3054555" y="2508250"/>
                      </a:lnTo>
                      <a:lnTo>
                        <a:pt x="3074869" y="2509838"/>
                      </a:lnTo>
                      <a:lnTo>
                        <a:pt x="3095819" y="2511425"/>
                      </a:lnTo>
                      <a:lnTo>
                        <a:pt x="3116451" y="2512695"/>
                      </a:lnTo>
                      <a:lnTo>
                        <a:pt x="3137400" y="2513965"/>
                      </a:lnTo>
                      <a:lnTo>
                        <a:pt x="3158032" y="2514600"/>
                      </a:lnTo>
                      <a:lnTo>
                        <a:pt x="3178981" y="2514918"/>
                      </a:lnTo>
                      <a:lnTo>
                        <a:pt x="3199613" y="2514918"/>
                      </a:lnTo>
                      <a:lnTo>
                        <a:pt x="3224372" y="2514918"/>
                      </a:lnTo>
                      <a:lnTo>
                        <a:pt x="3249765" y="2514283"/>
                      </a:lnTo>
                      <a:lnTo>
                        <a:pt x="3274523" y="2513330"/>
                      </a:lnTo>
                      <a:lnTo>
                        <a:pt x="3299282" y="2511743"/>
                      </a:lnTo>
                      <a:lnTo>
                        <a:pt x="3324040" y="2510473"/>
                      </a:lnTo>
                      <a:lnTo>
                        <a:pt x="3348481" y="2507933"/>
                      </a:lnTo>
                      <a:lnTo>
                        <a:pt x="3372922" y="2505710"/>
                      </a:lnTo>
                      <a:lnTo>
                        <a:pt x="3397680" y="2502535"/>
                      </a:lnTo>
                      <a:lnTo>
                        <a:pt x="3421486" y="2499360"/>
                      </a:lnTo>
                      <a:lnTo>
                        <a:pt x="3445292" y="2495233"/>
                      </a:lnTo>
                      <a:lnTo>
                        <a:pt x="3468464" y="2491423"/>
                      </a:lnTo>
                      <a:lnTo>
                        <a:pt x="3491635" y="2486978"/>
                      </a:lnTo>
                      <a:lnTo>
                        <a:pt x="3514171" y="2481898"/>
                      </a:lnTo>
                      <a:lnTo>
                        <a:pt x="3536390" y="2476818"/>
                      </a:lnTo>
                      <a:lnTo>
                        <a:pt x="3557974" y="2471420"/>
                      </a:lnTo>
                      <a:lnTo>
                        <a:pt x="3579241" y="2465070"/>
                      </a:lnTo>
                      <a:lnTo>
                        <a:pt x="3599873" y="2458720"/>
                      </a:lnTo>
                      <a:lnTo>
                        <a:pt x="3619870" y="2452053"/>
                      </a:lnTo>
                      <a:lnTo>
                        <a:pt x="3639233" y="2444750"/>
                      </a:lnTo>
                      <a:lnTo>
                        <a:pt x="3657643" y="2437448"/>
                      </a:lnTo>
                      <a:lnTo>
                        <a:pt x="3676053" y="2429510"/>
                      </a:lnTo>
                      <a:lnTo>
                        <a:pt x="3692876" y="2421255"/>
                      </a:lnTo>
                      <a:lnTo>
                        <a:pt x="3709381" y="2412365"/>
                      </a:lnTo>
                      <a:lnTo>
                        <a:pt x="3724935" y="2403475"/>
                      </a:lnTo>
                      <a:lnTo>
                        <a:pt x="3739853" y="2393950"/>
                      </a:lnTo>
                      <a:lnTo>
                        <a:pt x="3753502" y="2384108"/>
                      </a:lnTo>
                      <a:lnTo>
                        <a:pt x="3766198" y="2374265"/>
                      </a:lnTo>
                      <a:lnTo>
                        <a:pt x="3772547" y="2368550"/>
                      </a:lnTo>
                      <a:lnTo>
                        <a:pt x="3777943" y="2363470"/>
                      </a:lnTo>
                      <a:lnTo>
                        <a:pt x="3783656" y="2358073"/>
                      </a:lnTo>
                      <a:lnTo>
                        <a:pt x="3789052" y="2352675"/>
                      </a:lnTo>
                      <a:lnTo>
                        <a:pt x="3793814" y="2346960"/>
                      </a:lnTo>
                      <a:lnTo>
                        <a:pt x="3798575" y="2341563"/>
                      </a:lnTo>
                      <a:lnTo>
                        <a:pt x="3803336" y="2335530"/>
                      </a:lnTo>
                      <a:lnTo>
                        <a:pt x="3807145" y="2329498"/>
                      </a:lnTo>
                      <a:lnTo>
                        <a:pt x="3811271" y="2323783"/>
                      </a:lnTo>
                      <a:lnTo>
                        <a:pt x="3815080" y="2317750"/>
                      </a:lnTo>
                      <a:close/>
                      <a:moveTo>
                        <a:pt x="2989478" y="2307907"/>
                      </a:moveTo>
                      <a:lnTo>
                        <a:pt x="2989478" y="2423478"/>
                      </a:lnTo>
                      <a:lnTo>
                        <a:pt x="3009158" y="2426018"/>
                      </a:lnTo>
                      <a:lnTo>
                        <a:pt x="3029472" y="2428240"/>
                      </a:lnTo>
                      <a:lnTo>
                        <a:pt x="3049469" y="2430780"/>
                      </a:lnTo>
                      <a:lnTo>
                        <a:pt x="3070419" y="2432685"/>
                      </a:lnTo>
                      <a:lnTo>
                        <a:pt x="3070419" y="2317432"/>
                      </a:lnTo>
                      <a:lnTo>
                        <a:pt x="3049469" y="2315527"/>
                      </a:lnTo>
                      <a:lnTo>
                        <a:pt x="3029472" y="2313305"/>
                      </a:lnTo>
                      <a:lnTo>
                        <a:pt x="3009158" y="2310765"/>
                      </a:lnTo>
                      <a:lnTo>
                        <a:pt x="2989478" y="2307907"/>
                      </a:lnTo>
                      <a:close/>
                      <a:moveTo>
                        <a:pt x="2827597" y="2271395"/>
                      </a:moveTo>
                      <a:lnTo>
                        <a:pt x="2827597" y="2388553"/>
                      </a:lnTo>
                      <a:lnTo>
                        <a:pt x="2846959" y="2393950"/>
                      </a:lnTo>
                      <a:lnTo>
                        <a:pt x="2866956" y="2399665"/>
                      </a:lnTo>
                      <a:lnTo>
                        <a:pt x="2887588" y="2404428"/>
                      </a:lnTo>
                      <a:lnTo>
                        <a:pt x="2908220" y="2408873"/>
                      </a:lnTo>
                      <a:lnTo>
                        <a:pt x="2908220" y="2292985"/>
                      </a:lnTo>
                      <a:lnTo>
                        <a:pt x="2887588" y="2288222"/>
                      </a:lnTo>
                      <a:lnTo>
                        <a:pt x="2866956" y="2282825"/>
                      </a:lnTo>
                      <a:lnTo>
                        <a:pt x="2846959" y="2277110"/>
                      </a:lnTo>
                      <a:lnTo>
                        <a:pt x="2827597" y="2271395"/>
                      </a:lnTo>
                      <a:close/>
                      <a:moveTo>
                        <a:pt x="3717945" y="2227897"/>
                      </a:moveTo>
                      <a:lnTo>
                        <a:pt x="3711914" y="2232025"/>
                      </a:lnTo>
                      <a:lnTo>
                        <a:pt x="3704931" y="2235517"/>
                      </a:lnTo>
                      <a:lnTo>
                        <a:pt x="3696678" y="2239327"/>
                      </a:lnTo>
                      <a:lnTo>
                        <a:pt x="3688425" y="2242820"/>
                      </a:lnTo>
                      <a:lnTo>
                        <a:pt x="3671285" y="2249487"/>
                      </a:lnTo>
                      <a:lnTo>
                        <a:pt x="3656684" y="2255202"/>
                      </a:lnTo>
                      <a:lnTo>
                        <a:pt x="3656684" y="2356167"/>
                      </a:lnTo>
                      <a:lnTo>
                        <a:pt x="3665254" y="2351722"/>
                      </a:lnTo>
                      <a:lnTo>
                        <a:pt x="3674142" y="2347595"/>
                      </a:lnTo>
                      <a:lnTo>
                        <a:pt x="3682394" y="2342197"/>
                      </a:lnTo>
                      <a:lnTo>
                        <a:pt x="3690647" y="2337117"/>
                      </a:lnTo>
                      <a:lnTo>
                        <a:pt x="3698582" y="2331720"/>
                      </a:lnTo>
                      <a:lnTo>
                        <a:pt x="3705566" y="2326640"/>
                      </a:lnTo>
                      <a:lnTo>
                        <a:pt x="3711914" y="2321560"/>
                      </a:lnTo>
                      <a:lnTo>
                        <a:pt x="3717945" y="2316162"/>
                      </a:lnTo>
                      <a:lnTo>
                        <a:pt x="3717945" y="2227897"/>
                      </a:lnTo>
                      <a:close/>
                      <a:moveTo>
                        <a:pt x="2665715" y="2187575"/>
                      </a:moveTo>
                      <a:lnTo>
                        <a:pt x="2665715" y="2305685"/>
                      </a:lnTo>
                      <a:lnTo>
                        <a:pt x="2668254" y="2308542"/>
                      </a:lnTo>
                      <a:lnTo>
                        <a:pt x="2671429" y="2311717"/>
                      </a:lnTo>
                      <a:lnTo>
                        <a:pt x="2678729" y="2318385"/>
                      </a:lnTo>
                      <a:lnTo>
                        <a:pt x="2687934" y="2325052"/>
                      </a:lnTo>
                      <a:lnTo>
                        <a:pt x="2698726" y="2332037"/>
                      </a:lnTo>
                      <a:lnTo>
                        <a:pt x="2710153" y="2339657"/>
                      </a:lnTo>
                      <a:lnTo>
                        <a:pt x="2722215" y="2346325"/>
                      </a:lnTo>
                      <a:lnTo>
                        <a:pt x="2734594" y="2352675"/>
                      </a:lnTo>
                      <a:lnTo>
                        <a:pt x="2746656" y="2358390"/>
                      </a:lnTo>
                      <a:lnTo>
                        <a:pt x="2746656" y="2239327"/>
                      </a:lnTo>
                      <a:lnTo>
                        <a:pt x="2734594" y="2233612"/>
                      </a:lnTo>
                      <a:lnTo>
                        <a:pt x="2723167" y="2227580"/>
                      </a:lnTo>
                      <a:lnTo>
                        <a:pt x="2712058" y="2221230"/>
                      </a:lnTo>
                      <a:lnTo>
                        <a:pt x="2701583" y="2214562"/>
                      </a:lnTo>
                      <a:lnTo>
                        <a:pt x="2691743" y="2208212"/>
                      </a:lnTo>
                      <a:lnTo>
                        <a:pt x="2682538" y="2201545"/>
                      </a:lnTo>
                      <a:lnTo>
                        <a:pt x="2673650" y="2194560"/>
                      </a:lnTo>
                      <a:lnTo>
                        <a:pt x="2665715" y="2187575"/>
                      </a:lnTo>
                      <a:close/>
                      <a:moveTo>
                        <a:pt x="2609850" y="2081212"/>
                      </a:moveTo>
                      <a:lnTo>
                        <a:pt x="2613342" y="2087245"/>
                      </a:lnTo>
                      <a:lnTo>
                        <a:pt x="2617468" y="2092960"/>
                      </a:lnTo>
                      <a:lnTo>
                        <a:pt x="2621594" y="2098675"/>
                      </a:lnTo>
                      <a:lnTo>
                        <a:pt x="2626038" y="2104390"/>
                      </a:lnTo>
                      <a:lnTo>
                        <a:pt x="2631117" y="2110105"/>
                      </a:lnTo>
                      <a:lnTo>
                        <a:pt x="2635878" y="2115502"/>
                      </a:lnTo>
                      <a:lnTo>
                        <a:pt x="2641274" y="2120900"/>
                      </a:lnTo>
                      <a:lnTo>
                        <a:pt x="2646988" y="2126615"/>
                      </a:lnTo>
                      <a:lnTo>
                        <a:pt x="2658732" y="2136775"/>
                      </a:lnTo>
                      <a:lnTo>
                        <a:pt x="2671746" y="2146935"/>
                      </a:lnTo>
                      <a:lnTo>
                        <a:pt x="2685712" y="2157095"/>
                      </a:lnTo>
                      <a:lnTo>
                        <a:pt x="2700631" y="2165985"/>
                      </a:lnTo>
                      <a:lnTo>
                        <a:pt x="2715867" y="2175192"/>
                      </a:lnTo>
                      <a:lnTo>
                        <a:pt x="2732372" y="2183765"/>
                      </a:lnTo>
                      <a:lnTo>
                        <a:pt x="2749830" y="2192020"/>
                      </a:lnTo>
                      <a:lnTo>
                        <a:pt x="2767923" y="2199957"/>
                      </a:lnTo>
                      <a:lnTo>
                        <a:pt x="2786650" y="2207895"/>
                      </a:lnTo>
                      <a:lnTo>
                        <a:pt x="2805695" y="2214880"/>
                      </a:lnTo>
                      <a:lnTo>
                        <a:pt x="2826009" y="2221547"/>
                      </a:lnTo>
                      <a:lnTo>
                        <a:pt x="2846959" y="2227897"/>
                      </a:lnTo>
                      <a:lnTo>
                        <a:pt x="2867591" y="2234247"/>
                      </a:lnTo>
                      <a:lnTo>
                        <a:pt x="2889492" y="2239645"/>
                      </a:lnTo>
                      <a:lnTo>
                        <a:pt x="2912029" y="2245042"/>
                      </a:lnTo>
                      <a:lnTo>
                        <a:pt x="2934248" y="2250122"/>
                      </a:lnTo>
                      <a:lnTo>
                        <a:pt x="2957102" y="2254250"/>
                      </a:lnTo>
                      <a:lnTo>
                        <a:pt x="2980908" y="2258695"/>
                      </a:lnTo>
                      <a:lnTo>
                        <a:pt x="3004396" y="2262187"/>
                      </a:lnTo>
                      <a:lnTo>
                        <a:pt x="3028203" y="2265680"/>
                      </a:lnTo>
                      <a:lnTo>
                        <a:pt x="3052644" y="2268537"/>
                      </a:lnTo>
                      <a:lnTo>
                        <a:pt x="3077084" y="2271395"/>
                      </a:lnTo>
                      <a:lnTo>
                        <a:pt x="3101525" y="2273300"/>
                      </a:lnTo>
                      <a:lnTo>
                        <a:pt x="3125966" y="2275205"/>
                      </a:lnTo>
                      <a:lnTo>
                        <a:pt x="3150725" y="2276792"/>
                      </a:lnTo>
                      <a:lnTo>
                        <a:pt x="3175800" y="2277745"/>
                      </a:lnTo>
                      <a:lnTo>
                        <a:pt x="3200559" y="2278380"/>
                      </a:lnTo>
                      <a:lnTo>
                        <a:pt x="3225317" y="2278380"/>
                      </a:lnTo>
                      <a:lnTo>
                        <a:pt x="3246266" y="2278380"/>
                      </a:lnTo>
                      <a:lnTo>
                        <a:pt x="3267216" y="2278062"/>
                      </a:lnTo>
                      <a:lnTo>
                        <a:pt x="3288165" y="2277110"/>
                      </a:lnTo>
                      <a:lnTo>
                        <a:pt x="3308797" y="2276157"/>
                      </a:lnTo>
                      <a:lnTo>
                        <a:pt x="3329429" y="2274887"/>
                      </a:lnTo>
                      <a:lnTo>
                        <a:pt x="3350378" y="2273300"/>
                      </a:lnTo>
                      <a:lnTo>
                        <a:pt x="3371010" y="2271712"/>
                      </a:lnTo>
                      <a:lnTo>
                        <a:pt x="3391325" y="2269807"/>
                      </a:lnTo>
                      <a:lnTo>
                        <a:pt x="3411957" y="2267267"/>
                      </a:lnTo>
                      <a:lnTo>
                        <a:pt x="3431954" y="2264727"/>
                      </a:lnTo>
                      <a:lnTo>
                        <a:pt x="3451951" y="2261870"/>
                      </a:lnTo>
                      <a:lnTo>
                        <a:pt x="3471948" y="2258695"/>
                      </a:lnTo>
                      <a:lnTo>
                        <a:pt x="3491628" y="2255202"/>
                      </a:lnTo>
                      <a:lnTo>
                        <a:pt x="3510990" y="2251710"/>
                      </a:lnTo>
                      <a:lnTo>
                        <a:pt x="3530035" y="2247582"/>
                      </a:lnTo>
                      <a:lnTo>
                        <a:pt x="3548763" y="2243455"/>
                      </a:lnTo>
                      <a:lnTo>
                        <a:pt x="3567173" y="2239010"/>
                      </a:lnTo>
                      <a:lnTo>
                        <a:pt x="3585265" y="2233930"/>
                      </a:lnTo>
                      <a:lnTo>
                        <a:pt x="3603041" y="2229167"/>
                      </a:lnTo>
                      <a:lnTo>
                        <a:pt x="3620498" y="2223452"/>
                      </a:lnTo>
                      <a:lnTo>
                        <a:pt x="3637004" y="2218055"/>
                      </a:lnTo>
                      <a:lnTo>
                        <a:pt x="3653510" y="2212022"/>
                      </a:lnTo>
                      <a:lnTo>
                        <a:pt x="3669698" y="2206307"/>
                      </a:lnTo>
                      <a:lnTo>
                        <a:pt x="3685251" y="2199957"/>
                      </a:lnTo>
                      <a:lnTo>
                        <a:pt x="3700170" y="2193290"/>
                      </a:lnTo>
                      <a:lnTo>
                        <a:pt x="3714770" y="2185987"/>
                      </a:lnTo>
                      <a:lnTo>
                        <a:pt x="3728419" y="2179002"/>
                      </a:lnTo>
                      <a:lnTo>
                        <a:pt x="3741751" y="2171382"/>
                      </a:lnTo>
                      <a:lnTo>
                        <a:pt x="3754765" y="2164080"/>
                      </a:lnTo>
                      <a:lnTo>
                        <a:pt x="3767144" y="2156142"/>
                      </a:lnTo>
                      <a:lnTo>
                        <a:pt x="3778571" y="2147887"/>
                      </a:lnTo>
                      <a:lnTo>
                        <a:pt x="3789363" y="2139632"/>
                      </a:lnTo>
                      <a:lnTo>
                        <a:pt x="3789363" y="2247265"/>
                      </a:lnTo>
                      <a:lnTo>
                        <a:pt x="3788728" y="2247582"/>
                      </a:lnTo>
                      <a:lnTo>
                        <a:pt x="3788728" y="2252027"/>
                      </a:lnTo>
                      <a:lnTo>
                        <a:pt x="3788411" y="2256472"/>
                      </a:lnTo>
                      <a:lnTo>
                        <a:pt x="3787776" y="2261870"/>
                      </a:lnTo>
                      <a:lnTo>
                        <a:pt x="3786506" y="2267267"/>
                      </a:lnTo>
                      <a:lnTo>
                        <a:pt x="3785237" y="2272982"/>
                      </a:lnTo>
                      <a:lnTo>
                        <a:pt x="3783332" y="2278062"/>
                      </a:lnTo>
                      <a:lnTo>
                        <a:pt x="3781428" y="2283460"/>
                      </a:lnTo>
                      <a:lnTo>
                        <a:pt x="3778571" y="2289175"/>
                      </a:lnTo>
                      <a:lnTo>
                        <a:pt x="3775714" y="2294255"/>
                      </a:lnTo>
                      <a:lnTo>
                        <a:pt x="3772540" y="2299335"/>
                      </a:lnTo>
                      <a:lnTo>
                        <a:pt x="3769048" y="2304732"/>
                      </a:lnTo>
                      <a:lnTo>
                        <a:pt x="3765557" y="2310130"/>
                      </a:lnTo>
                      <a:lnTo>
                        <a:pt x="3761113" y="2315210"/>
                      </a:lnTo>
                      <a:lnTo>
                        <a:pt x="3756987" y="2320290"/>
                      </a:lnTo>
                      <a:lnTo>
                        <a:pt x="3752226" y="2325052"/>
                      </a:lnTo>
                      <a:lnTo>
                        <a:pt x="3747147" y="2330132"/>
                      </a:lnTo>
                      <a:lnTo>
                        <a:pt x="3741433" y="2334895"/>
                      </a:lnTo>
                      <a:lnTo>
                        <a:pt x="3736037" y="2339975"/>
                      </a:lnTo>
                      <a:lnTo>
                        <a:pt x="3723658" y="2349500"/>
                      </a:lnTo>
                      <a:lnTo>
                        <a:pt x="3710327" y="2358390"/>
                      </a:lnTo>
                      <a:lnTo>
                        <a:pt x="3696043" y="2367598"/>
                      </a:lnTo>
                      <a:lnTo>
                        <a:pt x="3680490" y="2376170"/>
                      </a:lnTo>
                      <a:lnTo>
                        <a:pt x="3663667" y="2384425"/>
                      </a:lnTo>
                      <a:lnTo>
                        <a:pt x="3646526" y="2392363"/>
                      </a:lnTo>
                      <a:lnTo>
                        <a:pt x="3627799" y="2400300"/>
                      </a:lnTo>
                      <a:lnTo>
                        <a:pt x="3608754" y="2407920"/>
                      </a:lnTo>
                      <a:lnTo>
                        <a:pt x="3588122" y="2414905"/>
                      </a:lnTo>
                      <a:lnTo>
                        <a:pt x="3566855" y="2421573"/>
                      </a:lnTo>
                      <a:lnTo>
                        <a:pt x="3544636" y="2427923"/>
                      </a:lnTo>
                      <a:lnTo>
                        <a:pt x="3522417" y="2433955"/>
                      </a:lnTo>
                      <a:lnTo>
                        <a:pt x="3498611" y="2439353"/>
                      </a:lnTo>
                      <a:lnTo>
                        <a:pt x="3474170" y="2444433"/>
                      </a:lnTo>
                      <a:lnTo>
                        <a:pt x="3449412" y="2449195"/>
                      </a:lnTo>
                      <a:lnTo>
                        <a:pt x="3423701" y="2453323"/>
                      </a:lnTo>
                      <a:lnTo>
                        <a:pt x="3397356" y="2457133"/>
                      </a:lnTo>
                      <a:lnTo>
                        <a:pt x="3370376" y="2460625"/>
                      </a:lnTo>
                      <a:lnTo>
                        <a:pt x="3343395" y="2463483"/>
                      </a:lnTo>
                      <a:lnTo>
                        <a:pt x="3315146" y="2465705"/>
                      </a:lnTo>
                      <a:lnTo>
                        <a:pt x="3286896" y="2467928"/>
                      </a:lnTo>
                      <a:lnTo>
                        <a:pt x="3258011" y="2468880"/>
                      </a:lnTo>
                      <a:lnTo>
                        <a:pt x="3228491" y="2469833"/>
                      </a:lnTo>
                      <a:lnTo>
                        <a:pt x="3198972" y="2470150"/>
                      </a:lnTo>
                      <a:lnTo>
                        <a:pt x="3168500" y="2469833"/>
                      </a:lnTo>
                      <a:lnTo>
                        <a:pt x="3138663" y="2468880"/>
                      </a:lnTo>
                      <a:lnTo>
                        <a:pt x="3109143" y="2467293"/>
                      </a:lnTo>
                      <a:lnTo>
                        <a:pt x="3080259" y="2465388"/>
                      </a:lnTo>
                      <a:lnTo>
                        <a:pt x="3051374" y="2463165"/>
                      </a:lnTo>
                      <a:lnTo>
                        <a:pt x="3023441" y="2459990"/>
                      </a:lnTo>
                      <a:lnTo>
                        <a:pt x="2996144" y="2456815"/>
                      </a:lnTo>
                      <a:lnTo>
                        <a:pt x="2969481" y="2452370"/>
                      </a:lnTo>
                      <a:lnTo>
                        <a:pt x="2943453" y="2447925"/>
                      </a:lnTo>
                      <a:lnTo>
                        <a:pt x="2917742" y="2443480"/>
                      </a:lnTo>
                      <a:lnTo>
                        <a:pt x="2892984" y="2437765"/>
                      </a:lnTo>
                      <a:lnTo>
                        <a:pt x="2869178" y="2432050"/>
                      </a:lnTo>
                      <a:lnTo>
                        <a:pt x="2846007" y="2426018"/>
                      </a:lnTo>
                      <a:lnTo>
                        <a:pt x="2823470" y="2419350"/>
                      </a:lnTo>
                      <a:lnTo>
                        <a:pt x="2802203" y="2412048"/>
                      </a:lnTo>
                      <a:lnTo>
                        <a:pt x="2781889" y="2405063"/>
                      </a:lnTo>
                      <a:lnTo>
                        <a:pt x="2762527" y="2397125"/>
                      </a:lnTo>
                      <a:lnTo>
                        <a:pt x="2743799" y="2389188"/>
                      </a:lnTo>
                      <a:lnTo>
                        <a:pt x="2726024" y="2380615"/>
                      </a:lnTo>
                      <a:lnTo>
                        <a:pt x="2709518" y="2372043"/>
                      </a:lnTo>
                      <a:lnTo>
                        <a:pt x="2694600" y="2362835"/>
                      </a:lnTo>
                      <a:lnTo>
                        <a:pt x="2679999" y="2353945"/>
                      </a:lnTo>
                      <a:lnTo>
                        <a:pt x="2666985" y="2343785"/>
                      </a:lnTo>
                      <a:lnTo>
                        <a:pt x="2660954" y="2339340"/>
                      </a:lnTo>
                      <a:lnTo>
                        <a:pt x="2655240" y="2333942"/>
                      </a:lnTo>
                      <a:lnTo>
                        <a:pt x="2650162" y="2328862"/>
                      </a:lnTo>
                      <a:lnTo>
                        <a:pt x="2645083" y="2324100"/>
                      </a:lnTo>
                      <a:lnTo>
                        <a:pt x="2639687" y="2319020"/>
                      </a:lnTo>
                      <a:lnTo>
                        <a:pt x="2635561" y="2313622"/>
                      </a:lnTo>
                      <a:lnTo>
                        <a:pt x="2631434" y="2308542"/>
                      </a:lnTo>
                      <a:lnTo>
                        <a:pt x="2627625" y="2303145"/>
                      </a:lnTo>
                      <a:lnTo>
                        <a:pt x="2624134" y="2297747"/>
                      </a:lnTo>
                      <a:lnTo>
                        <a:pt x="2620960" y="2292350"/>
                      </a:lnTo>
                      <a:lnTo>
                        <a:pt x="2618103" y="2286635"/>
                      </a:lnTo>
                      <a:lnTo>
                        <a:pt x="2615881" y="2281555"/>
                      </a:lnTo>
                      <a:lnTo>
                        <a:pt x="2613659" y="2275840"/>
                      </a:lnTo>
                      <a:lnTo>
                        <a:pt x="2612072" y="2270125"/>
                      </a:lnTo>
                      <a:lnTo>
                        <a:pt x="2610485" y="2264727"/>
                      </a:lnTo>
                      <a:lnTo>
                        <a:pt x="2609850" y="2259012"/>
                      </a:lnTo>
                      <a:lnTo>
                        <a:pt x="2609215" y="2253297"/>
                      </a:lnTo>
                      <a:lnTo>
                        <a:pt x="2609215" y="2247582"/>
                      </a:lnTo>
                      <a:lnTo>
                        <a:pt x="2608580" y="2247582"/>
                      </a:lnTo>
                      <a:lnTo>
                        <a:pt x="2608580" y="2101215"/>
                      </a:lnTo>
                      <a:lnTo>
                        <a:pt x="2608263" y="2097405"/>
                      </a:lnTo>
                      <a:lnTo>
                        <a:pt x="2608580" y="2089150"/>
                      </a:lnTo>
                      <a:lnTo>
                        <a:pt x="2609850" y="2081212"/>
                      </a:lnTo>
                      <a:close/>
                      <a:moveTo>
                        <a:pt x="3270250" y="1882775"/>
                      </a:moveTo>
                      <a:lnTo>
                        <a:pt x="3307579" y="1890615"/>
                      </a:lnTo>
                      <a:lnTo>
                        <a:pt x="3314856" y="1892183"/>
                      </a:lnTo>
                      <a:lnTo>
                        <a:pt x="3321499" y="1894064"/>
                      </a:lnTo>
                      <a:lnTo>
                        <a:pt x="3326877" y="1895945"/>
                      </a:lnTo>
                      <a:lnTo>
                        <a:pt x="3331622" y="1898141"/>
                      </a:lnTo>
                      <a:lnTo>
                        <a:pt x="3336367" y="1900649"/>
                      </a:lnTo>
                      <a:lnTo>
                        <a:pt x="3340164" y="1902844"/>
                      </a:lnTo>
                      <a:lnTo>
                        <a:pt x="3348389" y="1908802"/>
                      </a:lnTo>
                      <a:lnTo>
                        <a:pt x="3351236" y="1911625"/>
                      </a:lnTo>
                      <a:lnTo>
                        <a:pt x="3353767" y="1914133"/>
                      </a:lnTo>
                      <a:lnTo>
                        <a:pt x="3355665" y="1916955"/>
                      </a:lnTo>
                      <a:lnTo>
                        <a:pt x="3356930" y="1919778"/>
                      </a:lnTo>
                      <a:lnTo>
                        <a:pt x="3357563" y="1922913"/>
                      </a:lnTo>
                      <a:lnTo>
                        <a:pt x="3357563" y="1925422"/>
                      </a:lnTo>
                      <a:lnTo>
                        <a:pt x="3357247" y="1928244"/>
                      </a:lnTo>
                      <a:lnTo>
                        <a:pt x="3355981" y="1931066"/>
                      </a:lnTo>
                      <a:lnTo>
                        <a:pt x="3354716" y="1933889"/>
                      </a:lnTo>
                      <a:lnTo>
                        <a:pt x="3352818" y="1936397"/>
                      </a:lnTo>
                      <a:lnTo>
                        <a:pt x="3350603" y="1939220"/>
                      </a:lnTo>
                      <a:lnTo>
                        <a:pt x="3347440" y="1941415"/>
                      </a:lnTo>
                      <a:lnTo>
                        <a:pt x="3344276" y="1943923"/>
                      </a:lnTo>
                      <a:lnTo>
                        <a:pt x="3340164" y="1945805"/>
                      </a:lnTo>
                      <a:lnTo>
                        <a:pt x="3336051" y="1947686"/>
                      </a:lnTo>
                      <a:lnTo>
                        <a:pt x="3331306" y="1949568"/>
                      </a:lnTo>
                      <a:lnTo>
                        <a:pt x="3324979" y="1951763"/>
                      </a:lnTo>
                      <a:lnTo>
                        <a:pt x="3318335" y="1953644"/>
                      </a:lnTo>
                      <a:lnTo>
                        <a:pt x="3310743" y="1955212"/>
                      </a:lnTo>
                      <a:lnTo>
                        <a:pt x="3303467" y="1956466"/>
                      </a:lnTo>
                      <a:lnTo>
                        <a:pt x="3295558" y="1957094"/>
                      </a:lnTo>
                      <a:lnTo>
                        <a:pt x="3287333" y="1958034"/>
                      </a:lnTo>
                      <a:lnTo>
                        <a:pt x="3270250" y="1958975"/>
                      </a:lnTo>
                      <a:lnTo>
                        <a:pt x="3270250" y="1882775"/>
                      </a:lnTo>
                      <a:close/>
                      <a:moveTo>
                        <a:pt x="2635250" y="1862137"/>
                      </a:moveTo>
                      <a:lnTo>
                        <a:pt x="2635885" y="1868810"/>
                      </a:lnTo>
                      <a:lnTo>
                        <a:pt x="2636520" y="1875166"/>
                      </a:lnTo>
                      <a:lnTo>
                        <a:pt x="2637789" y="1881521"/>
                      </a:lnTo>
                      <a:lnTo>
                        <a:pt x="2639694" y="1887559"/>
                      </a:lnTo>
                      <a:lnTo>
                        <a:pt x="2641598" y="1893914"/>
                      </a:lnTo>
                      <a:lnTo>
                        <a:pt x="2644455" y="1900270"/>
                      </a:lnTo>
                      <a:lnTo>
                        <a:pt x="2647629" y="1906307"/>
                      </a:lnTo>
                      <a:lnTo>
                        <a:pt x="2650803" y="1912663"/>
                      </a:lnTo>
                      <a:lnTo>
                        <a:pt x="2654612" y="1918383"/>
                      </a:lnTo>
                      <a:lnTo>
                        <a:pt x="2659056" y="1924420"/>
                      </a:lnTo>
                      <a:lnTo>
                        <a:pt x="2663817" y="1930458"/>
                      </a:lnTo>
                      <a:lnTo>
                        <a:pt x="2668896" y="1936178"/>
                      </a:lnTo>
                      <a:lnTo>
                        <a:pt x="2673975" y="1941898"/>
                      </a:lnTo>
                      <a:lnTo>
                        <a:pt x="2680005" y="1947618"/>
                      </a:lnTo>
                      <a:lnTo>
                        <a:pt x="2686354" y="1953338"/>
                      </a:lnTo>
                      <a:lnTo>
                        <a:pt x="2692385" y="1958740"/>
                      </a:lnTo>
                      <a:lnTo>
                        <a:pt x="2692385" y="2069006"/>
                      </a:lnTo>
                      <a:lnTo>
                        <a:pt x="2695241" y="2071549"/>
                      </a:lnTo>
                      <a:lnTo>
                        <a:pt x="2698098" y="2074726"/>
                      </a:lnTo>
                      <a:lnTo>
                        <a:pt x="2705399" y="2081400"/>
                      </a:lnTo>
                      <a:lnTo>
                        <a:pt x="2714921" y="2088391"/>
                      </a:lnTo>
                      <a:lnTo>
                        <a:pt x="2725078" y="2095699"/>
                      </a:lnTo>
                      <a:lnTo>
                        <a:pt x="2737140" y="2103008"/>
                      </a:lnTo>
                      <a:lnTo>
                        <a:pt x="2748884" y="2109681"/>
                      </a:lnTo>
                      <a:lnTo>
                        <a:pt x="2761581" y="2116354"/>
                      </a:lnTo>
                      <a:lnTo>
                        <a:pt x="2773325" y="2121757"/>
                      </a:lnTo>
                      <a:lnTo>
                        <a:pt x="2773325" y="2007994"/>
                      </a:lnTo>
                      <a:lnTo>
                        <a:pt x="2792370" y="2016256"/>
                      </a:lnTo>
                      <a:lnTo>
                        <a:pt x="2812050" y="2024201"/>
                      </a:lnTo>
                      <a:lnTo>
                        <a:pt x="2832999" y="2031827"/>
                      </a:lnTo>
                      <a:lnTo>
                        <a:pt x="2854584" y="2038818"/>
                      </a:lnTo>
                      <a:lnTo>
                        <a:pt x="2854584" y="2151945"/>
                      </a:lnTo>
                      <a:lnTo>
                        <a:pt x="2873946" y="2157347"/>
                      </a:lnTo>
                      <a:lnTo>
                        <a:pt x="2893626" y="2162749"/>
                      </a:lnTo>
                      <a:lnTo>
                        <a:pt x="2914258" y="2167516"/>
                      </a:lnTo>
                      <a:lnTo>
                        <a:pt x="2935524" y="2172282"/>
                      </a:lnTo>
                      <a:lnTo>
                        <a:pt x="2935524" y="2060744"/>
                      </a:lnTo>
                      <a:lnTo>
                        <a:pt x="2955204" y="2064558"/>
                      </a:lnTo>
                      <a:lnTo>
                        <a:pt x="2974884" y="2068371"/>
                      </a:lnTo>
                      <a:lnTo>
                        <a:pt x="2995198" y="2071549"/>
                      </a:lnTo>
                      <a:lnTo>
                        <a:pt x="3016148" y="2075362"/>
                      </a:lnTo>
                      <a:lnTo>
                        <a:pt x="3016148" y="2186900"/>
                      </a:lnTo>
                      <a:lnTo>
                        <a:pt x="3035827" y="2189442"/>
                      </a:lnTo>
                      <a:lnTo>
                        <a:pt x="3056142" y="2191666"/>
                      </a:lnTo>
                      <a:lnTo>
                        <a:pt x="3076456" y="2194208"/>
                      </a:lnTo>
                      <a:lnTo>
                        <a:pt x="3097406" y="2196115"/>
                      </a:lnTo>
                      <a:lnTo>
                        <a:pt x="3097406" y="2084577"/>
                      </a:lnTo>
                      <a:lnTo>
                        <a:pt x="3117085" y="2086166"/>
                      </a:lnTo>
                      <a:lnTo>
                        <a:pt x="3137400" y="2087437"/>
                      </a:lnTo>
                      <a:lnTo>
                        <a:pt x="3157715" y="2088708"/>
                      </a:lnTo>
                      <a:lnTo>
                        <a:pt x="3178346" y="2089344"/>
                      </a:lnTo>
                      <a:lnTo>
                        <a:pt x="3178346" y="2200246"/>
                      </a:lnTo>
                      <a:lnTo>
                        <a:pt x="3201835" y="2201199"/>
                      </a:lnTo>
                      <a:lnTo>
                        <a:pt x="3225959" y="2201199"/>
                      </a:lnTo>
                      <a:lnTo>
                        <a:pt x="3258970" y="2200882"/>
                      </a:lnTo>
                      <a:lnTo>
                        <a:pt x="3258970" y="2089344"/>
                      </a:lnTo>
                      <a:lnTo>
                        <a:pt x="3291029" y="2088708"/>
                      </a:lnTo>
                      <a:lnTo>
                        <a:pt x="3322135" y="2087119"/>
                      </a:lnTo>
                      <a:lnTo>
                        <a:pt x="3352925" y="2084577"/>
                      </a:lnTo>
                      <a:lnTo>
                        <a:pt x="3383396" y="2082035"/>
                      </a:lnTo>
                      <a:lnTo>
                        <a:pt x="3412916" y="2078540"/>
                      </a:lnTo>
                      <a:lnTo>
                        <a:pt x="3441801" y="2074091"/>
                      </a:lnTo>
                      <a:lnTo>
                        <a:pt x="3470051" y="2069642"/>
                      </a:lnTo>
                      <a:lnTo>
                        <a:pt x="3497348" y="2064558"/>
                      </a:lnTo>
                      <a:lnTo>
                        <a:pt x="3524011" y="2058520"/>
                      </a:lnTo>
                      <a:lnTo>
                        <a:pt x="3549722" y="2052482"/>
                      </a:lnTo>
                      <a:lnTo>
                        <a:pt x="3574480" y="2046127"/>
                      </a:lnTo>
                      <a:lnTo>
                        <a:pt x="3598604" y="2038500"/>
                      </a:lnTo>
                      <a:lnTo>
                        <a:pt x="3621457" y="2030874"/>
                      </a:lnTo>
                      <a:lnTo>
                        <a:pt x="3643042" y="2023247"/>
                      </a:lnTo>
                      <a:lnTo>
                        <a:pt x="3663991" y="2014350"/>
                      </a:lnTo>
                      <a:lnTo>
                        <a:pt x="3683671" y="2005770"/>
                      </a:lnTo>
                      <a:lnTo>
                        <a:pt x="3683671" y="2119532"/>
                      </a:lnTo>
                      <a:lnTo>
                        <a:pt x="3692558" y="2115083"/>
                      </a:lnTo>
                      <a:lnTo>
                        <a:pt x="3701128" y="2110635"/>
                      </a:lnTo>
                      <a:lnTo>
                        <a:pt x="3709381" y="2105550"/>
                      </a:lnTo>
                      <a:lnTo>
                        <a:pt x="3717634" y="2100466"/>
                      </a:lnTo>
                      <a:lnTo>
                        <a:pt x="3725252" y="2095064"/>
                      </a:lnTo>
                      <a:lnTo>
                        <a:pt x="3732235" y="2089979"/>
                      </a:lnTo>
                      <a:lnTo>
                        <a:pt x="3738901" y="2084577"/>
                      </a:lnTo>
                      <a:lnTo>
                        <a:pt x="3744614" y="2079493"/>
                      </a:lnTo>
                      <a:lnTo>
                        <a:pt x="3744614" y="1970179"/>
                      </a:lnTo>
                      <a:lnTo>
                        <a:pt x="3752867" y="1964142"/>
                      </a:lnTo>
                      <a:lnTo>
                        <a:pt x="3760802" y="1958104"/>
                      </a:lnTo>
                      <a:lnTo>
                        <a:pt x="3767786" y="1951749"/>
                      </a:lnTo>
                      <a:lnTo>
                        <a:pt x="3774769" y="1945393"/>
                      </a:lnTo>
                      <a:lnTo>
                        <a:pt x="3781117" y="1939038"/>
                      </a:lnTo>
                      <a:lnTo>
                        <a:pt x="3786830" y="1932365"/>
                      </a:lnTo>
                      <a:lnTo>
                        <a:pt x="3792226" y="1925691"/>
                      </a:lnTo>
                      <a:lnTo>
                        <a:pt x="3796988" y="1919018"/>
                      </a:lnTo>
                      <a:lnTo>
                        <a:pt x="3801432" y="1912027"/>
                      </a:lnTo>
                      <a:lnTo>
                        <a:pt x="3805240" y="1905354"/>
                      </a:lnTo>
                      <a:lnTo>
                        <a:pt x="3808415" y="1898363"/>
                      </a:lnTo>
                      <a:lnTo>
                        <a:pt x="3811271" y="1891372"/>
                      </a:lnTo>
                      <a:lnTo>
                        <a:pt x="3813176" y="1884063"/>
                      </a:lnTo>
                      <a:lnTo>
                        <a:pt x="3814763" y="1877072"/>
                      </a:lnTo>
                      <a:lnTo>
                        <a:pt x="3816033" y="1869446"/>
                      </a:lnTo>
                      <a:lnTo>
                        <a:pt x="3816350" y="1862455"/>
                      </a:lnTo>
                      <a:lnTo>
                        <a:pt x="3816350" y="2010536"/>
                      </a:lnTo>
                      <a:lnTo>
                        <a:pt x="3816033" y="2010854"/>
                      </a:lnTo>
                      <a:lnTo>
                        <a:pt x="3815398" y="2019434"/>
                      </a:lnTo>
                      <a:lnTo>
                        <a:pt x="3814763" y="2025154"/>
                      </a:lnTo>
                      <a:lnTo>
                        <a:pt x="3813493" y="2030556"/>
                      </a:lnTo>
                      <a:lnTo>
                        <a:pt x="3811906" y="2036276"/>
                      </a:lnTo>
                      <a:lnTo>
                        <a:pt x="3810319" y="2041678"/>
                      </a:lnTo>
                      <a:lnTo>
                        <a:pt x="3808097" y="2046762"/>
                      </a:lnTo>
                      <a:lnTo>
                        <a:pt x="3805558" y="2052482"/>
                      </a:lnTo>
                      <a:lnTo>
                        <a:pt x="3803019" y="2057567"/>
                      </a:lnTo>
                      <a:lnTo>
                        <a:pt x="3799844" y="2062969"/>
                      </a:lnTo>
                      <a:lnTo>
                        <a:pt x="3796036" y="2068053"/>
                      </a:lnTo>
                      <a:lnTo>
                        <a:pt x="3792226" y="2073137"/>
                      </a:lnTo>
                      <a:lnTo>
                        <a:pt x="3788418" y="2078540"/>
                      </a:lnTo>
                      <a:lnTo>
                        <a:pt x="3783974" y="2083624"/>
                      </a:lnTo>
                      <a:lnTo>
                        <a:pt x="3779212" y="2088391"/>
                      </a:lnTo>
                      <a:lnTo>
                        <a:pt x="3774134" y="2093475"/>
                      </a:lnTo>
                      <a:lnTo>
                        <a:pt x="3768420" y="2098241"/>
                      </a:lnTo>
                      <a:lnTo>
                        <a:pt x="3763024" y="2103326"/>
                      </a:lnTo>
                      <a:lnTo>
                        <a:pt x="3750963" y="2112859"/>
                      </a:lnTo>
                      <a:lnTo>
                        <a:pt x="3737314" y="2121757"/>
                      </a:lnTo>
                      <a:lnTo>
                        <a:pt x="3722713" y="2130972"/>
                      </a:lnTo>
                      <a:lnTo>
                        <a:pt x="3707477" y="2139552"/>
                      </a:lnTo>
                      <a:lnTo>
                        <a:pt x="3690971" y="2147814"/>
                      </a:lnTo>
                      <a:lnTo>
                        <a:pt x="3673513" y="2156076"/>
                      </a:lnTo>
                      <a:lnTo>
                        <a:pt x="3655103" y="2163702"/>
                      </a:lnTo>
                      <a:lnTo>
                        <a:pt x="3635424" y="2171011"/>
                      </a:lnTo>
                      <a:lnTo>
                        <a:pt x="3615109" y="2178320"/>
                      </a:lnTo>
                      <a:lnTo>
                        <a:pt x="3593842" y="2184993"/>
                      </a:lnTo>
                      <a:lnTo>
                        <a:pt x="3571941" y="2191349"/>
                      </a:lnTo>
                      <a:lnTo>
                        <a:pt x="3549087" y="2197068"/>
                      </a:lnTo>
                      <a:lnTo>
                        <a:pt x="3525281" y="2202788"/>
                      </a:lnTo>
                      <a:lnTo>
                        <a:pt x="3501157" y="2207873"/>
                      </a:lnTo>
                      <a:lnTo>
                        <a:pt x="3476082" y="2212639"/>
                      </a:lnTo>
                      <a:lnTo>
                        <a:pt x="3450371" y="2217088"/>
                      </a:lnTo>
                      <a:lnTo>
                        <a:pt x="3424343" y="2220584"/>
                      </a:lnTo>
                      <a:lnTo>
                        <a:pt x="3397680" y="2224079"/>
                      </a:lnTo>
                      <a:lnTo>
                        <a:pt x="3370065" y="2226939"/>
                      </a:lnTo>
                      <a:lnTo>
                        <a:pt x="3341815" y="2229163"/>
                      </a:lnTo>
                      <a:lnTo>
                        <a:pt x="3313565" y="2231070"/>
                      </a:lnTo>
                      <a:lnTo>
                        <a:pt x="3284680" y="2232341"/>
                      </a:lnTo>
                      <a:lnTo>
                        <a:pt x="3255478" y="2233294"/>
                      </a:lnTo>
                      <a:lnTo>
                        <a:pt x="3225959" y="2233612"/>
                      </a:lnTo>
                      <a:lnTo>
                        <a:pt x="3195487" y="2233294"/>
                      </a:lnTo>
                      <a:lnTo>
                        <a:pt x="3165650" y="2232341"/>
                      </a:lnTo>
                      <a:lnTo>
                        <a:pt x="3136130" y="2231070"/>
                      </a:lnTo>
                      <a:lnTo>
                        <a:pt x="3106928" y="2229163"/>
                      </a:lnTo>
                      <a:lnTo>
                        <a:pt x="3078678" y="2226303"/>
                      </a:lnTo>
                      <a:lnTo>
                        <a:pt x="3050428" y="2223761"/>
                      </a:lnTo>
                      <a:lnTo>
                        <a:pt x="3022813" y="2220266"/>
                      </a:lnTo>
                      <a:lnTo>
                        <a:pt x="2996150" y="2216135"/>
                      </a:lnTo>
                      <a:lnTo>
                        <a:pt x="2970122" y="2211368"/>
                      </a:lnTo>
                      <a:lnTo>
                        <a:pt x="2944729" y="2206602"/>
                      </a:lnTo>
                      <a:lnTo>
                        <a:pt x="2919971" y="2201199"/>
                      </a:lnTo>
                      <a:lnTo>
                        <a:pt x="2895847" y="2195797"/>
                      </a:lnTo>
                      <a:lnTo>
                        <a:pt x="2872994" y="2189442"/>
                      </a:lnTo>
                      <a:lnTo>
                        <a:pt x="2850775" y="2182769"/>
                      </a:lnTo>
                      <a:lnTo>
                        <a:pt x="2829190" y="2175460"/>
                      </a:lnTo>
                      <a:lnTo>
                        <a:pt x="2808876" y="2168469"/>
                      </a:lnTo>
                      <a:lnTo>
                        <a:pt x="2789196" y="2160525"/>
                      </a:lnTo>
                      <a:lnTo>
                        <a:pt x="2770469" y="2152580"/>
                      </a:lnTo>
                      <a:lnTo>
                        <a:pt x="2753328" y="2144001"/>
                      </a:lnTo>
                      <a:lnTo>
                        <a:pt x="2736823" y="2135103"/>
                      </a:lnTo>
                      <a:lnTo>
                        <a:pt x="2721269" y="2126205"/>
                      </a:lnTo>
                      <a:lnTo>
                        <a:pt x="2706986" y="2116990"/>
                      </a:lnTo>
                      <a:lnTo>
                        <a:pt x="2693972" y="2107139"/>
                      </a:lnTo>
                      <a:lnTo>
                        <a:pt x="2688258" y="2102372"/>
                      </a:lnTo>
                      <a:lnTo>
                        <a:pt x="2682227" y="2097288"/>
                      </a:lnTo>
                      <a:lnTo>
                        <a:pt x="2676831" y="2092522"/>
                      </a:lnTo>
                      <a:lnTo>
                        <a:pt x="2671753" y="2087437"/>
                      </a:lnTo>
                      <a:lnTo>
                        <a:pt x="2666991" y="2082353"/>
                      </a:lnTo>
                      <a:lnTo>
                        <a:pt x="2662548" y="2076951"/>
                      </a:lnTo>
                      <a:lnTo>
                        <a:pt x="2658104" y="2071549"/>
                      </a:lnTo>
                      <a:lnTo>
                        <a:pt x="2654612" y="2066464"/>
                      </a:lnTo>
                      <a:lnTo>
                        <a:pt x="2651121" y="2061062"/>
                      </a:lnTo>
                      <a:lnTo>
                        <a:pt x="2647947" y="2055342"/>
                      </a:lnTo>
                      <a:lnTo>
                        <a:pt x="2645090" y="2050258"/>
                      </a:lnTo>
                      <a:lnTo>
                        <a:pt x="2642868" y="2044856"/>
                      </a:lnTo>
                      <a:lnTo>
                        <a:pt x="2640329" y="2039454"/>
                      </a:lnTo>
                      <a:lnTo>
                        <a:pt x="2638742" y="2033416"/>
                      </a:lnTo>
                      <a:lnTo>
                        <a:pt x="2637789" y="2027696"/>
                      </a:lnTo>
                      <a:lnTo>
                        <a:pt x="2636520" y="2022294"/>
                      </a:lnTo>
                      <a:lnTo>
                        <a:pt x="2636202" y="2016256"/>
                      </a:lnTo>
                      <a:lnTo>
                        <a:pt x="2635885" y="2010854"/>
                      </a:lnTo>
                      <a:lnTo>
                        <a:pt x="2635250" y="2010854"/>
                      </a:lnTo>
                      <a:lnTo>
                        <a:pt x="2635250" y="1862137"/>
                      </a:lnTo>
                      <a:close/>
                      <a:moveTo>
                        <a:pt x="3815353" y="1849331"/>
                      </a:moveTo>
                      <a:lnTo>
                        <a:pt x="3816061" y="1854393"/>
                      </a:lnTo>
                      <a:lnTo>
                        <a:pt x="3816350" y="1860279"/>
                      </a:lnTo>
                      <a:lnTo>
                        <a:pt x="3816061" y="1862137"/>
                      </a:lnTo>
                      <a:lnTo>
                        <a:pt x="3816061" y="1859040"/>
                      </a:lnTo>
                      <a:lnTo>
                        <a:pt x="3815773" y="1853154"/>
                      </a:lnTo>
                      <a:lnTo>
                        <a:pt x="3815353" y="1849331"/>
                      </a:lnTo>
                      <a:close/>
                      <a:moveTo>
                        <a:pt x="2636143" y="1848861"/>
                      </a:moveTo>
                      <a:lnTo>
                        <a:pt x="2635885" y="1853247"/>
                      </a:lnTo>
                      <a:lnTo>
                        <a:pt x="2635250" y="1859280"/>
                      </a:lnTo>
                      <a:lnTo>
                        <a:pt x="2635250" y="1854517"/>
                      </a:lnTo>
                      <a:lnTo>
                        <a:pt x="2636143" y="1848861"/>
                      </a:lnTo>
                      <a:close/>
                      <a:moveTo>
                        <a:pt x="3814618" y="1842622"/>
                      </a:moveTo>
                      <a:lnTo>
                        <a:pt x="3815195" y="1847888"/>
                      </a:lnTo>
                      <a:lnTo>
                        <a:pt x="3815353" y="1849331"/>
                      </a:lnTo>
                      <a:lnTo>
                        <a:pt x="3815195" y="1848198"/>
                      </a:lnTo>
                      <a:lnTo>
                        <a:pt x="3814618" y="1842622"/>
                      </a:lnTo>
                      <a:close/>
                      <a:moveTo>
                        <a:pt x="2638425" y="1836737"/>
                      </a:moveTo>
                      <a:lnTo>
                        <a:pt x="2636838" y="1842770"/>
                      </a:lnTo>
                      <a:lnTo>
                        <a:pt x="2636202" y="1848485"/>
                      </a:lnTo>
                      <a:lnTo>
                        <a:pt x="2636143" y="1848861"/>
                      </a:lnTo>
                      <a:lnTo>
                        <a:pt x="2636202" y="1847850"/>
                      </a:lnTo>
                      <a:lnTo>
                        <a:pt x="2636838" y="1842452"/>
                      </a:lnTo>
                      <a:lnTo>
                        <a:pt x="2638425" y="1836737"/>
                      </a:lnTo>
                      <a:close/>
                      <a:moveTo>
                        <a:pt x="3187700" y="1751012"/>
                      </a:moveTo>
                      <a:lnTo>
                        <a:pt x="3187700" y="1827212"/>
                      </a:lnTo>
                      <a:lnTo>
                        <a:pt x="3172031" y="1824063"/>
                      </a:lnTo>
                      <a:lnTo>
                        <a:pt x="3153163" y="1820285"/>
                      </a:lnTo>
                      <a:lnTo>
                        <a:pt x="3144209" y="1818396"/>
                      </a:lnTo>
                      <a:lnTo>
                        <a:pt x="3136535" y="1816191"/>
                      </a:lnTo>
                      <a:lnTo>
                        <a:pt x="3129179" y="1813987"/>
                      </a:lnTo>
                      <a:lnTo>
                        <a:pt x="3122144" y="1811153"/>
                      </a:lnTo>
                      <a:lnTo>
                        <a:pt x="3115749" y="1808005"/>
                      </a:lnTo>
                      <a:lnTo>
                        <a:pt x="3109673" y="1804541"/>
                      </a:lnTo>
                      <a:lnTo>
                        <a:pt x="3106475" y="1801707"/>
                      </a:lnTo>
                      <a:lnTo>
                        <a:pt x="3103917" y="1799503"/>
                      </a:lnTo>
                      <a:lnTo>
                        <a:pt x="3101998" y="1796669"/>
                      </a:lnTo>
                      <a:lnTo>
                        <a:pt x="3100399" y="1793835"/>
                      </a:lnTo>
                      <a:lnTo>
                        <a:pt x="3099120" y="1791001"/>
                      </a:lnTo>
                      <a:lnTo>
                        <a:pt x="3098800" y="1788167"/>
                      </a:lnTo>
                      <a:lnTo>
                        <a:pt x="3098800" y="1785334"/>
                      </a:lnTo>
                      <a:lnTo>
                        <a:pt x="3099120" y="1782500"/>
                      </a:lnTo>
                      <a:lnTo>
                        <a:pt x="3099759" y="1779351"/>
                      </a:lnTo>
                      <a:lnTo>
                        <a:pt x="3101358" y="1777147"/>
                      </a:lnTo>
                      <a:lnTo>
                        <a:pt x="3103597" y="1774313"/>
                      </a:lnTo>
                      <a:lnTo>
                        <a:pt x="3105835" y="1771794"/>
                      </a:lnTo>
                      <a:lnTo>
                        <a:pt x="3108713" y="1769275"/>
                      </a:lnTo>
                      <a:lnTo>
                        <a:pt x="3112231" y="1767386"/>
                      </a:lnTo>
                      <a:lnTo>
                        <a:pt x="3116068" y="1765182"/>
                      </a:lnTo>
                      <a:lnTo>
                        <a:pt x="3120545" y="1763607"/>
                      </a:lnTo>
                      <a:lnTo>
                        <a:pt x="3127581" y="1760773"/>
                      </a:lnTo>
                      <a:lnTo>
                        <a:pt x="3135255" y="1758884"/>
                      </a:lnTo>
                      <a:lnTo>
                        <a:pt x="3143250" y="1756680"/>
                      </a:lnTo>
                      <a:lnTo>
                        <a:pt x="3151564" y="1755106"/>
                      </a:lnTo>
                      <a:lnTo>
                        <a:pt x="3160199" y="1753531"/>
                      </a:lnTo>
                      <a:lnTo>
                        <a:pt x="3169472" y="1752587"/>
                      </a:lnTo>
                      <a:lnTo>
                        <a:pt x="3178426" y="1751642"/>
                      </a:lnTo>
                      <a:lnTo>
                        <a:pt x="3187700" y="1751012"/>
                      </a:lnTo>
                      <a:close/>
                      <a:moveTo>
                        <a:pt x="3203106" y="1692876"/>
                      </a:moveTo>
                      <a:lnTo>
                        <a:pt x="3200250" y="1693193"/>
                      </a:lnTo>
                      <a:lnTo>
                        <a:pt x="3197710" y="1693827"/>
                      </a:lnTo>
                      <a:lnTo>
                        <a:pt x="3194854" y="1694144"/>
                      </a:lnTo>
                      <a:lnTo>
                        <a:pt x="3192949" y="1694778"/>
                      </a:lnTo>
                      <a:lnTo>
                        <a:pt x="3191045" y="1696045"/>
                      </a:lnTo>
                      <a:lnTo>
                        <a:pt x="3189458" y="1697313"/>
                      </a:lnTo>
                      <a:lnTo>
                        <a:pt x="3188506" y="1698581"/>
                      </a:lnTo>
                      <a:lnTo>
                        <a:pt x="3188188" y="1699532"/>
                      </a:lnTo>
                      <a:lnTo>
                        <a:pt x="3188188" y="1720450"/>
                      </a:lnTo>
                      <a:lnTo>
                        <a:pt x="3171684" y="1721718"/>
                      </a:lnTo>
                      <a:lnTo>
                        <a:pt x="3155179" y="1723620"/>
                      </a:lnTo>
                      <a:lnTo>
                        <a:pt x="3139309" y="1726155"/>
                      </a:lnTo>
                      <a:lnTo>
                        <a:pt x="3123756" y="1728691"/>
                      </a:lnTo>
                      <a:lnTo>
                        <a:pt x="3108838" y="1731860"/>
                      </a:lnTo>
                      <a:lnTo>
                        <a:pt x="3095190" y="1735347"/>
                      </a:lnTo>
                      <a:lnTo>
                        <a:pt x="3081542" y="1739784"/>
                      </a:lnTo>
                      <a:lnTo>
                        <a:pt x="3069480" y="1744538"/>
                      </a:lnTo>
                      <a:lnTo>
                        <a:pt x="3061228" y="1748342"/>
                      </a:lnTo>
                      <a:lnTo>
                        <a:pt x="3053293" y="1752462"/>
                      </a:lnTo>
                      <a:lnTo>
                        <a:pt x="3046310" y="1756582"/>
                      </a:lnTo>
                      <a:lnTo>
                        <a:pt x="3040280" y="1761019"/>
                      </a:lnTo>
                      <a:lnTo>
                        <a:pt x="3034884" y="1765774"/>
                      </a:lnTo>
                      <a:lnTo>
                        <a:pt x="3030440" y="1770528"/>
                      </a:lnTo>
                      <a:lnTo>
                        <a:pt x="3026949" y="1775282"/>
                      </a:lnTo>
                      <a:lnTo>
                        <a:pt x="3024092" y="1780353"/>
                      </a:lnTo>
                      <a:lnTo>
                        <a:pt x="3022505" y="1785107"/>
                      </a:lnTo>
                      <a:lnTo>
                        <a:pt x="3021235" y="1790179"/>
                      </a:lnTo>
                      <a:lnTo>
                        <a:pt x="3021235" y="1794933"/>
                      </a:lnTo>
                      <a:lnTo>
                        <a:pt x="3022505" y="1800004"/>
                      </a:lnTo>
                      <a:lnTo>
                        <a:pt x="3024092" y="1805075"/>
                      </a:lnTo>
                      <a:lnTo>
                        <a:pt x="3026949" y="1809829"/>
                      </a:lnTo>
                      <a:lnTo>
                        <a:pt x="3030758" y="1814583"/>
                      </a:lnTo>
                      <a:lnTo>
                        <a:pt x="3035519" y="1819338"/>
                      </a:lnTo>
                      <a:lnTo>
                        <a:pt x="3040597" y="1823775"/>
                      </a:lnTo>
                      <a:lnTo>
                        <a:pt x="3046310" y="1827578"/>
                      </a:lnTo>
                      <a:lnTo>
                        <a:pt x="3052976" y="1831065"/>
                      </a:lnTo>
                      <a:lnTo>
                        <a:pt x="3059958" y="1835185"/>
                      </a:lnTo>
                      <a:lnTo>
                        <a:pt x="3067893" y="1838354"/>
                      </a:lnTo>
                      <a:lnTo>
                        <a:pt x="3076146" y="1841524"/>
                      </a:lnTo>
                      <a:lnTo>
                        <a:pt x="3084716" y="1844059"/>
                      </a:lnTo>
                      <a:lnTo>
                        <a:pt x="3094555" y="1846595"/>
                      </a:lnTo>
                      <a:lnTo>
                        <a:pt x="3130104" y="1853885"/>
                      </a:lnTo>
                      <a:lnTo>
                        <a:pt x="3188188" y="1865929"/>
                      </a:lnTo>
                      <a:lnTo>
                        <a:pt x="3188188" y="1956259"/>
                      </a:lnTo>
                      <a:lnTo>
                        <a:pt x="3173588" y="1954357"/>
                      </a:lnTo>
                      <a:lnTo>
                        <a:pt x="3159305" y="1952455"/>
                      </a:lnTo>
                      <a:lnTo>
                        <a:pt x="3152005" y="1951187"/>
                      </a:lnTo>
                      <a:lnTo>
                        <a:pt x="3144070" y="1949603"/>
                      </a:lnTo>
                      <a:lnTo>
                        <a:pt x="3127565" y="1945799"/>
                      </a:lnTo>
                      <a:lnTo>
                        <a:pt x="3111695" y="1941362"/>
                      </a:lnTo>
                      <a:lnTo>
                        <a:pt x="3098681" y="1936608"/>
                      </a:lnTo>
                      <a:lnTo>
                        <a:pt x="3095190" y="1935657"/>
                      </a:lnTo>
                      <a:lnTo>
                        <a:pt x="3091699" y="1934072"/>
                      </a:lnTo>
                      <a:lnTo>
                        <a:pt x="3088842" y="1932805"/>
                      </a:lnTo>
                      <a:lnTo>
                        <a:pt x="3088524" y="1932488"/>
                      </a:lnTo>
                      <a:lnTo>
                        <a:pt x="3084398" y="1929952"/>
                      </a:lnTo>
                      <a:lnTo>
                        <a:pt x="3082176" y="1928684"/>
                      </a:lnTo>
                      <a:lnTo>
                        <a:pt x="3079637" y="1927733"/>
                      </a:lnTo>
                      <a:lnTo>
                        <a:pt x="3077415" y="1926783"/>
                      </a:lnTo>
                      <a:lnTo>
                        <a:pt x="3074559" y="1926149"/>
                      </a:lnTo>
                      <a:lnTo>
                        <a:pt x="3068211" y="1925198"/>
                      </a:lnTo>
                      <a:lnTo>
                        <a:pt x="3061863" y="1924881"/>
                      </a:lnTo>
                      <a:lnTo>
                        <a:pt x="3055197" y="1925515"/>
                      </a:lnTo>
                      <a:lnTo>
                        <a:pt x="3048532" y="1926466"/>
                      </a:lnTo>
                      <a:lnTo>
                        <a:pt x="3042184" y="1928050"/>
                      </a:lnTo>
                      <a:lnTo>
                        <a:pt x="3035836" y="1929952"/>
                      </a:lnTo>
                      <a:lnTo>
                        <a:pt x="3030123" y="1932488"/>
                      </a:lnTo>
                      <a:lnTo>
                        <a:pt x="3025044" y="1934706"/>
                      </a:lnTo>
                      <a:lnTo>
                        <a:pt x="3020918" y="1937559"/>
                      </a:lnTo>
                      <a:lnTo>
                        <a:pt x="3017427" y="1940728"/>
                      </a:lnTo>
                      <a:lnTo>
                        <a:pt x="3016157" y="1941679"/>
                      </a:lnTo>
                      <a:lnTo>
                        <a:pt x="3015522" y="1943264"/>
                      </a:lnTo>
                      <a:lnTo>
                        <a:pt x="3015205" y="1944849"/>
                      </a:lnTo>
                      <a:lnTo>
                        <a:pt x="3015205" y="1946116"/>
                      </a:lnTo>
                      <a:lnTo>
                        <a:pt x="3015205" y="1947701"/>
                      </a:lnTo>
                      <a:lnTo>
                        <a:pt x="3015840" y="1948969"/>
                      </a:lnTo>
                      <a:lnTo>
                        <a:pt x="3017109" y="1950554"/>
                      </a:lnTo>
                      <a:lnTo>
                        <a:pt x="3018696" y="1951504"/>
                      </a:lnTo>
                      <a:lnTo>
                        <a:pt x="3025044" y="1955625"/>
                      </a:lnTo>
                      <a:lnTo>
                        <a:pt x="3032027" y="1959428"/>
                      </a:lnTo>
                      <a:lnTo>
                        <a:pt x="3039962" y="1962915"/>
                      </a:lnTo>
                      <a:lnTo>
                        <a:pt x="3048532" y="1966084"/>
                      </a:lnTo>
                      <a:lnTo>
                        <a:pt x="3057737" y="1969253"/>
                      </a:lnTo>
                      <a:lnTo>
                        <a:pt x="3067576" y="1972106"/>
                      </a:lnTo>
                      <a:lnTo>
                        <a:pt x="3077733" y="1974959"/>
                      </a:lnTo>
                      <a:lnTo>
                        <a:pt x="3088842" y="1977177"/>
                      </a:lnTo>
                      <a:lnTo>
                        <a:pt x="3100268" y="1979713"/>
                      </a:lnTo>
                      <a:lnTo>
                        <a:pt x="3111695" y="1981614"/>
                      </a:lnTo>
                      <a:lnTo>
                        <a:pt x="3123756" y="1983516"/>
                      </a:lnTo>
                      <a:lnTo>
                        <a:pt x="3136452" y="1985101"/>
                      </a:lnTo>
                      <a:lnTo>
                        <a:pt x="3149148" y="1986369"/>
                      </a:lnTo>
                      <a:lnTo>
                        <a:pt x="3162162" y="1987636"/>
                      </a:lnTo>
                      <a:lnTo>
                        <a:pt x="3188188" y="1989538"/>
                      </a:lnTo>
                      <a:lnTo>
                        <a:pt x="3188188" y="2009823"/>
                      </a:lnTo>
                      <a:lnTo>
                        <a:pt x="3188506" y="2011407"/>
                      </a:lnTo>
                      <a:lnTo>
                        <a:pt x="3189458" y="2012675"/>
                      </a:lnTo>
                      <a:lnTo>
                        <a:pt x="3191045" y="2013626"/>
                      </a:lnTo>
                      <a:lnTo>
                        <a:pt x="3192949" y="2014577"/>
                      </a:lnTo>
                      <a:lnTo>
                        <a:pt x="3194854" y="2015528"/>
                      </a:lnTo>
                      <a:lnTo>
                        <a:pt x="3197710" y="2015845"/>
                      </a:lnTo>
                      <a:lnTo>
                        <a:pt x="3200250" y="2016162"/>
                      </a:lnTo>
                      <a:lnTo>
                        <a:pt x="3203106" y="2016479"/>
                      </a:lnTo>
                      <a:lnTo>
                        <a:pt x="3254843" y="2016479"/>
                      </a:lnTo>
                      <a:lnTo>
                        <a:pt x="3258017" y="2016162"/>
                      </a:lnTo>
                      <a:lnTo>
                        <a:pt x="3260556" y="2015845"/>
                      </a:lnTo>
                      <a:lnTo>
                        <a:pt x="3263413" y="2015528"/>
                      </a:lnTo>
                      <a:lnTo>
                        <a:pt x="3265317" y="2014577"/>
                      </a:lnTo>
                      <a:lnTo>
                        <a:pt x="3267539" y="2013626"/>
                      </a:lnTo>
                      <a:lnTo>
                        <a:pt x="3269126" y="2012675"/>
                      </a:lnTo>
                      <a:lnTo>
                        <a:pt x="3269761" y="2011407"/>
                      </a:lnTo>
                      <a:lnTo>
                        <a:pt x="3270078" y="2009823"/>
                      </a:lnTo>
                      <a:lnTo>
                        <a:pt x="3270078" y="1988587"/>
                      </a:lnTo>
                      <a:lnTo>
                        <a:pt x="3286265" y="1987636"/>
                      </a:lnTo>
                      <a:lnTo>
                        <a:pt x="3302136" y="1986369"/>
                      </a:lnTo>
                      <a:lnTo>
                        <a:pt x="3317371" y="1984467"/>
                      </a:lnTo>
                      <a:lnTo>
                        <a:pt x="3331971" y="1981931"/>
                      </a:lnTo>
                      <a:lnTo>
                        <a:pt x="3345937" y="1979079"/>
                      </a:lnTo>
                      <a:lnTo>
                        <a:pt x="3358950" y="1976543"/>
                      </a:lnTo>
                      <a:lnTo>
                        <a:pt x="3370694" y="1973057"/>
                      </a:lnTo>
                      <a:lnTo>
                        <a:pt x="3381486" y="1968937"/>
                      </a:lnTo>
                      <a:lnTo>
                        <a:pt x="3390056" y="1965450"/>
                      </a:lnTo>
                      <a:lnTo>
                        <a:pt x="3398308" y="1961964"/>
                      </a:lnTo>
                      <a:lnTo>
                        <a:pt x="3405291" y="1957843"/>
                      </a:lnTo>
                      <a:lnTo>
                        <a:pt x="3411956" y="1953723"/>
                      </a:lnTo>
                      <a:lnTo>
                        <a:pt x="3417670" y="1949286"/>
                      </a:lnTo>
                      <a:lnTo>
                        <a:pt x="3422748" y="1944849"/>
                      </a:lnTo>
                      <a:lnTo>
                        <a:pt x="3427192" y="1940094"/>
                      </a:lnTo>
                      <a:lnTo>
                        <a:pt x="3430683" y="1935657"/>
                      </a:lnTo>
                      <a:lnTo>
                        <a:pt x="3433540" y="1930903"/>
                      </a:lnTo>
                      <a:lnTo>
                        <a:pt x="3435444" y="1926149"/>
                      </a:lnTo>
                      <a:lnTo>
                        <a:pt x="3436396" y="1921078"/>
                      </a:lnTo>
                      <a:lnTo>
                        <a:pt x="3437031" y="1916323"/>
                      </a:lnTo>
                      <a:lnTo>
                        <a:pt x="3436079" y="1910935"/>
                      </a:lnTo>
                      <a:lnTo>
                        <a:pt x="3434492" y="1905864"/>
                      </a:lnTo>
                      <a:lnTo>
                        <a:pt x="3432270" y="1901110"/>
                      </a:lnTo>
                      <a:lnTo>
                        <a:pt x="3429096" y="1896039"/>
                      </a:lnTo>
                      <a:lnTo>
                        <a:pt x="3426557" y="1893820"/>
                      </a:lnTo>
                      <a:lnTo>
                        <a:pt x="3424335" y="1890968"/>
                      </a:lnTo>
                      <a:lnTo>
                        <a:pt x="3418304" y="1886530"/>
                      </a:lnTo>
                      <a:lnTo>
                        <a:pt x="3411639" y="1882093"/>
                      </a:lnTo>
                      <a:lnTo>
                        <a:pt x="3404339" y="1877973"/>
                      </a:lnTo>
                      <a:lnTo>
                        <a:pt x="3395451" y="1874169"/>
                      </a:lnTo>
                      <a:lnTo>
                        <a:pt x="3385929" y="1870683"/>
                      </a:lnTo>
                      <a:lnTo>
                        <a:pt x="3375772" y="1866880"/>
                      </a:lnTo>
                      <a:lnTo>
                        <a:pt x="3365298" y="1863710"/>
                      </a:lnTo>
                      <a:lnTo>
                        <a:pt x="3354189" y="1860541"/>
                      </a:lnTo>
                      <a:lnTo>
                        <a:pt x="3342763" y="1858005"/>
                      </a:lnTo>
                      <a:lnTo>
                        <a:pt x="3318640" y="1852300"/>
                      </a:lnTo>
                      <a:lnTo>
                        <a:pt x="3294200" y="1847546"/>
                      </a:lnTo>
                      <a:lnTo>
                        <a:pt x="3270078" y="1843426"/>
                      </a:lnTo>
                      <a:lnTo>
                        <a:pt x="3270078" y="1752779"/>
                      </a:lnTo>
                      <a:lnTo>
                        <a:pt x="3291026" y="1755631"/>
                      </a:lnTo>
                      <a:lnTo>
                        <a:pt x="3298961" y="1756582"/>
                      </a:lnTo>
                      <a:lnTo>
                        <a:pt x="3306896" y="1758801"/>
                      </a:lnTo>
                      <a:lnTo>
                        <a:pt x="3323719" y="1762921"/>
                      </a:lnTo>
                      <a:lnTo>
                        <a:pt x="3339589" y="1767992"/>
                      </a:lnTo>
                      <a:lnTo>
                        <a:pt x="3352920" y="1772746"/>
                      </a:lnTo>
                      <a:lnTo>
                        <a:pt x="3360537" y="1775599"/>
                      </a:lnTo>
                      <a:lnTo>
                        <a:pt x="3363076" y="1777184"/>
                      </a:lnTo>
                      <a:lnTo>
                        <a:pt x="3367203" y="1779402"/>
                      </a:lnTo>
                      <a:lnTo>
                        <a:pt x="3369424" y="1780670"/>
                      </a:lnTo>
                      <a:lnTo>
                        <a:pt x="3371964" y="1781938"/>
                      </a:lnTo>
                      <a:lnTo>
                        <a:pt x="3374186" y="1783206"/>
                      </a:lnTo>
                      <a:lnTo>
                        <a:pt x="3377042" y="1783523"/>
                      </a:lnTo>
                      <a:lnTo>
                        <a:pt x="3383390" y="1784157"/>
                      </a:lnTo>
                      <a:lnTo>
                        <a:pt x="3389738" y="1784790"/>
                      </a:lnTo>
                      <a:lnTo>
                        <a:pt x="3396404" y="1784157"/>
                      </a:lnTo>
                      <a:lnTo>
                        <a:pt x="3403069" y="1783206"/>
                      </a:lnTo>
                      <a:lnTo>
                        <a:pt x="3409417" y="1781621"/>
                      </a:lnTo>
                      <a:lnTo>
                        <a:pt x="3415765" y="1779402"/>
                      </a:lnTo>
                      <a:lnTo>
                        <a:pt x="3421478" y="1777184"/>
                      </a:lnTo>
                      <a:lnTo>
                        <a:pt x="3426557" y="1774965"/>
                      </a:lnTo>
                      <a:lnTo>
                        <a:pt x="3430683" y="1772113"/>
                      </a:lnTo>
                      <a:lnTo>
                        <a:pt x="3434174" y="1769260"/>
                      </a:lnTo>
                      <a:lnTo>
                        <a:pt x="3435127" y="1767675"/>
                      </a:lnTo>
                      <a:lnTo>
                        <a:pt x="3436079" y="1766091"/>
                      </a:lnTo>
                      <a:lnTo>
                        <a:pt x="3436396" y="1765140"/>
                      </a:lnTo>
                      <a:lnTo>
                        <a:pt x="3436396" y="1763555"/>
                      </a:lnTo>
                      <a:lnTo>
                        <a:pt x="3436079" y="1761970"/>
                      </a:lnTo>
                      <a:lnTo>
                        <a:pt x="3435761" y="1760702"/>
                      </a:lnTo>
                      <a:lnTo>
                        <a:pt x="3434492" y="1759118"/>
                      </a:lnTo>
                      <a:lnTo>
                        <a:pt x="3432905" y="1757850"/>
                      </a:lnTo>
                      <a:lnTo>
                        <a:pt x="3428144" y="1754997"/>
                      </a:lnTo>
                      <a:lnTo>
                        <a:pt x="3423065" y="1752145"/>
                      </a:lnTo>
                      <a:lnTo>
                        <a:pt x="3417352" y="1749292"/>
                      </a:lnTo>
                      <a:lnTo>
                        <a:pt x="3410369" y="1746440"/>
                      </a:lnTo>
                      <a:lnTo>
                        <a:pt x="3403386" y="1743587"/>
                      </a:lnTo>
                      <a:lnTo>
                        <a:pt x="3396404" y="1741369"/>
                      </a:lnTo>
                      <a:lnTo>
                        <a:pt x="3380534" y="1736614"/>
                      </a:lnTo>
                      <a:lnTo>
                        <a:pt x="3363711" y="1732177"/>
                      </a:lnTo>
                      <a:lnTo>
                        <a:pt x="3346572" y="1728374"/>
                      </a:lnTo>
                      <a:lnTo>
                        <a:pt x="3329749" y="1725204"/>
                      </a:lnTo>
                      <a:lnTo>
                        <a:pt x="3313562" y="1723303"/>
                      </a:lnTo>
                      <a:lnTo>
                        <a:pt x="3292296" y="1720767"/>
                      </a:lnTo>
                      <a:lnTo>
                        <a:pt x="3270078" y="1719182"/>
                      </a:lnTo>
                      <a:lnTo>
                        <a:pt x="3270078" y="1699532"/>
                      </a:lnTo>
                      <a:lnTo>
                        <a:pt x="3269761" y="1698581"/>
                      </a:lnTo>
                      <a:lnTo>
                        <a:pt x="3269126" y="1697313"/>
                      </a:lnTo>
                      <a:lnTo>
                        <a:pt x="3267539" y="1696045"/>
                      </a:lnTo>
                      <a:lnTo>
                        <a:pt x="3265317" y="1694778"/>
                      </a:lnTo>
                      <a:lnTo>
                        <a:pt x="3263413" y="1694144"/>
                      </a:lnTo>
                      <a:lnTo>
                        <a:pt x="3260556" y="1693827"/>
                      </a:lnTo>
                      <a:lnTo>
                        <a:pt x="3258017" y="1693193"/>
                      </a:lnTo>
                      <a:lnTo>
                        <a:pt x="3254843" y="1692876"/>
                      </a:lnTo>
                      <a:lnTo>
                        <a:pt x="3203106" y="1692876"/>
                      </a:lnTo>
                      <a:close/>
                      <a:moveTo>
                        <a:pt x="3225959" y="1673225"/>
                      </a:moveTo>
                      <a:lnTo>
                        <a:pt x="3251986" y="1673542"/>
                      </a:lnTo>
                      <a:lnTo>
                        <a:pt x="3278013" y="1674493"/>
                      </a:lnTo>
                      <a:lnTo>
                        <a:pt x="3303722" y="1675444"/>
                      </a:lnTo>
                      <a:lnTo>
                        <a:pt x="3328480" y="1677028"/>
                      </a:lnTo>
                      <a:lnTo>
                        <a:pt x="3353237" y="1679247"/>
                      </a:lnTo>
                      <a:lnTo>
                        <a:pt x="3377360" y="1681466"/>
                      </a:lnTo>
                      <a:lnTo>
                        <a:pt x="3401165" y="1684318"/>
                      </a:lnTo>
                      <a:lnTo>
                        <a:pt x="3424335" y="1687805"/>
                      </a:lnTo>
                      <a:lnTo>
                        <a:pt x="3446870" y="1691291"/>
                      </a:lnTo>
                      <a:lnTo>
                        <a:pt x="3468771" y="1695411"/>
                      </a:lnTo>
                      <a:lnTo>
                        <a:pt x="3490037" y="1699532"/>
                      </a:lnTo>
                      <a:lnTo>
                        <a:pt x="3510668" y="1704286"/>
                      </a:lnTo>
                      <a:lnTo>
                        <a:pt x="3530664" y="1709357"/>
                      </a:lnTo>
                      <a:lnTo>
                        <a:pt x="3550026" y="1715062"/>
                      </a:lnTo>
                      <a:lnTo>
                        <a:pt x="3568752" y="1720450"/>
                      </a:lnTo>
                      <a:lnTo>
                        <a:pt x="3586527" y="1726789"/>
                      </a:lnTo>
                      <a:lnTo>
                        <a:pt x="3603349" y="1733128"/>
                      </a:lnTo>
                      <a:lnTo>
                        <a:pt x="3619219" y="1739467"/>
                      </a:lnTo>
                      <a:lnTo>
                        <a:pt x="3634454" y="1746440"/>
                      </a:lnTo>
                      <a:lnTo>
                        <a:pt x="3648738" y="1753413"/>
                      </a:lnTo>
                      <a:lnTo>
                        <a:pt x="3661751" y="1760702"/>
                      </a:lnTo>
                      <a:lnTo>
                        <a:pt x="3673812" y="1768626"/>
                      </a:lnTo>
                      <a:lnTo>
                        <a:pt x="3685239" y="1776550"/>
                      </a:lnTo>
                      <a:lnTo>
                        <a:pt x="3695713" y="1784157"/>
                      </a:lnTo>
                      <a:lnTo>
                        <a:pt x="3704600" y="1792397"/>
                      </a:lnTo>
                      <a:lnTo>
                        <a:pt x="3708726" y="1796834"/>
                      </a:lnTo>
                      <a:lnTo>
                        <a:pt x="3712535" y="1800955"/>
                      </a:lnTo>
                      <a:lnTo>
                        <a:pt x="3716027" y="1805075"/>
                      </a:lnTo>
                      <a:lnTo>
                        <a:pt x="3719518" y="1809512"/>
                      </a:lnTo>
                      <a:lnTo>
                        <a:pt x="3722375" y="1813950"/>
                      </a:lnTo>
                      <a:lnTo>
                        <a:pt x="3725231" y="1818704"/>
                      </a:lnTo>
                      <a:lnTo>
                        <a:pt x="3727453" y="1822824"/>
                      </a:lnTo>
                      <a:lnTo>
                        <a:pt x="3729357" y="1827261"/>
                      </a:lnTo>
                      <a:lnTo>
                        <a:pt x="3731579" y="1832015"/>
                      </a:lnTo>
                      <a:lnTo>
                        <a:pt x="3733166" y="1836136"/>
                      </a:lnTo>
                      <a:lnTo>
                        <a:pt x="3733801" y="1840890"/>
                      </a:lnTo>
                      <a:lnTo>
                        <a:pt x="3735071" y="1845644"/>
                      </a:lnTo>
                      <a:lnTo>
                        <a:pt x="3735388" y="1850081"/>
                      </a:lnTo>
                      <a:lnTo>
                        <a:pt x="3735388" y="1854836"/>
                      </a:lnTo>
                      <a:lnTo>
                        <a:pt x="3735388" y="1859590"/>
                      </a:lnTo>
                      <a:lnTo>
                        <a:pt x="3735071" y="1864344"/>
                      </a:lnTo>
                      <a:lnTo>
                        <a:pt x="3733801" y="1869098"/>
                      </a:lnTo>
                      <a:lnTo>
                        <a:pt x="3733166" y="1873219"/>
                      </a:lnTo>
                      <a:lnTo>
                        <a:pt x="3731579" y="1877973"/>
                      </a:lnTo>
                      <a:lnTo>
                        <a:pt x="3729357" y="1882727"/>
                      </a:lnTo>
                      <a:lnTo>
                        <a:pt x="3727453" y="1887164"/>
                      </a:lnTo>
                      <a:lnTo>
                        <a:pt x="3725231" y="1891285"/>
                      </a:lnTo>
                      <a:lnTo>
                        <a:pt x="3722375" y="1895722"/>
                      </a:lnTo>
                      <a:lnTo>
                        <a:pt x="3719518" y="1900476"/>
                      </a:lnTo>
                      <a:lnTo>
                        <a:pt x="3716027" y="1904913"/>
                      </a:lnTo>
                      <a:lnTo>
                        <a:pt x="3712535" y="1908717"/>
                      </a:lnTo>
                      <a:lnTo>
                        <a:pt x="3708726" y="1913154"/>
                      </a:lnTo>
                      <a:lnTo>
                        <a:pt x="3704600" y="1917274"/>
                      </a:lnTo>
                      <a:lnTo>
                        <a:pt x="3695713" y="1925515"/>
                      </a:lnTo>
                      <a:lnTo>
                        <a:pt x="3685239" y="1933438"/>
                      </a:lnTo>
                      <a:lnTo>
                        <a:pt x="3673812" y="1941362"/>
                      </a:lnTo>
                      <a:lnTo>
                        <a:pt x="3661751" y="1948969"/>
                      </a:lnTo>
                      <a:lnTo>
                        <a:pt x="3648738" y="1956259"/>
                      </a:lnTo>
                      <a:lnTo>
                        <a:pt x="3634454" y="1963548"/>
                      </a:lnTo>
                      <a:lnTo>
                        <a:pt x="3619219" y="1970521"/>
                      </a:lnTo>
                      <a:lnTo>
                        <a:pt x="3603349" y="1976860"/>
                      </a:lnTo>
                      <a:lnTo>
                        <a:pt x="3586527" y="1983199"/>
                      </a:lnTo>
                      <a:lnTo>
                        <a:pt x="3568752" y="1989538"/>
                      </a:lnTo>
                      <a:lnTo>
                        <a:pt x="3550026" y="1994926"/>
                      </a:lnTo>
                      <a:lnTo>
                        <a:pt x="3530664" y="2000631"/>
                      </a:lnTo>
                      <a:lnTo>
                        <a:pt x="3510668" y="2005702"/>
                      </a:lnTo>
                      <a:lnTo>
                        <a:pt x="3490037" y="2010457"/>
                      </a:lnTo>
                      <a:lnTo>
                        <a:pt x="3468771" y="2014577"/>
                      </a:lnTo>
                      <a:lnTo>
                        <a:pt x="3446870" y="2018697"/>
                      </a:lnTo>
                      <a:lnTo>
                        <a:pt x="3424335" y="2022184"/>
                      </a:lnTo>
                      <a:lnTo>
                        <a:pt x="3401165" y="2025670"/>
                      </a:lnTo>
                      <a:lnTo>
                        <a:pt x="3377360" y="2028523"/>
                      </a:lnTo>
                      <a:lnTo>
                        <a:pt x="3353237" y="2030741"/>
                      </a:lnTo>
                      <a:lnTo>
                        <a:pt x="3328480" y="2032643"/>
                      </a:lnTo>
                      <a:lnTo>
                        <a:pt x="3303722" y="2034228"/>
                      </a:lnTo>
                      <a:lnTo>
                        <a:pt x="3278013" y="2035495"/>
                      </a:lnTo>
                      <a:lnTo>
                        <a:pt x="3251986" y="2036446"/>
                      </a:lnTo>
                      <a:lnTo>
                        <a:pt x="3225959" y="2036763"/>
                      </a:lnTo>
                      <a:lnTo>
                        <a:pt x="3199615" y="2036446"/>
                      </a:lnTo>
                      <a:lnTo>
                        <a:pt x="3173905" y="2035495"/>
                      </a:lnTo>
                      <a:lnTo>
                        <a:pt x="3148196" y="2034228"/>
                      </a:lnTo>
                      <a:lnTo>
                        <a:pt x="3123121" y="2032643"/>
                      </a:lnTo>
                      <a:lnTo>
                        <a:pt x="3098681" y="2030741"/>
                      </a:lnTo>
                      <a:lnTo>
                        <a:pt x="3074241" y="2028523"/>
                      </a:lnTo>
                      <a:lnTo>
                        <a:pt x="3050436" y="2025670"/>
                      </a:lnTo>
                      <a:lnTo>
                        <a:pt x="3027584" y="2022184"/>
                      </a:lnTo>
                      <a:lnTo>
                        <a:pt x="3004731" y="2018697"/>
                      </a:lnTo>
                      <a:lnTo>
                        <a:pt x="2983147" y="2014577"/>
                      </a:lnTo>
                      <a:lnTo>
                        <a:pt x="2961564" y="2010457"/>
                      </a:lnTo>
                      <a:lnTo>
                        <a:pt x="2940933" y="2005702"/>
                      </a:lnTo>
                      <a:lnTo>
                        <a:pt x="2920937" y="2000631"/>
                      </a:lnTo>
                      <a:lnTo>
                        <a:pt x="2901575" y="1994926"/>
                      </a:lnTo>
                      <a:lnTo>
                        <a:pt x="2883483" y="1989538"/>
                      </a:lnTo>
                      <a:lnTo>
                        <a:pt x="2865709" y="1983199"/>
                      </a:lnTo>
                      <a:lnTo>
                        <a:pt x="2848569" y="1976860"/>
                      </a:lnTo>
                      <a:lnTo>
                        <a:pt x="2832382" y="1970521"/>
                      </a:lnTo>
                      <a:lnTo>
                        <a:pt x="2817464" y="1963548"/>
                      </a:lnTo>
                      <a:lnTo>
                        <a:pt x="2803181" y="1956259"/>
                      </a:lnTo>
                      <a:lnTo>
                        <a:pt x="2789850" y="1948969"/>
                      </a:lnTo>
                      <a:lnTo>
                        <a:pt x="2777789" y="1941362"/>
                      </a:lnTo>
                      <a:lnTo>
                        <a:pt x="2766362" y="1933438"/>
                      </a:lnTo>
                      <a:lnTo>
                        <a:pt x="2755888" y="1925515"/>
                      </a:lnTo>
                      <a:lnTo>
                        <a:pt x="2747001" y="1917274"/>
                      </a:lnTo>
                      <a:lnTo>
                        <a:pt x="2742875" y="1913154"/>
                      </a:lnTo>
                      <a:lnTo>
                        <a:pt x="2739066" y="1908717"/>
                      </a:lnTo>
                      <a:lnTo>
                        <a:pt x="2735574" y="1904913"/>
                      </a:lnTo>
                      <a:lnTo>
                        <a:pt x="2732400" y="1900476"/>
                      </a:lnTo>
                      <a:lnTo>
                        <a:pt x="2729226" y="1895722"/>
                      </a:lnTo>
                      <a:lnTo>
                        <a:pt x="2726370" y="1891285"/>
                      </a:lnTo>
                      <a:lnTo>
                        <a:pt x="2724148" y="1887164"/>
                      </a:lnTo>
                      <a:lnTo>
                        <a:pt x="2722244" y="1882727"/>
                      </a:lnTo>
                      <a:lnTo>
                        <a:pt x="2720022" y="1877973"/>
                      </a:lnTo>
                      <a:lnTo>
                        <a:pt x="2718435" y="1873219"/>
                      </a:lnTo>
                      <a:lnTo>
                        <a:pt x="2717800" y="1869098"/>
                      </a:lnTo>
                      <a:lnTo>
                        <a:pt x="2716530" y="1864344"/>
                      </a:lnTo>
                      <a:lnTo>
                        <a:pt x="2716213" y="1859590"/>
                      </a:lnTo>
                      <a:lnTo>
                        <a:pt x="2716213" y="1854836"/>
                      </a:lnTo>
                      <a:lnTo>
                        <a:pt x="2716213" y="1850081"/>
                      </a:lnTo>
                      <a:lnTo>
                        <a:pt x="2716530" y="1845644"/>
                      </a:lnTo>
                      <a:lnTo>
                        <a:pt x="2717800" y="1840890"/>
                      </a:lnTo>
                      <a:lnTo>
                        <a:pt x="2718435" y="1836136"/>
                      </a:lnTo>
                      <a:lnTo>
                        <a:pt x="2720022" y="1832015"/>
                      </a:lnTo>
                      <a:lnTo>
                        <a:pt x="2722244" y="1827261"/>
                      </a:lnTo>
                      <a:lnTo>
                        <a:pt x="2724148" y="1822824"/>
                      </a:lnTo>
                      <a:lnTo>
                        <a:pt x="2726370" y="1818704"/>
                      </a:lnTo>
                      <a:lnTo>
                        <a:pt x="2729226" y="1813950"/>
                      </a:lnTo>
                      <a:lnTo>
                        <a:pt x="2732400" y="1809512"/>
                      </a:lnTo>
                      <a:lnTo>
                        <a:pt x="2735574" y="1805075"/>
                      </a:lnTo>
                      <a:lnTo>
                        <a:pt x="2739066" y="1800955"/>
                      </a:lnTo>
                      <a:lnTo>
                        <a:pt x="2742875" y="1796834"/>
                      </a:lnTo>
                      <a:lnTo>
                        <a:pt x="2747001" y="1792397"/>
                      </a:lnTo>
                      <a:lnTo>
                        <a:pt x="2755888" y="1784157"/>
                      </a:lnTo>
                      <a:lnTo>
                        <a:pt x="2766362" y="1776550"/>
                      </a:lnTo>
                      <a:lnTo>
                        <a:pt x="2777789" y="1768626"/>
                      </a:lnTo>
                      <a:lnTo>
                        <a:pt x="2789850" y="1760702"/>
                      </a:lnTo>
                      <a:lnTo>
                        <a:pt x="2803181" y="1753413"/>
                      </a:lnTo>
                      <a:lnTo>
                        <a:pt x="2817464" y="1746440"/>
                      </a:lnTo>
                      <a:lnTo>
                        <a:pt x="2832382" y="1739467"/>
                      </a:lnTo>
                      <a:lnTo>
                        <a:pt x="2848569" y="1733128"/>
                      </a:lnTo>
                      <a:lnTo>
                        <a:pt x="2865709" y="1726789"/>
                      </a:lnTo>
                      <a:lnTo>
                        <a:pt x="2883483" y="1720450"/>
                      </a:lnTo>
                      <a:lnTo>
                        <a:pt x="2901575" y="1715062"/>
                      </a:lnTo>
                      <a:lnTo>
                        <a:pt x="2920937" y="1709357"/>
                      </a:lnTo>
                      <a:lnTo>
                        <a:pt x="2940933" y="1704286"/>
                      </a:lnTo>
                      <a:lnTo>
                        <a:pt x="2961564" y="1699532"/>
                      </a:lnTo>
                      <a:lnTo>
                        <a:pt x="2983147" y="1695411"/>
                      </a:lnTo>
                      <a:lnTo>
                        <a:pt x="3004731" y="1691291"/>
                      </a:lnTo>
                      <a:lnTo>
                        <a:pt x="3027584" y="1687805"/>
                      </a:lnTo>
                      <a:lnTo>
                        <a:pt x="3050436" y="1684318"/>
                      </a:lnTo>
                      <a:lnTo>
                        <a:pt x="3074241" y="1681466"/>
                      </a:lnTo>
                      <a:lnTo>
                        <a:pt x="3098681" y="1679247"/>
                      </a:lnTo>
                      <a:lnTo>
                        <a:pt x="3123121" y="1677028"/>
                      </a:lnTo>
                      <a:lnTo>
                        <a:pt x="3148196" y="1675444"/>
                      </a:lnTo>
                      <a:lnTo>
                        <a:pt x="3173905" y="1674493"/>
                      </a:lnTo>
                      <a:lnTo>
                        <a:pt x="3199615" y="1673542"/>
                      </a:lnTo>
                      <a:lnTo>
                        <a:pt x="3225959" y="1673225"/>
                      </a:lnTo>
                      <a:close/>
                      <a:moveTo>
                        <a:pt x="3454389" y="0"/>
                      </a:moveTo>
                      <a:lnTo>
                        <a:pt x="3461374" y="0"/>
                      </a:lnTo>
                      <a:lnTo>
                        <a:pt x="3468995" y="635"/>
                      </a:lnTo>
                      <a:lnTo>
                        <a:pt x="3475981" y="1587"/>
                      </a:lnTo>
                      <a:lnTo>
                        <a:pt x="3482966" y="3174"/>
                      </a:lnTo>
                      <a:lnTo>
                        <a:pt x="3490270" y="5079"/>
                      </a:lnTo>
                      <a:lnTo>
                        <a:pt x="3497255" y="7300"/>
                      </a:lnTo>
                      <a:lnTo>
                        <a:pt x="3503923" y="9839"/>
                      </a:lnTo>
                      <a:lnTo>
                        <a:pt x="3510591" y="13013"/>
                      </a:lnTo>
                      <a:lnTo>
                        <a:pt x="3517259" y="16505"/>
                      </a:lnTo>
                      <a:lnTo>
                        <a:pt x="3523610" y="20314"/>
                      </a:lnTo>
                      <a:lnTo>
                        <a:pt x="3529643" y="24757"/>
                      </a:lnTo>
                      <a:lnTo>
                        <a:pt x="3535676" y="29518"/>
                      </a:lnTo>
                      <a:lnTo>
                        <a:pt x="3541074" y="34596"/>
                      </a:lnTo>
                      <a:lnTo>
                        <a:pt x="3546472" y="39992"/>
                      </a:lnTo>
                      <a:lnTo>
                        <a:pt x="3551235" y="45705"/>
                      </a:lnTo>
                      <a:lnTo>
                        <a:pt x="3555998" y="51418"/>
                      </a:lnTo>
                      <a:lnTo>
                        <a:pt x="3560443" y="57766"/>
                      </a:lnTo>
                      <a:lnTo>
                        <a:pt x="3564254" y="64113"/>
                      </a:lnTo>
                      <a:lnTo>
                        <a:pt x="3567746" y="70779"/>
                      </a:lnTo>
                      <a:lnTo>
                        <a:pt x="3570922" y="77444"/>
                      </a:lnTo>
                      <a:lnTo>
                        <a:pt x="3573462" y="84109"/>
                      </a:lnTo>
                      <a:lnTo>
                        <a:pt x="3575684" y="91410"/>
                      </a:lnTo>
                      <a:lnTo>
                        <a:pt x="3577590" y="98709"/>
                      </a:lnTo>
                      <a:lnTo>
                        <a:pt x="3579177" y="106009"/>
                      </a:lnTo>
                      <a:lnTo>
                        <a:pt x="3580448" y="113309"/>
                      </a:lnTo>
                      <a:lnTo>
                        <a:pt x="3580765" y="120927"/>
                      </a:lnTo>
                      <a:lnTo>
                        <a:pt x="3581400" y="128544"/>
                      </a:lnTo>
                      <a:lnTo>
                        <a:pt x="3580765" y="136162"/>
                      </a:lnTo>
                      <a:lnTo>
                        <a:pt x="3530913" y="1012801"/>
                      </a:lnTo>
                      <a:lnTo>
                        <a:pt x="3529960" y="1019149"/>
                      </a:lnTo>
                      <a:lnTo>
                        <a:pt x="3529326" y="1025814"/>
                      </a:lnTo>
                      <a:lnTo>
                        <a:pt x="3528055" y="1032162"/>
                      </a:lnTo>
                      <a:lnTo>
                        <a:pt x="3526785" y="1038510"/>
                      </a:lnTo>
                      <a:lnTo>
                        <a:pt x="3524880" y="1044541"/>
                      </a:lnTo>
                      <a:lnTo>
                        <a:pt x="3522975" y="1050254"/>
                      </a:lnTo>
                      <a:lnTo>
                        <a:pt x="3520434" y="1056284"/>
                      </a:lnTo>
                      <a:lnTo>
                        <a:pt x="3518212" y="1062315"/>
                      </a:lnTo>
                      <a:lnTo>
                        <a:pt x="3515354" y="1067710"/>
                      </a:lnTo>
                      <a:lnTo>
                        <a:pt x="3512179" y="1072789"/>
                      </a:lnTo>
                      <a:lnTo>
                        <a:pt x="3508686" y="1077867"/>
                      </a:lnTo>
                      <a:lnTo>
                        <a:pt x="3505193" y="1083263"/>
                      </a:lnTo>
                      <a:lnTo>
                        <a:pt x="3501700" y="1087706"/>
                      </a:lnTo>
                      <a:lnTo>
                        <a:pt x="3497572" y="1092467"/>
                      </a:lnTo>
                      <a:lnTo>
                        <a:pt x="3493445" y="1096910"/>
                      </a:lnTo>
                      <a:lnTo>
                        <a:pt x="3488999" y="1101354"/>
                      </a:lnTo>
                      <a:lnTo>
                        <a:pt x="3484554" y="1105163"/>
                      </a:lnTo>
                      <a:lnTo>
                        <a:pt x="3479791" y="1108654"/>
                      </a:lnTo>
                      <a:lnTo>
                        <a:pt x="3474710" y="1112463"/>
                      </a:lnTo>
                      <a:lnTo>
                        <a:pt x="3469630" y="1115319"/>
                      </a:lnTo>
                      <a:lnTo>
                        <a:pt x="3464550" y="1118493"/>
                      </a:lnTo>
                      <a:lnTo>
                        <a:pt x="3459152" y="1121350"/>
                      </a:lnTo>
                      <a:lnTo>
                        <a:pt x="3453436" y="1123889"/>
                      </a:lnTo>
                      <a:lnTo>
                        <a:pt x="3448038" y="1126111"/>
                      </a:lnTo>
                      <a:lnTo>
                        <a:pt x="3442005" y="1128015"/>
                      </a:lnTo>
                      <a:lnTo>
                        <a:pt x="3435972" y="1129602"/>
                      </a:lnTo>
                      <a:lnTo>
                        <a:pt x="3430256" y="1130871"/>
                      </a:lnTo>
                      <a:lnTo>
                        <a:pt x="3423906" y="1132141"/>
                      </a:lnTo>
                      <a:lnTo>
                        <a:pt x="3417873" y="1132776"/>
                      </a:lnTo>
                      <a:lnTo>
                        <a:pt x="3411522" y="1133093"/>
                      </a:lnTo>
                      <a:lnTo>
                        <a:pt x="3405490" y="1133093"/>
                      </a:lnTo>
                      <a:lnTo>
                        <a:pt x="3398504" y="1132776"/>
                      </a:lnTo>
                      <a:lnTo>
                        <a:pt x="3392471" y="1132458"/>
                      </a:lnTo>
                      <a:lnTo>
                        <a:pt x="3386120" y="1131189"/>
                      </a:lnTo>
                      <a:lnTo>
                        <a:pt x="3379770" y="1129919"/>
                      </a:lnTo>
                      <a:lnTo>
                        <a:pt x="3373736" y="1128332"/>
                      </a:lnTo>
                      <a:lnTo>
                        <a:pt x="3368021" y="1126745"/>
                      </a:lnTo>
                      <a:lnTo>
                        <a:pt x="3361988" y="1124524"/>
                      </a:lnTo>
                      <a:lnTo>
                        <a:pt x="3356590" y="1122302"/>
                      </a:lnTo>
                      <a:lnTo>
                        <a:pt x="3350874" y="1119763"/>
                      </a:lnTo>
                      <a:lnTo>
                        <a:pt x="3345476" y="1116589"/>
                      </a:lnTo>
                      <a:lnTo>
                        <a:pt x="3340396" y="1113415"/>
                      </a:lnTo>
                      <a:lnTo>
                        <a:pt x="3334998" y="1109924"/>
                      </a:lnTo>
                      <a:lnTo>
                        <a:pt x="3330553" y="1106432"/>
                      </a:lnTo>
                      <a:lnTo>
                        <a:pt x="3325790" y="1102306"/>
                      </a:lnTo>
                      <a:lnTo>
                        <a:pt x="3321344" y="1098497"/>
                      </a:lnTo>
                      <a:lnTo>
                        <a:pt x="3316899" y="1094054"/>
                      </a:lnTo>
                      <a:lnTo>
                        <a:pt x="3312771" y="1089293"/>
                      </a:lnTo>
                      <a:lnTo>
                        <a:pt x="3308961" y="1084849"/>
                      </a:lnTo>
                      <a:lnTo>
                        <a:pt x="3305150" y="1080089"/>
                      </a:lnTo>
                      <a:lnTo>
                        <a:pt x="3301975" y="1074693"/>
                      </a:lnTo>
                      <a:lnTo>
                        <a:pt x="3298482" y="1069615"/>
                      </a:lnTo>
                      <a:lnTo>
                        <a:pt x="3295625" y="1064219"/>
                      </a:lnTo>
                      <a:lnTo>
                        <a:pt x="3293084" y="1058823"/>
                      </a:lnTo>
                      <a:lnTo>
                        <a:pt x="3290544" y="1053110"/>
                      </a:lnTo>
                      <a:lnTo>
                        <a:pt x="3288639" y="1047397"/>
                      </a:lnTo>
                      <a:lnTo>
                        <a:pt x="3286734" y="1041367"/>
                      </a:lnTo>
                      <a:lnTo>
                        <a:pt x="3285146" y="1035019"/>
                      </a:lnTo>
                      <a:lnTo>
                        <a:pt x="3283558" y="1028988"/>
                      </a:lnTo>
                      <a:lnTo>
                        <a:pt x="3282606" y="1022640"/>
                      </a:lnTo>
                      <a:lnTo>
                        <a:pt x="3281971" y="1015975"/>
                      </a:lnTo>
                      <a:lnTo>
                        <a:pt x="3281654" y="1009627"/>
                      </a:lnTo>
                      <a:lnTo>
                        <a:pt x="3281018" y="1003597"/>
                      </a:lnTo>
                      <a:lnTo>
                        <a:pt x="3281654" y="996614"/>
                      </a:lnTo>
                      <a:lnTo>
                        <a:pt x="3306103" y="573529"/>
                      </a:lnTo>
                      <a:lnTo>
                        <a:pt x="3299118" y="568768"/>
                      </a:lnTo>
                      <a:lnTo>
                        <a:pt x="2057582" y="2162081"/>
                      </a:lnTo>
                      <a:lnTo>
                        <a:pt x="2052502" y="2168112"/>
                      </a:lnTo>
                      <a:lnTo>
                        <a:pt x="2047422" y="2173825"/>
                      </a:lnTo>
                      <a:lnTo>
                        <a:pt x="2042024" y="2178903"/>
                      </a:lnTo>
                      <a:lnTo>
                        <a:pt x="2036626" y="2183981"/>
                      </a:lnTo>
                      <a:lnTo>
                        <a:pt x="2030592" y="2188742"/>
                      </a:lnTo>
                      <a:lnTo>
                        <a:pt x="2024877" y="2193186"/>
                      </a:lnTo>
                      <a:lnTo>
                        <a:pt x="2018844" y="2197629"/>
                      </a:lnTo>
                      <a:lnTo>
                        <a:pt x="2012493" y="2201121"/>
                      </a:lnTo>
                      <a:lnTo>
                        <a:pt x="2006143" y="2204612"/>
                      </a:lnTo>
                      <a:lnTo>
                        <a:pt x="1999475" y="2207786"/>
                      </a:lnTo>
                      <a:lnTo>
                        <a:pt x="1992807" y="2210642"/>
                      </a:lnTo>
                      <a:lnTo>
                        <a:pt x="1986139" y="2213182"/>
                      </a:lnTo>
                      <a:lnTo>
                        <a:pt x="1979470" y="2215403"/>
                      </a:lnTo>
                      <a:lnTo>
                        <a:pt x="1972485" y="2217308"/>
                      </a:lnTo>
                      <a:lnTo>
                        <a:pt x="1965499" y="2218577"/>
                      </a:lnTo>
                      <a:lnTo>
                        <a:pt x="1958514" y="2219529"/>
                      </a:lnTo>
                      <a:lnTo>
                        <a:pt x="1951528" y="2220482"/>
                      </a:lnTo>
                      <a:lnTo>
                        <a:pt x="1944225" y="2221116"/>
                      </a:lnTo>
                      <a:lnTo>
                        <a:pt x="1937239" y="2221116"/>
                      </a:lnTo>
                      <a:lnTo>
                        <a:pt x="1929619" y="2221116"/>
                      </a:lnTo>
                      <a:lnTo>
                        <a:pt x="1922633" y="2220482"/>
                      </a:lnTo>
                      <a:lnTo>
                        <a:pt x="1915647" y="2219529"/>
                      </a:lnTo>
                      <a:lnTo>
                        <a:pt x="1908344" y="2218577"/>
                      </a:lnTo>
                      <a:lnTo>
                        <a:pt x="1901358" y="2216990"/>
                      </a:lnTo>
                      <a:lnTo>
                        <a:pt x="1894690" y="2214769"/>
                      </a:lnTo>
                      <a:lnTo>
                        <a:pt x="1887387" y="2212547"/>
                      </a:lnTo>
                      <a:lnTo>
                        <a:pt x="1880402" y="2210008"/>
                      </a:lnTo>
                      <a:lnTo>
                        <a:pt x="1873734" y="2207151"/>
                      </a:lnTo>
                      <a:lnTo>
                        <a:pt x="1867066" y="2203977"/>
                      </a:lnTo>
                      <a:lnTo>
                        <a:pt x="1860715" y="2199851"/>
                      </a:lnTo>
                      <a:lnTo>
                        <a:pt x="1854047" y="2196042"/>
                      </a:lnTo>
                      <a:lnTo>
                        <a:pt x="1847696" y="2191599"/>
                      </a:lnTo>
                      <a:lnTo>
                        <a:pt x="1229469" y="1731062"/>
                      </a:lnTo>
                      <a:lnTo>
                        <a:pt x="271487" y="2768937"/>
                      </a:lnTo>
                      <a:lnTo>
                        <a:pt x="266406" y="2774967"/>
                      </a:lnTo>
                      <a:lnTo>
                        <a:pt x="260691" y="2780680"/>
                      </a:lnTo>
                      <a:lnTo>
                        <a:pt x="254975" y="2785759"/>
                      </a:lnTo>
                      <a:lnTo>
                        <a:pt x="248942" y="2791154"/>
                      </a:lnTo>
                      <a:lnTo>
                        <a:pt x="242592" y="2795915"/>
                      </a:lnTo>
                      <a:lnTo>
                        <a:pt x="236241" y="2800041"/>
                      </a:lnTo>
                      <a:lnTo>
                        <a:pt x="230208" y="2804167"/>
                      </a:lnTo>
                      <a:lnTo>
                        <a:pt x="223223" y="2807659"/>
                      </a:lnTo>
                      <a:lnTo>
                        <a:pt x="216554" y="2810833"/>
                      </a:lnTo>
                      <a:lnTo>
                        <a:pt x="209886" y="2814007"/>
                      </a:lnTo>
                      <a:lnTo>
                        <a:pt x="202901" y="2816228"/>
                      </a:lnTo>
                      <a:lnTo>
                        <a:pt x="195915" y="2818767"/>
                      </a:lnTo>
                      <a:lnTo>
                        <a:pt x="188612" y="2820354"/>
                      </a:lnTo>
                      <a:lnTo>
                        <a:pt x="181309" y="2821941"/>
                      </a:lnTo>
                      <a:lnTo>
                        <a:pt x="174006" y="2822894"/>
                      </a:lnTo>
                      <a:lnTo>
                        <a:pt x="166703" y="2823846"/>
                      </a:lnTo>
                      <a:lnTo>
                        <a:pt x="159082" y="2824163"/>
                      </a:lnTo>
                      <a:lnTo>
                        <a:pt x="152096" y="2824163"/>
                      </a:lnTo>
                      <a:lnTo>
                        <a:pt x="144476" y="2823846"/>
                      </a:lnTo>
                      <a:lnTo>
                        <a:pt x="136855" y="2823528"/>
                      </a:lnTo>
                      <a:lnTo>
                        <a:pt x="129552" y="2822259"/>
                      </a:lnTo>
                      <a:lnTo>
                        <a:pt x="122249" y="2820672"/>
                      </a:lnTo>
                      <a:lnTo>
                        <a:pt x="114945" y="2819085"/>
                      </a:lnTo>
                      <a:lnTo>
                        <a:pt x="107642" y="2816546"/>
                      </a:lnTo>
                      <a:lnTo>
                        <a:pt x="100657" y="2814324"/>
                      </a:lnTo>
                      <a:lnTo>
                        <a:pt x="93671" y="2811467"/>
                      </a:lnTo>
                      <a:lnTo>
                        <a:pt x="87003" y="2807976"/>
                      </a:lnTo>
                      <a:lnTo>
                        <a:pt x="80335" y="2804485"/>
                      </a:lnTo>
                      <a:lnTo>
                        <a:pt x="73349" y="2800359"/>
                      </a:lnTo>
                      <a:lnTo>
                        <a:pt x="66681" y="2796233"/>
                      </a:lnTo>
                      <a:lnTo>
                        <a:pt x="60331" y="2791472"/>
                      </a:lnTo>
                      <a:lnTo>
                        <a:pt x="54298" y="2785759"/>
                      </a:lnTo>
                      <a:lnTo>
                        <a:pt x="48265" y="2780680"/>
                      </a:lnTo>
                      <a:lnTo>
                        <a:pt x="42867" y="2774967"/>
                      </a:lnTo>
                      <a:lnTo>
                        <a:pt x="37469" y="2768937"/>
                      </a:lnTo>
                      <a:lnTo>
                        <a:pt x="32388" y="2762906"/>
                      </a:lnTo>
                      <a:lnTo>
                        <a:pt x="28260" y="2756876"/>
                      </a:lnTo>
                      <a:lnTo>
                        <a:pt x="23815" y="2749893"/>
                      </a:lnTo>
                      <a:lnTo>
                        <a:pt x="19687" y="2743228"/>
                      </a:lnTo>
                      <a:lnTo>
                        <a:pt x="16194" y="2736563"/>
                      </a:lnTo>
                      <a:lnTo>
                        <a:pt x="13019" y="2729580"/>
                      </a:lnTo>
                      <a:lnTo>
                        <a:pt x="10479" y="2722280"/>
                      </a:lnTo>
                      <a:lnTo>
                        <a:pt x="7938" y="2715297"/>
                      </a:lnTo>
                      <a:lnTo>
                        <a:pt x="5716" y="2708315"/>
                      </a:lnTo>
                      <a:lnTo>
                        <a:pt x="3811" y="2700697"/>
                      </a:lnTo>
                      <a:lnTo>
                        <a:pt x="2540" y="2693080"/>
                      </a:lnTo>
                      <a:lnTo>
                        <a:pt x="1270" y="2685780"/>
                      </a:lnTo>
                      <a:lnTo>
                        <a:pt x="635" y="2678162"/>
                      </a:lnTo>
                      <a:lnTo>
                        <a:pt x="0" y="2670228"/>
                      </a:lnTo>
                      <a:lnTo>
                        <a:pt x="0" y="2662927"/>
                      </a:lnTo>
                      <a:lnTo>
                        <a:pt x="0" y="2655310"/>
                      </a:lnTo>
                      <a:lnTo>
                        <a:pt x="953" y="2648010"/>
                      </a:lnTo>
                      <a:lnTo>
                        <a:pt x="1588" y="2640075"/>
                      </a:lnTo>
                      <a:lnTo>
                        <a:pt x="3176" y="2632458"/>
                      </a:lnTo>
                      <a:lnTo>
                        <a:pt x="4763" y="2625158"/>
                      </a:lnTo>
                      <a:lnTo>
                        <a:pt x="6668" y="2617858"/>
                      </a:lnTo>
                      <a:lnTo>
                        <a:pt x="9526" y="2610558"/>
                      </a:lnTo>
                      <a:lnTo>
                        <a:pt x="12384" y="2603258"/>
                      </a:lnTo>
                      <a:lnTo>
                        <a:pt x="15559" y="2596275"/>
                      </a:lnTo>
                      <a:lnTo>
                        <a:pt x="19052" y="2588975"/>
                      </a:lnTo>
                      <a:lnTo>
                        <a:pt x="22545" y="2582310"/>
                      </a:lnTo>
                      <a:lnTo>
                        <a:pt x="26990" y="2575644"/>
                      </a:lnTo>
                      <a:lnTo>
                        <a:pt x="31753" y="2569297"/>
                      </a:lnTo>
                      <a:lnTo>
                        <a:pt x="36516" y="2562631"/>
                      </a:lnTo>
                      <a:lnTo>
                        <a:pt x="1086264" y="1414621"/>
                      </a:lnTo>
                      <a:lnTo>
                        <a:pt x="1091027" y="1408908"/>
                      </a:lnTo>
                      <a:lnTo>
                        <a:pt x="1096742" y="1403829"/>
                      </a:lnTo>
                      <a:lnTo>
                        <a:pt x="1101823" y="1398751"/>
                      </a:lnTo>
                      <a:lnTo>
                        <a:pt x="1107221" y="1393990"/>
                      </a:lnTo>
                      <a:lnTo>
                        <a:pt x="1113254" y="1389229"/>
                      </a:lnTo>
                      <a:lnTo>
                        <a:pt x="1119287" y="1385103"/>
                      </a:lnTo>
                      <a:lnTo>
                        <a:pt x="1125002" y="1381295"/>
                      </a:lnTo>
                      <a:lnTo>
                        <a:pt x="1131353" y="1377803"/>
                      </a:lnTo>
                      <a:lnTo>
                        <a:pt x="1137703" y="1374629"/>
                      </a:lnTo>
                      <a:lnTo>
                        <a:pt x="1144054" y="1371455"/>
                      </a:lnTo>
                      <a:lnTo>
                        <a:pt x="1150722" y="1368599"/>
                      </a:lnTo>
                      <a:lnTo>
                        <a:pt x="1157390" y="1366694"/>
                      </a:lnTo>
                      <a:lnTo>
                        <a:pt x="1164058" y="1364790"/>
                      </a:lnTo>
                      <a:lnTo>
                        <a:pt x="1170726" y="1362568"/>
                      </a:lnTo>
                      <a:lnTo>
                        <a:pt x="1177394" y="1361616"/>
                      </a:lnTo>
                      <a:lnTo>
                        <a:pt x="1184698" y="1360347"/>
                      </a:lnTo>
                      <a:lnTo>
                        <a:pt x="1191683" y="1360029"/>
                      </a:lnTo>
                      <a:lnTo>
                        <a:pt x="1198351" y="1359712"/>
                      </a:lnTo>
                      <a:lnTo>
                        <a:pt x="1205654" y="1359077"/>
                      </a:lnTo>
                      <a:lnTo>
                        <a:pt x="1212640" y="1359712"/>
                      </a:lnTo>
                      <a:lnTo>
                        <a:pt x="1219626" y="1360347"/>
                      </a:lnTo>
                      <a:lnTo>
                        <a:pt x="1226294" y="1361299"/>
                      </a:lnTo>
                      <a:lnTo>
                        <a:pt x="1233597" y="1362251"/>
                      </a:lnTo>
                      <a:lnTo>
                        <a:pt x="1240582" y="1363838"/>
                      </a:lnTo>
                      <a:lnTo>
                        <a:pt x="1247251" y="1365742"/>
                      </a:lnTo>
                      <a:lnTo>
                        <a:pt x="1253919" y="1368281"/>
                      </a:lnTo>
                      <a:lnTo>
                        <a:pt x="1260904" y="1371138"/>
                      </a:lnTo>
                      <a:lnTo>
                        <a:pt x="1267572" y="1373677"/>
                      </a:lnTo>
                      <a:lnTo>
                        <a:pt x="1274240" y="1376851"/>
                      </a:lnTo>
                      <a:lnTo>
                        <a:pt x="1280591" y="1380977"/>
                      </a:lnTo>
                      <a:lnTo>
                        <a:pt x="1286942" y="1384786"/>
                      </a:lnTo>
                      <a:lnTo>
                        <a:pt x="1292975" y="1389229"/>
                      </a:lnTo>
                      <a:lnTo>
                        <a:pt x="1907709" y="1846910"/>
                      </a:lnTo>
                      <a:lnTo>
                        <a:pt x="3043507" y="389124"/>
                      </a:lnTo>
                      <a:lnTo>
                        <a:pt x="3023186" y="374841"/>
                      </a:lnTo>
                      <a:lnTo>
                        <a:pt x="2660568" y="470377"/>
                      </a:lnTo>
                      <a:lnTo>
                        <a:pt x="2654853" y="471646"/>
                      </a:lnTo>
                      <a:lnTo>
                        <a:pt x="2648502" y="472598"/>
                      </a:lnTo>
                      <a:lnTo>
                        <a:pt x="2642152" y="473551"/>
                      </a:lnTo>
                      <a:lnTo>
                        <a:pt x="2635801" y="473868"/>
                      </a:lnTo>
                      <a:lnTo>
                        <a:pt x="2629450" y="474185"/>
                      </a:lnTo>
                      <a:lnTo>
                        <a:pt x="2623418" y="473868"/>
                      </a:lnTo>
                      <a:lnTo>
                        <a:pt x="2617384" y="473551"/>
                      </a:lnTo>
                      <a:lnTo>
                        <a:pt x="2611352" y="472598"/>
                      </a:lnTo>
                      <a:lnTo>
                        <a:pt x="2605318" y="471964"/>
                      </a:lnTo>
                      <a:lnTo>
                        <a:pt x="2599603" y="470377"/>
                      </a:lnTo>
                      <a:lnTo>
                        <a:pt x="2593570" y="468790"/>
                      </a:lnTo>
                      <a:lnTo>
                        <a:pt x="2587537" y="466885"/>
                      </a:lnTo>
                      <a:lnTo>
                        <a:pt x="2582139" y="464346"/>
                      </a:lnTo>
                      <a:lnTo>
                        <a:pt x="2576741" y="462124"/>
                      </a:lnTo>
                      <a:lnTo>
                        <a:pt x="2571660" y="459268"/>
                      </a:lnTo>
                      <a:lnTo>
                        <a:pt x="2565945" y="456094"/>
                      </a:lnTo>
                      <a:lnTo>
                        <a:pt x="2560864" y="452920"/>
                      </a:lnTo>
                      <a:lnTo>
                        <a:pt x="2556102" y="449429"/>
                      </a:lnTo>
                      <a:lnTo>
                        <a:pt x="2551339" y="445937"/>
                      </a:lnTo>
                      <a:lnTo>
                        <a:pt x="2546576" y="441811"/>
                      </a:lnTo>
                      <a:lnTo>
                        <a:pt x="2542448" y="437685"/>
                      </a:lnTo>
                      <a:lnTo>
                        <a:pt x="2538002" y="433242"/>
                      </a:lnTo>
                      <a:lnTo>
                        <a:pt x="2533875" y="428481"/>
                      </a:lnTo>
                      <a:lnTo>
                        <a:pt x="2530064" y="423402"/>
                      </a:lnTo>
                      <a:lnTo>
                        <a:pt x="2526572" y="418324"/>
                      </a:lnTo>
                      <a:lnTo>
                        <a:pt x="2523396" y="413246"/>
                      </a:lnTo>
                      <a:lnTo>
                        <a:pt x="2520221" y="407533"/>
                      </a:lnTo>
                      <a:lnTo>
                        <a:pt x="2517363" y="402137"/>
                      </a:lnTo>
                      <a:lnTo>
                        <a:pt x="2514823" y="396107"/>
                      </a:lnTo>
                      <a:lnTo>
                        <a:pt x="2512283" y="390394"/>
                      </a:lnTo>
                      <a:lnTo>
                        <a:pt x="2510378" y="384046"/>
                      </a:lnTo>
                      <a:lnTo>
                        <a:pt x="2508472" y="377698"/>
                      </a:lnTo>
                      <a:lnTo>
                        <a:pt x="2507202" y="371350"/>
                      </a:lnTo>
                      <a:lnTo>
                        <a:pt x="2505932" y="364685"/>
                      </a:lnTo>
                      <a:lnTo>
                        <a:pt x="2505297" y="358337"/>
                      </a:lnTo>
                      <a:lnTo>
                        <a:pt x="2504980" y="351989"/>
                      </a:lnTo>
                      <a:lnTo>
                        <a:pt x="2504344" y="345641"/>
                      </a:lnTo>
                      <a:lnTo>
                        <a:pt x="2504344" y="339293"/>
                      </a:lnTo>
                      <a:lnTo>
                        <a:pt x="2505297" y="332946"/>
                      </a:lnTo>
                      <a:lnTo>
                        <a:pt x="2505615" y="326915"/>
                      </a:lnTo>
                      <a:lnTo>
                        <a:pt x="2506885" y="320567"/>
                      </a:lnTo>
                      <a:lnTo>
                        <a:pt x="2508155" y="314537"/>
                      </a:lnTo>
                      <a:lnTo>
                        <a:pt x="2509425" y="308506"/>
                      </a:lnTo>
                      <a:lnTo>
                        <a:pt x="2511648" y="302793"/>
                      </a:lnTo>
                      <a:lnTo>
                        <a:pt x="2513870" y="296763"/>
                      </a:lnTo>
                      <a:lnTo>
                        <a:pt x="2516410" y="291367"/>
                      </a:lnTo>
                      <a:lnTo>
                        <a:pt x="2518633" y="285654"/>
                      </a:lnTo>
                      <a:lnTo>
                        <a:pt x="2521808" y="280576"/>
                      </a:lnTo>
                      <a:lnTo>
                        <a:pt x="2524984" y="275180"/>
                      </a:lnTo>
                      <a:lnTo>
                        <a:pt x="2528159" y="270102"/>
                      </a:lnTo>
                      <a:lnTo>
                        <a:pt x="2531970" y="265341"/>
                      </a:lnTo>
                      <a:lnTo>
                        <a:pt x="2535462" y="260580"/>
                      </a:lnTo>
                      <a:lnTo>
                        <a:pt x="2539908" y="256136"/>
                      </a:lnTo>
                      <a:lnTo>
                        <a:pt x="2544353" y="251693"/>
                      </a:lnTo>
                      <a:lnTo>
                        <a:pt x="2548481" y="247567"/>
                      </a:lnTo>
                      <a:lnTo>
                        <a:pt x="2553244" y="243441"/>
                      </a:lnTo>
                      <a:lnTo>
                        <a:pt x="2558642" y="239949"/>
                      </a:lnTo>
                      <a:lnTo>
                        <a:pt x="2563722" y="236458"/>
                      </a:lnTo>
                      <a:lnTo>
                        <a:pt x="2568803" y="233284"/>
                      </a:lnTo>
                      <a:lnTo>
                        <a:pt x="2574201" y="230428"/>
                      </a:lnTo>
                      <a:lnTo>
                        <a:pt x="2579916" y="227889"/>
                      </a:lnTo>
                      <a:lnTo>
                        <a:pt x="2585632" y="225349"/>
                      </a:lnTo>
                      <a:lnTo>
                        <a:pt x="2591982" y="223445"/>
                      </a:lnTo>
                      <a:lnTo>
                        <a:pt x="2598015" y="221541"/>
                      </a:lnTo>
                      <a:lnTo>
                        <a:pt x="3425176" y="4126"/>
                      </a:lnTo>
                      <a:lnTo>
                        <a:pt x="3432162" y="2222"/>
                      </a:lnTo>
                      <a:lnTo>
                        <a:pt x="3439782" y="952"/>
                      </a:lnTo>
                      <a:lnTo>
                        <a:pt x="3446768" y="318"/>
                      </a:lnTo>
                      <a:lnTo>
                        <a:pt x="3454389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>
                  <a:scene3d>
                    <a:camera prst="orthographicFront"/>
                    <a:lightRig rig="threePt" dir="t"/>
                  </a:scene3d>
                  <a:sp3d contourW="12700">
                    <a:contourClr>
                      <a:srgbClr val="FFFFFF"/>
                    </a:contourClr>
                  </a:sp3d>
                </a:bodyPr>
                <a:lstStyle/>
                <a:p>
                  <a:pPr algn="ctr">
                    <a:defRPr/>
                  </a:pPr>
                  <a:endParaRPr lang="zh-CN" altLang="en-US">
                    <a:solidFill>
                      <a:srgbClr val="1C666E"/>
                    </a:solidFill>
                    <a:ea typeface="宋体" panose="02010600030101010101" pitchFamily="2" charset="-122"/>
                  </a:endParaRPr>
                </a:p>
              </p:txBody>
            </p:sp>
          </p:grpSp>
        </p:grpSp>
      </p:grpSp>
      <p:sp>
        <p:nvSpPr>
          <p:cNvPr id="58" name="TextBox 57"/>
          <p:cNvSpPr txBox="1"/>
          <p:nvPr/>
        </p:nvSpPr>
        <p:spPr>
          <a:xfrm>
            <a:off x="318135" y="2409190"/>
            <a:ext cx="710755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街道办事处综合管理服务平台</a:t>
            </a:r>
            <a:endParaRPr lang="zh-CN" altLang="en-US" sz="4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商业计划书</a:t>
            </a:r>
            <a:endParaRPr lang="zh-CN" altLang="en-US" sz="4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8331200" y="6129020"/>
            <a:ext cx="33108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联系方式：</a:t>
            </a:r>
            <a:r>
              <a:rPr lang="en-US" altLang="zh-CN"/>
              <a:t>18591980351</a:t>
            </a:r>
            <a:endParaRPr lang="en-US" altLang="zh-CN"/>
          </a:p>
          <a:p>
            <a:r>
              <a:rPr lang="en-US" altLang="zh-CN"/>
              <a:t>	     l040603@163.com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4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4" grpId="0" animBg="1"/>
      <p:bldP spid="58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圆角矩形 35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38" name="燕尾形 37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39" name="燕尾形 38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0" name="燕尾形 39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42" name="燕尾形 4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3" name="燕尾形 4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4" name="燕尾形 4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瞎说一下</a:t>
            </a:r>
            <a:endParaRPr lang="zh-CN" altLang="en-US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直角三角形 80"/>
          <p:cNvSpPr/>
          <p:nvPr/>
        </p:nvSpPr>
        <p:spPr>
          <a:xfrm rot="13500000">
            <a:off x="6503670" y="3204555"/>
            <a:ext cx="331788" cy="331788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Impact MT Std" pitchFamily="34" charset="0"/>
            </a:endParaRPr>
          </a:p>
        </p:txBody>
      </p:sp>
      <p:sp>
        <p:nvSpPr>
          <p:cNvPr id="82" name="直角三角形 81"/>
          <p:cNvSpPr/>
          <p:nvPr/>
        </p:nvSpPr>
        <p:spPr>
          <a:xfrm rot="2719133">
            <a:off x="5303521" y="2398106"/>
            <a:ext cx="301625" cy="301625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Impact MT Std" pitchFamily="34" charset="0"/>
            </a:endParaRPr>
          </a:p>
        </p:txBody>
      </p:sp>
      <p:sp>
        <p:nvSpPr>
          <p:cNvPr id="83" name="直角三角形 82"/>
          <p:cNvSpPr/>
          <p:nvPr/>
        </p:nvSpPr>
        <p:spPr>
          <a:xfrm rot="2719133">
            <a:off x="5304315" y="4040375"/>
            <a:ext cx="300037" cy="301625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Impact MT Std" pitchFamily="34" charset="0"/>
            </a:endParaRPr>
          </a:p>
        </p:txBody>
      </p:sp>
      <p:sp>
        <p:nvSpPr>
          <p:cNvPr id="84" name="直角三角形 83"/>
          <p:cNvSpPr/>
          <p:nvPr/>
        </p:nvSpPr>
        <p:spPr>
          <a:xfrm rot="13500000">
            <a:off x="6502877" y="4846824"/>
            <a:ext cx="333375" cy="331788"/>
          </a:xfrm>
          <a:prstGeom prst="rtTriangle">
            <a:avLst/>
          </a:prstGeom>
          <a:gradFill flip="none" rotWithShape="1">
            <a:gsLst>
              <a:gs pos="100000">
                <a:schemeClr val="bg1">
                  <a:lumMod val="84000"/>
                </a:schemeClr>
              </a:gs>
              <a:gs pos="0">
                <a:schemeClr val="bg1">
                  <a:lumMod val="91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  <a:sp3d>
            <a:bevelT w="19050" h="63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Impact MT Std" pitchFamily="34" charset="0"/>
            </a:endParaRPr>
          </a:p>
        </p:txBody>
      </p:sp>
      <p:sp>
        <p:nvSpPr>
          <p:cNvPr id="85" name="椭圆 84"/>
          <p:cNvSpPr/>
          <p:nvPr/>
        </p:nvSpPr>
        <p:spPr>
          <a:xfrm>
            <a:off x="5782151" y="3063269"/>
            <a:ext cx="611188" cy="612775"/>
          </a:xfrm>
          <a:prstGeom prst="ellipse">
            <a:avLst/>
          </a:prstGeom>
          <a:solidFill>
            <a:srgbClr val="2684E2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</a:rPr>
              <a:t>2</a:t>
            </a:r>
            <a:endParaRPr lang="zh-CN" altLang="en-US" sz="280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5782151" y="2242531"/>
            <a:ext cx="611188" cy="612775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Impact MT Std" pitchFamily="34" charset="0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87" name="椭圆 86"/>
          <p:cNvSpPr/>
          <p:nvPr/>
        </p:nvSpPr>
        <p:spPr>
          <a:xfrm>
            <a:off x="5782151" y="3885594"/>
            <a:ext cx="611188" cy="611187"/>
          </a:xfrm>
          <a:prstGeom prst="ellipse">
            <a:avLst/>
          </a:prstGeom>
          <a:solidFill>
            <a:srgbClr val="00B0F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</a:rPr>
              <a:t>3</a:t>
            </a:r>
            <a:endParaRPr lang="zh-CN" altLang="en-US" sz="280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5784056" y="4706331"/>
            <a:ext cx="611188" cy="612775"/>
          </a:xfrm>
          <a:prstGeom prst="ellipse">
            <a:avLst/>
          </a:prstGeom>
          <a:solidFill>
            <a:srgbClr val="0070C0"/>
          </a:solidFill>
          <a:ln w="120650">
            <a:gradFill flip="none" rotWithShape="1">
              <a:gsLst>
                <a:gs pos="0">
                  <a:schemeClr val="bg1">
                    <a:lumMod val="78000"/>
                  </a:schemeClr>
                </a:gs>
                <a:gs pos="100000">
                  <a:schemeClr val="bg1">
                    <a:lumMod val="98000"/>
                  </a:schemeClr>
                </a:gs>
              </a:gsLst>
              <a:lin ang="5400000" scaled="1"/>
              <a:tileRect/>
            </a:gradFill>
          </a:ln>
          <a:effectLst>
            <a:innerShdw blurRad="330200" dist="165100" dir="16200000">
              <a:prstClr val="black">
                <a:alpha val="5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</a:rPr>
              <a:t>4</a:t>
            </a:r>
            <a:endParaRPr lang="zh-CN" altLang="en-US" sz="2800" dirty="0">
              <a:solidFill>
                <a:schemeClr val="bg1"/>
              </a:solidFill>
              <a:latin typeface="Impact MT Std" pitchFamily="34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120981" y="4706704"/>
            <a:ext cx="1783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  <a:sym typeface="+mn-ea"/>
              </a:rPr>
              <a:t>懒政，只求安稳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7062013" y="5025610"/>
            <a:ext cx="2391104" cy="4140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先放着吧，中期发展对象。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" panose="020B0502040204020203" pitchFamily="34" charset="0"/>
              <a:ea typeface="宋体" panose="0201060003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2461153" y="3885406"/>
            <a:ext cx="2468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  <a:sym typeface="+mn-ea"/>
              </a:rPr>
              <a:t>好大喜功，急于出成绩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2338705" y="4214813"/>
            <a:ext cx="2803525" cy="73723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以各项考核指标、经济数据的可视化分析为重点进行推广。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" panose="020B0502040204020203" pitchFamily="34" charset="0"/>
              <a:ea typeface="宋体" panose="0201060003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7176226" y="3063436"/>
            <a:ext cx="13258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踏实，实干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098665" y="3330893"/>
            <a:ext cx="2712085" cy="73723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  <a:sym typeface="+mn-ea"/>
              </a:rPr>
              <a:t>以数据采集及可视化分析、公共便民服务等模块进行推广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" panose="020B0502040204020203" pitchFamily="34" charset="0"/>
              <a:ea typeface="宋体" panose="02010600030101010101" pitchFamily="2" charset="-122"/>
              <a:cs typeface="Segoe UI" panose="020B0502040204020203" pitchFamily="34" charset="0"/>
              <a:sym typeface="+mn-ea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2668270" y="2201545"/>
            <a:ext cx="198945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</a:rPr>
              <a:t>敢于创新，实干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UKIJ Qolyazma" pitchFamily="18" charset="0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2731750" y="2490877"/>
            <a:ext cx="2391104" cy="73723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ea typeface="宋体" panose="02010600030101010101" pitchFamily="2" charset="-122"/>
                <a:cs typeface="Segoe UI" panose="020B0502040204020203" pitchFamily="34" charset="0"/>
              </a:rPr>
              <a:t>产品的七大模块，都是为他而来。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" panose="020B0502040204020203" pitchFamily="34" charset="0"/>
              <a:ea typeface="宋体" panose="02010600030101010101" pitchFamily="2" charset="-122"/>
              <a:cs typeface="Segoe UI" panose="020B0502040204020203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66115" y="1137285"/>
            <a:ext cx="84931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UKIJ Qolyazma" pitchFamily="18" charset="0"/>
                <a:sym typeface="+mn-ea"/>
              </a:rPr>
              <a:t>鉴于我国国情，领导干部大体分为如下四类：</a:t>
            </a:r>
            <a:endParaRPr lang="zh-CN" altLang="en-US" sz="2400"/>
          </a:p>
        </p:txBody>
      </p:sp>
      <p:sp>
        <p:nvSpPr>
          <p:cNvPr id="4" name="文本框 3"/>
          <p:cNvSpPr txBox="1"/>
          <p:nvPr/>
        </p:nvSpPr>
        <p:spPr>
          <a:xfrm>
            <a:off x="1119505" y="5644515"/>
            <a:ext cx="99466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机关领导想为民办实事</a:t>
            </a:r>
            <a:r>
              <a:rPr lang="zh-CN" altLang="en-US" sz="1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、想创新</a:t>
            </a:r>
            <a:r>
              <a:rPr lang="zh-CN" altLang="en-US" sz="1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、想出成绩，</a:t>
            </a:r>
            <a:r>
              <a:rPr lang="zh-CN" altLang="en-US" sz="1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想响应上级精神</a:t>
            </a:r>
            <a:r>
              <a:rPr lang="zh-CN" altLang="en-US" sz="1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运用互联网技术和信息化手段开展工作，但问题是，你让一群体制内的干部，恰到好处的运用互联网思维开展工作，这是不是在扯淡。以历史来看，功绩归他们，创新我们来，落脚点还是放在为人民服务。</a:t>
            </a:r>
            <a:endParaRPr lang="zh-CN" altLang="en-US" sz="1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00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0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bldLvl="0" animBg="1"/>
      <p:bldP spid="11" grpId="0"/>
      <p:bldP spid="81" grpId="0" bldLvl="0" animBg="1"/>
      <p:bldP spid="82" grpId="0" bldLvl="0" animBg="1"/>
      <p:bldP spid="83" grpId="0" bldLvl="0" animBg="1"/>
      <p:bldP spid="84" grpId="0" bldLvl="0" animBg="1"/>
      <p:bldP spid="85" grpId="0" bldLvl="0" animBg="1"/>
      <p:bldP spid="86" grpId="0" bldLvl="0" animBg="1"/>
      <p:bldP spid="87" grpId="0" bldLvl="0" animBg="1"/>
      <p:bldP spid="88" grpId="0" bldLvl="0" animBg="1"/>
      <p:bldP spid="89" grpId="0"/>
      <p:bldP spid="90" grpId="0"/>
      <p:bldP spid="91" grpId="0"/>
      <p:bldP spid="92" grpId="0"/>
      <p:bldP spid="93" grpId="0"/>
      <p:bldP spid="94" grpId="0"/>
      <p:bldP spid="95" grpId="0"/>
      <p:bldP spid="96" grpId="0"/>
      <p:bldP spid="2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5233491" y="3140968"/>
            <a:ext cx="324036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49"/>
          <p:cNvSpPr/>
          <p:nvPr/>
        </p:nvSpPr>
        <p:spPr>
          <a:xfrm>
            <a:off x="5809555" y="2556193"/>
            <a:ext cx="2336775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/>
            <a:r>
              <a:rPr lang="zh-CN" altLang="en-US" sz="32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发展计划</a:t>
            </a:r>
            <a:endParaRPr lang="en-US" altLang="zh-CN" sz="32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957056" y="3284984"/>
            <a:ext cx="1436675" cy="215444"/>
            <a:chOff x="4369395" y="3284984"/>
            <a:chExt cx="1436675" cy="215444"/>
          </a:xfrm>
        </p:grpSpPr>
        <p:sp>
          <p:nvSpPr>
            <p:cNvPr id="10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产品开发计划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" name="等腰三角形 1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5953571" y="3573596"/>
            <a:ext cx="1436675" cy="215265"/>
            <a:chOff x="4369395" y="3284984"/>
            <a:chExt cx="1436675" cy="215265"/>
          </a:xfrm>
        </p:grpSpPr>
        <p:sp>
          <p:nvSpPr>
            <p:cNvPr id="20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两年发展计划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5953571" y="3861628"/>
            <a:ext cx="1436675" cy="215265"/>
            <a:chOff x="4369395" y="3284984"/>
            <a:chExt cx="1436675" cy="215265"/>
          </a:xfrm>
        </p:grpSpPr>
        <p:sp>
          <p:nvSpPr>
            <p:cNvPr id="30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盈利计划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3361055" y="2132965"/>
            <a:ext cx="2032000" cy="2032000"/>
            <a:chOff x="5293" y="3359"/>
            <a:chExt cx="3200" cy="3200"/>
          </a:xfrm>
        </p:grpSpPr>
        <p:grpSp>
          <p:nvGrpSpPr>
            <p:cNvPr id="2" name="组合 1"/>
            <p:cNvGrpSpPr/>
            <p:nvPr/>
          </p:nvGrpSpPr>
          <p:grpSpPr>
            <a:xfrm>
              <a:off x="5293" y="3359"/>
              <a:ext cx="3200" cy="3200"/>
              <a:chOff x="1677608" y="2996952"/>
              <a:chExt cx="1395643" cy="1395643"/>
            </a:xfrm>
          </p:grpSpPr>
          <p:sp>
            <p:nvSpPr>
              <p:cNvPr id="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61" name="KSO_Shape"/>
            <p:cNvSpPr/>
            <p:nvPr/>
          </p:nvSpPr>
          <p:spPr bwMode="auto">
            <a:xfrm>
              <a:off x="6243" y="4352"/>
              <a:ext cx="1302" cy="1107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49" name="等腰三角形 48"/>
          <p:cNvSpPr/>
          <p:nvPr/>
        </p:nvSpPr>
        <p:spPr>
          <a:xfrm rot="5400000">
            <a:off x="74154" y="-74151"/>
            <a:ext cx="2060848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等腰三角形 49"/>
          <p:cNvSpPr/>
          <p:nvPr/>
        </p:nvSpPr>
        <p:spPr>
          <a:xfrm rot="16200000">
            <a:off x="10060172" y="4722999"/>
            <a:ext cx="2060849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dir="u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圆角矩形 49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52" name="燕尾形 5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3" name="燕尾形 5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4" name="燕尾形 5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56" name="燕尾形 55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7" name="燕尾形 56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8" name="燕尾形 57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产品开发计划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 rot="17113113" flipV="1">
            <a:off x="5969359" y="1377892"/>
            <a:ext cx="1145461" cy="3024641"/>
          </a:xfrm>
          <a:prstGeom prst="rect">
            <a:avLst/>
          </a:prstGeom>
          <a:gradFill>
            <a:gsLst>
              <a:gs pos="0">
                <a:schemeClr val="tx1">
                  <a:alpha val="21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任意多边形 15"/>
          <p:cNvSpPr/>
          <p:nvPr/>
        </p:nvSpPr>
        <p:spPr>
          <a:xfrm flipH="1">
            <a:off x="4932680" y="1911350"/>
            <a:ext cx="6626225" cy="1130300"/>
          </a:xfrm>
          <a:custGeom>
            <a:avLst/>
            <a:gdLst>
              <a:gd name="connsiteX0" fmla="*/ 5061858 w 5061858"/>
              <a:gd name="connsiteY0" fmla="*/ 0 h 1130346"/>
              <a:gd name="connsiteX1" fmla="*/ 565173 w 5061858"/>
              <a:gd name="connsiteY1" fmla="*/ 0 h 1130346"/>
              <a:gd name="connsiteX2" fmla="*/ 562794 w 5061858"/>
              <a:gd name="connsiteY2" fmla="*/ 0 h 1130346"/>
              <a:gd name="connsiteX3" fmla="*/ 562794 w 5061858"/>
              <a:gd name="connsiteY3" fmla="*/ 240 h 1130346"/>
              <a:gd name="connsiteX4" fmla="*/ 451271 w 5061858"/>
              <a:gd name="connsiteY4" fmla="*/ 11482 h 1130346"/>
              <a:gd name="connsiteX5" fmla="*/ 0 w 5061858"/>
              <a:gd name="connsiteY5" fmla="*/ 565173 h 1130346"/>
              <a:gd name="connsiteX6" fmla="*/ 451271 w 5061858"/>
              <a:gd name="connsiteY6" fmla="*/ 1118864 h 1130346"/>
              <a:gd name="connsiteX7" fmla="*/ 562794 w 5061858"/>
              <a:gd name="connsiteY7" fmla="*/ 1130106 h 1130346"/>
              <a:gd name="connsiteX8" fmla="*/ 562794 w 5061858"/>
              <a:gd name="connsiteY8" fmla="*/ 1130345 h 1130346"/>
              <a:gd name="connsiteX9" fmla="*/ 565163 w 5061858"/>
              <a:gd name="connsiteY9" fmla="*/ 1130345 h 1130346"/>
              <a:gd name="connsiteX10" fmla="*/ 565173 w 5061858"/>
              <a:gd name="connsiteY10" fmla="*/ 1130346 h 1130346"/>
              <a:gd name="connsiteX11" fmla="*/ 565183 w 5061858"/>
              <a:gd name="connsiteY11" fmla="*/ 1130345 h 1130346"/>
              <a:gd name="connsiteX12" fmla="*/ 5061858 w 5061858"/>
              <a:gd name="connsiteY12" fmla="*/ 1130345 h 1130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61858" h="1130346">
                <a:moveTo>
                  <a:pt x="5061858" y="0"/>
                </a:moveTo>
                <a:lnTo>
                  <a:pt x="565173" y="0"/>
                </a:lnTo>
                <a:lnTo>
                  <a:pt x="562794" y="0"/>
                </a:lnTo>
                <a:lnTo>
                  <a:pt x="562794" y="240"/>
                </a:lnTo>
                <a:lnTo>
                  <a:pt x="451271" y="11482"/>
                </a:lnTo>
                <a:cubicBezTo>
                  <a:pt x="193731" y="64183"/>
                  <a:pt x="0" y="292054"/>
                  <a:pt x="0" y="565173"/>
                </a:cubicBezTo>
                <a:cubicBezTo>
                  <a:pt x="0" y="838292"/>
                  <a:pt x="193731" y="1066163"/>
                  <a:pt x="451271" y="1118864"/>
                </a:cubicBezTo>
                <a:lnTo>
                  <a:pt x="562794" y="1130106"/>
                </a:lnTo>
                <a:lnTo>
                  <a:pt x="562794" y="1130345"/>
                </a:lnTo>
                <a:lnTo>
                  <a:pt x="565163" y="1130345"/>
                </a:lnTo>
                <a:lnTo>
                  <a:pt x="565173" y="1130346"/>
                </a:lnTo>
                <a:lnTo>
                  <a:pt x="565183" y="1130345"/>
                </a:lnTo>
                <a:lnTo>
                  <a:pt x="5061858" y="1130345"/>
                </a:lnTo>
                <a:close/>
              </a:path>
            </a:pathLst>
          </a:custGeom>
          <a:gradFill>
            <a:gsLst>
              <a:gs pos="0">
                <a:srgbClr val="F8F8F8"/>
              </a:gs>
              <a:gs pos="100000">
                <a:srgbClr val="EDEEEF"/>
              </a:gs>
            </a:gsLst>
            <a:lin ang="1800000" scaled="0"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>
            <a:spLocks noChangeAspect="1"/>
          </p:cNvSpPr>
          <p:nvPr/>
        </p:nvSpPr>
        <p:spPr>
          <a:xfrm>
            <a:off x="10386300" y="2033652"/>
            <a:ext cx="885534" cy="885534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innerShdw blurRad="114300">
              <a:schemeClr val="tx1">
                <a:lumMod val="65000"/>
                <a:lumOff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DIN-BoldItalic" pitchFamily="50" charset="0"/>
            </a:endParaRPr>
          </a:p>
        </p:txBody>
      </p:sp>
      <p:sp>
        <p:nvSpPr>
          <p:cNvPr id="18" name="文本框 118"/>
          <p:cNvSpPr txBox="1"/>
          <p:nvPr/>
        </p:nvSpPr>
        <p:spPr>
          <a:xfrm>
            <a:off x="10572975" y="2215243"/>
            <a:ext cx="5132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latin typeface="Impact MT Std" pitchFamily="34" charset="0"/>
                <a:ea typeface="方正兰亭黑简体" panose="02000000000000000000" pitchFamily="2" charset="-122"/>
                <a:cs typeface="Arial Unicode MS" panose="020B0604020202020204" pitchFamily="34" charset="-122"/>
              </a:rPr>
              <a:t>01</a:t>
            </a:r>
            <a:endParaRPr lang="zh-CN" altLang="en-US" sz="2800" b="1" dirty="0">
              <a:solidFill>
                <a:schemeClr val="bg1"/>
              </a:solidFill>
              <a:latin typeface="Impact MT Std" pitchFamily="34" charset="0"/>
              <a:ea typeface="方正兰亭黑简体" panose="02000000000000000000" pitchFamily="2" charset="-122"/>
              <a:cs typeface="Arial Unicode MS" panose="020B0604020202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 rot="17113113" flipV="1">
            <a:off x="5969359" y="3831750"/>
            <a:ext cx="1145461" cy="3024641"/>
          </a:xfrm>
          <a:prstGeom prst="rect">
            <a:avLst/>
          </a:prstGeom>
          <a:gradFill>
            <a:gsLst>
              <a:gs pos="0">
                <a:schemeClr val="tx1">
                  <a:alpha val="21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任意多边形 19"/>
          <p:cNvSpPr/>
          <p:nvPr/>
        </p:nvSpPr>
        <p:spPr>
          <a:xfrm flipH="1">
            <a:off x="4932680" y="4364990"/>
            <a:ext cx="5824220" cy="1130300"/>
          </a:xfrm>
          <a:custGeom>
            <a:avLst/>
            <a:gdLst>
              <a:gd name="connsiteX0" fmla="*/ 5061858 w 5061858"/>
              <a:gd name="connsiteY0" fmla="*/ 0 h 1130346"/>
              <a:gd name="connsiteX1" fmla="*/ 565173 w 5061858"/>
              <a:gd name="connsiteY1" fmla="*/ 0 h 1130346"/>
              <a:gd name="connsiteX2" fmla="*/ 562794 w 5061858"/>
              <a:gd name="connsiteY2" fmla="*/ 0 h 1130346"/>
              <a:gd name="connsiteX3" fmla="*/ 562794 w 5061858"/>
              <a:gd name="connsiteY3" fmla="*/ 240 h 1130346"/>
              <a:gd name="connsiteX4" fmla="*/ 451271 w 5061858"/>
              <a:gd name="connsiteY4" fmla="*/ 11482 h 1130346"/>
              <a:gd name="connsiteX5" fmla="*/ 0 w 5061858"/>
              <a:gd name="connsiteY5" fmla="*/ 565173 h 1130346"/>
              <a:gd name="connsiteX6" fmla="*/ 451271 w 5061858"/>
              <a:gd name="connsiteY6" fmla="*/ 1118864 h 1130346"/>
              <a:gd name="connsiteX7" fmla="*/ 562794 w 5061858"/>
              <a:gd name="connsiteY7" fmla="*/ 1130106 h 1130346"/>
              <a:gd name="connsiteX8" fmla="*/ 562794 w 5061858"/>
              <a:gd name="connsiteY8" fmla="*/ 1130345 h 1130346"/>
              <a:gd name="connsiteX9" fmla="*/ 565163 w 5061858"/>
              <a:gd name="connsiteY9" fmla="*/ 1130345 h 1130346"/>
              <a:gd name="connsiteX10" fmla="*/ 565173 w 5061858"/>
              <a:gd name="connsiteY10" fmla="*/ 1130346 h 1130346"/>
              <a:gd name="connsiteX11" fmla="*/ 565183 w 5061858"/>
              <a:gd name="connsiteY11" fmla="*/ 1130345 h 1130346"/>
              <a:gd name="connsiteX12" fmla="*/ 5061858 w 5061858"/>
              <a:gd name="connsiteY12" fmla="*/ 1130345 h 1130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061858" h="1130346">
                <a:moveTo>
                  <a:pt x="5061858" y="0"/>
                </a:moveTo>
                <a:lnTo>
                  <a:pt x="565173" y="0"/>
                </a:lnTo>
                <a:lnTo>
                  <a:pt x="562794" y="0"/>
                </a:lnTo>
                <a:lnTo>
                  <a:pt x="562794" y="240"/>
                </a:lnTo>
                <a:lnTo>
                  <a:pt x="451271" y="11482"/>
                </a:lnTo>
                <a:cubicBezTo>
                  <a:pt x="193731" y="64183"/>
                  <a:pt x="0" y="292054"/>
                  <a:pt x="0" y="565173"/>
                </a:cubicBezTo>
                <a:cubicBezTo>
                  <a:pt x="0" y="838292"/>
                  <a:pt x="193731" y="1066163"/>
                  <a:pt x="451271" y="1118864"/>
                </a:cubicBezTo>
                <a:lnTo>
                  <a:pt x="562794" y="1130106"/>
                </a:lnTo>
                <a:lnTo>
                  <a:pt x="562794" y="1130345"/>
                </a:lnTo>
                <a:lnTo>
                  <a:pt x="565163" y="1130345"/>
                </a:lnTo>
                <a:lnTo>
                  <a:pt x="565173" y="1130346"/>
                </a:lnTo>
                <a:lnTo>
                  <a:pt x="565183" y="1130345"/>
                </a:lnTo>
                <a:lnTo>
                  <a:pt x="5061858" y="1130345"/>
                </a:lnTo>
                <a:close/>
              </a:path>
            </a:pathLst>
          </a:custGeom>
          <a:gradFill>
            <a:gsLst>
              <a:gs pos="0">
                <a:srgbClr val="F8F8F8"/>
              </a:gs>
              <a:gs pos="100000">
                <a:srgbClr val="EDEEEF"/>
              </a:gs>
            </a:gsLst>
            <a:lin ang="1800000" scaled="0"/>
          </a:gradFill>
          <a:ln>
            <a:noFill/>
          </a:ln>
          <a:effectLst>
            <a:outerShdw blurRad="1270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>
            <a:spLocks noChangeAspect="1"/>
          </p:cNvSpPr>
          <p:nvPr/>
        </p:nvSpPr>
        <p:spPr>
          <a:xfrm>
            <a:off x="9649065" y="4477985"/>
            <a:ext cx="885534" cy="885534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innerShdw blurRad="114300">
              <a:schemeClr val="tx1">
                <a:lumMod val="65000"/>
                <a:lumOff val="35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latin typeface="Impact MT Std" pitchFamily="34" charset="0"/>
                <a:ea typeface="方正兰亭黑简体" panose="02000000000000000000" pitchFamily="2" charset="-122"/>
                <a:cs typeface="Arial Unicode MS" panose="020B0604020202020204" pitchFamily="34" charset="-122"/>
              </a:rPr>
              <a:t>03</a:t>
            </a:r>
            <a:endParaRPr lang="en-US" altLang="zh-CN">
              <a:latin typeface="DIN-BoldItalic" pitchFamily="50" charset="0"/>
            </a:endParaRPr>
          </a:p>
        </p:txBody>
      </p:sp>
      <p:sp>
        <p:nvSpPr>
          <p:cNvPr id="26" name="Freeform 86"/>
          <p:cNvSpPr>
            <a:spLocks noEditPoints="1"/>
          </p:cNvSpPr>
          <p:nvPr/>
        </p:nvSpPr>
        <p:spPr bwMode="auto">
          <a:xfrm>
            <a:off x="5209450" y="2255545"/>
            <a:ext cx="393385" cy="441748"/>
          </a:xfrm>
          <a:custGeom>
            <a:avLst/>
            <a:gdLst>
              <a:gd name="T0" fmla="*/ 119 w 228"/>
              <a:gd name="T1" fmla="*/ 14 h 256"/>
              <a:gd name="T2" fmla="*/ 114 w 228"/>
              <a:gd name="T3" fmla="*/ 0 h 256"/>
              <a:gd name="T4" fmla="*/ 109 w 228"/>
              <a:gd name="T5" fmla="*/ 14 h 256"/>
              <a:gd name="T6" fmla="*/ 109 w 228"/>
              <a:gd name="T7" fmla="*/ 242 h 256"/>
              <a:gd name="T8" fmla="*/ 114 w 228"/>
              <a:gd name="T9" fmla="*/ 256 h 256"/>
              <a:gd name="T10" fmla="*/ 119 w 228"/>
              <a:gd name="T11" fmla="*/ 242 h 256"/>
              <a:gd name="T12" fmla="*/ 206 w 228"/>
              <a:gd name="T13" fmla="*/ 163 h 256"/>
              <a:gd name="T14" fmla="*/ 183 w 228"/>
              <a:gd name="T15" fmla="*/ 128 h 256"/>
              <a:gd name="T16" fmla="*/ 206 w 228"/>
              <a:gd name="T17" fmla="*/ 93 h 256"/>
              <a:gd name="T18" fmla="*/ 206 w 228"/>
              <a:gd name="T19" fmla="*/ 163 h 256"/>
              <a:gd name="T20" fmla="*/ 119 w 228"/>
              <a:gd name="T21" fmla="*/ 226 h 256"/>
              <a:gd name="T22" fmla="*/ 167 w 228"/>
              <a:gd name="T23" fmla="*/ 167 h 256"/>
              <a:gd name="T24" fmla="*/ 61 w 228"/>
              <a:gd name="T25" fmla="*/ 167 h 256"/>
              <a:gd name="T26" fmla="*/ 109 w 228"/>
              <a:gd name="T27" fmla="*/ 226 h 256"/>
              <a:gd name="T28" fmla="*/ 61 w 228"/>
              <a:gd name="T29" fmla="*/ 167 h 256"/>
              <a:gd name="T30" fmla="*/ 58 w 228"/>
              <a:gd name="T31" fmla="*/ 100 h 256"/>
              <a:gd name="T32" fmla="*/ 109 w 228"/>
              <a:gd name="T33" fmla="*/ 154 h 256"/>
              <a:gd name="T34" fmla="*/ 56 w 228"/>
              <a:gd name="T35" fmla="*/ 128 h 256"/>
              <a:gd name="T36" fmla="*/ 119 w 228"/>
              <a:gd name="T37" fmla="*/ 102 h 256"/>
              <a:gd name="T38" fmla="*/ 172 w 228"/>
              <a:gd name="T39" fmla="*/ 128 h 256"/>
              <a:gd name="T40" fmla="*/ 119 w 228"/>
              <a:gd name="T41" fmla="*/ 154 h 256"/>
              <a:gd name="T42" fmla="*/ 69 w 228"/>
              <a:gd name="T43" fmla="*/ 43 h 256"/>
              <a:gd name="T44" fmla="*/ 78 w 228"/>
              <a:gd name="T45" fmla="*/ 50 h 256"/>
              <a:gd name="T46" fmla="*/ 109 w 228"/>
              <a:gd name="T47" fmla="*/ 30 h 256"/>
              <a:gd name="T48" fmla="*/ 114 w 228"/>
              <a:gd name="T49" fmla="*/ 55 h 256"/>
              <a:gd name="T50" fmla="*/ 119 w 228"/>
              <a:gd name="T51" fmla="*/ 30 h 256"/>
              <a:gd name="T52" fmla="*/ 150 w 228"/>
              <a:gd name="T53" fmla="*/ 50 h 256"/>
              <a:gd name="T54" fmla="*/ 158 w 228"/>
              <a:gd name="T55" fmla="*/ 51 h 256"/>
              <a:gd name="T56" fmla="*/ 156 w 228"/>
              <a:gd name="T57" fmla="*/ 39 h 256"/>
              <a:gd name="T58" fmla="*/ 178 w 228"/>
              <a:gd name="T59" fmla="*/ 88 h 256"/>
              <a:gd name="T60" fmla="*/ 164 w 228"/>
              <a:gd name="T61" fmla="*/ 64 h 256"/>
              <a:gd name="T62" fmla="*/ 167 w 228"/>
              <a:gd name="T63" fmla="*/ 89 h 256"/>
              <a:gd name="T64" fmla="*/ 119 w 228"/>
              <a:gd name="T65" fmla="*/ 74 h 256"/>
              <a:gd name="T66" fmla="*/ 109 w 228"/>
              <a:gd name="T67" fmla="*/ 74 h 256"/>
              <a:gd name="T68" fmla="*/ 61 w 228"/>
              <a:gd name="T69" fmla="*/ 89 h 256"/>
              <a:gd name="T70" fmla="*/ 63 w 228"/>
              <a:gd name="T71" fmla="*/ 64 h 256"/>
              <a:gd name="T72" fmla="*/ 50 w 228"/>
              <a:gd name="T73" fmla="*/ 88 h 256"/>
              <a:gd name="T74" fmla="*/ 72 w 228"/>
              <a:gd name="T75" fmla="*/ 39 h 256"/>
              <a:gd name="T76" fmla="*/ 48 w 228"/>
              <a:gd name="T77" fmla="*/ 98 h 256"/>
              <a:gd name="T78" fmla="*/ 48 w 228"/>
              <a:gd name="T79" fmla="*/ 157 h 256"/>
              <a:gd name="T80" fmla="*/ 16 w 228"/>
              <a:gd name="T81" fmla="*/ 128 h 256"/>
              <a:gd name="T82" fmla="*/ 27 w 228"/>
              <a:gd name="T83" fmla="*/ 173 h 256"/>
              <a:gd name="T84" fmla="*/ 73 w 228"/>
              <a:gd name="T85" fmla="*/ 217 h 256"/>
              <a:gd name="T86" fmla="*/ 155 w 228"/>
              <a:gd name="T87" fmla="*/ 217 h 256"/>
              <a:gd name="T88" fmla="*/ 201 w 228"/>
              <a:gd name="T89" fmla="*/ 173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28" h="256">
                <a:moveTo>
                  <a:pt x="228" y="128"/>
                </a:moveTo>
                <a:cubicBezTo>
                  <a:pt x="228" y="67"/>
                  <a:pt x="180" y="17"/>
                  <a:pt x="119" y="14"/>
                </a:cubicBezTo>
                <a:cubicBezTo>
                  <a:pt x="119" y="6"/>
                  <a:pt x="119" y="6"/>
                  <a:pt x="119" y="6"/>
                </a:cubicBezTo>
                <a:cubicBezTo>
                  <a:pt x="119" y="3"/>
                  <a:pt x="117" y="0"/>
                  <a:pt x="114" y="0"/>
                </a:cubicBezTo>
                <a:cubicBezTo>
                  <a:pt x="111" y="0"/>
                  <a:pt x="109" y="3"/>
                  <a:pt x="109" y="6"/>
                </a:cubicBezTo>
                <a:cubicBezTo>
                  <a:pt x="109" y="14"/>
                  <a:pt x="109" y="14"/>
                  <a:pt x="109" y="14"/>
                </a:cubicBezTo>
                <a:cubicBezTo>
                  <a:pt x="48" y="17"/>
                  <a:pt x="0" y="67"/>
                  <a:pt x="0" y="128"/>
                </a:cubicBezTo>
                <a:cubicBezTo>
                  <a:pt x="0" y="189"/>
                  <a:pt x="48" y="239"/>
                  <a:pt x="109" y="242"/>
                </a:cubicBezTo>
                <a:cubicBezTo>
                  <a:pt x="109" y="251"/>
                  <a:pt x="109" y="251"/>
                  <a:pt x="109" y="251"/>
                </a:cubicBezTo>
                <a:cubicBezTo>
                  <a:pt x="109" y="254"/>
                  <a:pt x="111" y="256"/>
                  <a:pt x="114" y="256"/>
                </a:cubicBezTo>
                <a:cubicBezTo>
                  <a:pt x="117" y="256"/>
                  <a:pt x="119" y="254"/>
                  <a:pt x="119" y="251"/>
                </a:cubicBezTo>
                <a:cubicBezTo>
                  <a:pt x="119" y="242"/>
                  <a:pt x="119" y="242"/>
                  <a:pt x="119" y="242"/>
                </a:cubicBezTo>
                <a:cubicBezTo>
                  <a:pt x="180" y="239"/>
                  <a:pt x="228" y="189"/>
                  <a:pt x="228" y="128"/>
                </a:cubicBezTo>
                <a:close/>
                <a:moveTo>
                  <a:pt x="206" y="163"/>
                </a:moveTo>
                <a:cubicBezTo>
                  <a:pt x="201" y="161"/>
                  <a:pt x="193" y="159"/>
                  <a:pt x="180" y="157"/>
                </a:cubicBezTo>
                <a:cubicBezTo>
                  <a:pt x="182" y="148"/>
                  <a:pt x="183" y="138"/>
                  <a:pt x="183" y="128"/>
                </a:cubicBezTo>
                <a:cubicBezTo>
                  <a:pt x="183" y="118"/>
                  <a:pt x="182" y="108"/>
                  <a:pt x="180" y="98"/>
                </a:cubicBezTo>
                <a:cubicBezTo>
                  <a:pt x="193" y="97"/>
                  <a:pt x="201" y="95"/>
                  <a:pt x="206" y="93"/>
                </a:cubicBezTo>
                <a:cubicBezTo>
                  <a:pt x="210" y="104"/>
                  <a:pt x="212" y="116"/>
                  <a:pt x="212" y="128"/>
                </a:cubicBezTo>
                <a:cubicBezTo>
                  <a:pt x="212" y="140"/>
                  <a:pt x="210" y="152"/>
                  <a:pt x="206" y="163"/>
                </a:cubicBezTo>
                <a:close/>
                <a:moveTo>
                  <a:pt x="130" y="225"/>
                </a:moveTo>
                <a:cubicBezTo>
                  <a:pt x="127" y="225"/>
                  <a:pt x="123" y="226"/>
                  <a:pt x="119" y="226"/>
                </a:cubicBezTo>
                <a:cubicBezTo>
                  <a:pt x="119" y="165"/>
                  <a:pt x="119" y="165"/>
                  <a:pt x="119" y="165"/>
                </a:cubicBezTo>
                <a:cubicBezTo>
                  <a:pt x="138" y="165"/>
                  <a:pt x="154" y="166"/>
                  <a:pt x="167" y="167"/>
                </a:cubicBezTo>
                <a:cubicBezTo>
                  <a:pt x="161" y="195"/>
                  <a:pt x="147" y="216"/>
                  <a:pt x="130" y="225"/>
                </a:cubicBezTo>
                <a:close/>
                <a:moveTo>
                  <a:pt x="61" y="167"/>
                </a:moveTo>
                <a:cubicBezTo>
                  <a:pt x="74" y="166"/>
                  <a:pt x="90" y="165"/>
                  <a:pt x="109" y="165"/>
                </a:cubicBezTo>
                <a:cubicBezTo>
                  <a:pt x="109" y="226"/>
                  <a:pt x="109" y="226"/>
                  <a:pt x="109" y="226"/>
                </a:cubicBezTo>
                <a:cubicBezTo>
                  <a:pt x="105" y="226"/>
                  <a:pt x="101" y="225"/>
                  <a:pt x="98" y="225"/>
                </a:cubicBezTo>
                <a:cubicBezTo>
                  <a:pt x="81" y="216"/>
                  <a:pt x="67" y="195"/>
                  <a:pt x="61" y="167"/>
                </a:cubicBezTo>
                <a:close/>
                <a:moveTo>
                  <a:pt x="56" y="128"/>
                </a:moveTo>
                <a:cubicBezTo>
                  <a:pt x="56" y="118"/>
                  <a:pt x="57" y="109"/>
                  <a:pt x="58" y="100"/>
                </a:cubicBezTo>
                <a:cubicBezTo>
                  <a:pt x="73" y="101"/>
                  <a:pt x="90" y="102"/>
                  <a:pt x="109" y="102"/>
                </a:cubicBezTo>
                <a:cubicBezTo>
                  <a:pt x="109" y="154"/>
                  <a:pt x="109" y="154"/>
                  <a:pt x="109" y="154"/>
                </a:cubicBezTo>
                <a:cubicBezTo>
                  <a:pt x="90" y="154"/>
                  <a:pt x="73" y="155"/>
                  <a:pt x="58" y="156"/>
                </a:cubicBezTo>
                <a:cubicBezTo>
                  <a:pt x="57" y="147"/>
                  <a:pt x="56" y="138"/>
                  <a:pt x="56" y="128"/>
                </a:cubicBezTo>
                <a:close/>
                <a:moveTo>
                  <a:pt x="119" y="154"/>
                </a:moveTo>
                <a:cubicBezTo>
                  <a:pt x="119" y="102"/>
                  <a:pt x="119" y="102"/>
                  <a:pt x="119" y="102"/>
                </a:cubicBezTo>
                <a:cubicBezTo>
                  <a:pt x="138" y="102"/>
                  <a:pt x="155" y="101"/>
                  <a:pt x="169" y="100"/>
                </a:cubicBezTo>
                <a:cubicBezTo>
                  <a:pt x="171" y="109"/>
                  <a:pt x="172" y="118"/>
                  <a:pt x="172" y="128"/>
                </a:cubicBezTo>
                <a:cubicBezTo>
                  <a:pt x="172" y="138"/>
                  <a:pt x="171" y="147"/>
                  <a:pt x="170" y="156"/>
                </a:cubicBezTo>
                <a:cubicBezTo>
                  <a:pt x="155" y="155"/>
                  <a:pt x="138" y="154"/>
                  <a:pt x="119" y="154"/>
                </a:cubicBezTo>
                <a:close/>
                <a:moveTo>
                  <a:pt x="72" y="39"/>
                </a:moveTo>
                <a:cubicBezTo>
                  <a:pt x="71" y="40"/>
                  <a:pt x="70" y="42"/>
                  <a:pt x="69" y="43"/>
                </a:cubicBezTo>
                <a:cubicBezTo>
                  <a:pt x="67" y="46"/>
                  <a:pt x="68" y="49"/>
                  <a:pt x="70" y="51"/>
                </a:cubicBezTo>
                <a:cubicBezTo>
                  <a:pt x="73" y="52"/>
                  <a:pt x="76" y="52"/>
                  <a:pt x="78" y="50"/>
                </a:cubicBezTo>
                <a:cubicBezTo>
                  <a:pt x="84" y="41"/>
                  <a:pt x="91" y="35"/>
                  <a:pt x="98" y="31"/>
                </a:cubicBezTo>
                <a:cubicBezTo>
                  <a:pt x="102" y="30"/>
                  <a:pt x="105" y="30"/>
                  <a:pt x="109" y="30"/>
                </a:cubicBezTo>
                <a:cubicBezTo>
                  <a:pt x="109" y="50"/>
                  <a:pt x="109" y="50"/>
                  <a:pt x="109" y="50"/>
                </a:cubicBezTo>
                <a:cubicBezTo>
                  <a:pt x="109" y="53"/>
                  <a:pt x="111" y="55"/>
                  <a:pt x="114" y="55"/>
                </a:cubicBezTo>
                <a:cubicBezTo>
                  <a:pt x="117" y="55"/>
                  <a:pt x="119" y="53"/>
                  <a:pt x="119" y="50"/>
                </a:cubicBezTo>
                <a:cubicBezTo>
                  <a:pt x="119" y="30"/>
                  <a:pt x="119" y="30"/>
                  <a:pt x="119" y="30"/>
                </a:cubicBezTo>
                <a:cubicBezTo>
                  <a:pt x="123" y="30"/>
                  <a:pt x="126" y="30"/>
                  <a:pt x="130" y="31"/>
                </a:cubicBezTo>
                <a:cubicBezTo>
                  <a:pt x="137" y="35"/>
                  <a:pt x="144" y="41"/>
                  <a:pt x="150" y="50"/>
                </a:cubicBezTo>
                <a:cubicBezTo>
                  <a:pt x="151" y="51"/>
                  <a:pt x="153" y="52"/>
                  <a:pt x="155" y="52"/>
                </a:cubicBezTo>
                <a:cubicBezTo>
                  <a:pt x="156" y="52"/>
                  <a:pt x="157" y="51"/>
                  <a:pt x="158" y="51"/>
                </a:cubicBezTo>
                <a:cubicBezTo>
                  <a:pt x="160" y="49"/>
                  <a:pt x="161" y="46"/>
                  <a:pt x="159" y="43"/>
                </a:cubicBezTo>
                <a:cubicBezTo>
                  <a:pt x="158" y="42"/>
                  <a:pt x="157" y="40"/>
                  <a:pt x="156" y="39"/>
                </a:cubicBezTo>
                <a:cubicBezTo>
                  <a:pt x="175" y="48"/>
                  <a:pt x="191" y="64"/>
                  <a:pt x="201" y="83"/>
                </a:cubicBezTo>
                <a:cubicBezTo>
                  <a:pt x="199" y="85"/>
                  <a:pt x="190" y="86"/>
                  <a:pt x="178" y="88"/>
                </a:cubicBezTo>
                <a:cubicBezTo>
                  <a:pt x="176" y="81"/>
                  <a:pt x="174" y="73"/>
                  <a:pt x="171" y="67"/>
                </a:cubicBezTo>
                <a:cubicBezTo>
                  <a:pt x="170" y="64"/>
                  <a:pt x="167" y="63"/>
                  <a:pt x="164" y="64"/>
                </a:cubicBezTo>
                <a:cubicBezTo>
                  <a:pt x="162" y="65"/>
                  <a:pt x="160" y="68"/>
                  <a:pt x="162" y="71"/>
                </a:cubicBezTo>
                <a:cubicBezTo>
                  <a:pt x="164" y="76"/>
                  <a:pt x="166" y="83"/>
                  <a:pt x="167" y="89"/>
                </a:cubicBezTo>
                <a:cubicBezTo>
                  <a:pt x="154" y="90"/>
                  <a:pt x="138" y="91"/>
                  <a:pt x="119" y="91"/>
                </a:cubicBezTo>
                <a:cubicBezTo>
                  <a:pt x="119" y="74"/>
                  <a:pt x="119" y="74"/>
                  <a:pt x="119" y="74"/>
                </a:cubicBezTo>
                <a:cubicBezTo>
                  <a:pt x="119" y="71"/>
                  <a:pt x="117" y="68"/>
                  <a:pt x="114" y="68"/>
                </a:cubicBezTo>
                <a:cubicBezTo>
                  <a:pt x="111" y="68"/>
                  <a:pt x="109" y="71"/>
                  <a:pt x="109" y="74"/>
                </a:cubicBezTo>
                <a:cubicBezTo>
                  <a:pt x="109" y="91"/>
                  <a:pt x="109" y="91"/>
                  <a:pt x="109" y="91"/>
                </a:cubicBezTo>
                <a:cubicBezTo>
                  <a:pt x="90" y="91"/>
                  <a:pt x="74" y="90"/>
                  <a:pt x="61" y="89"/>
                </a:cubicBezTo>
                <a:cubicBezTo>
                  <a:pt x="62" y="83"/>
                  <a:pt x="64" y="76"/>
                  <a:pt x="66" y="71"/>
                </a:cubicBezTo>
                <a:cubicBezTo>
                  <a:pt x="68" y="68"/>
                  <a:pt x="66" y="65"/>
                  <a:pt x="63" y="64"/>
                </a:cubicBezTo>
                <a:cubicBezTo>
                  <a:pt x="61" y="63"/>
                  <a:pt x="58" y="64"/>
                  <a:pt x="57" y="67"/>
                </a:cubicBezTo>
                <a:cubicBezTo>
                  <a:pt x="54" y="73"/>
                  <a:pt x="52" y="81"/>
                  <a:pt x="50" y="88"/>
                </a:cubicBezTo>
                <a:cubicBezTo>
                  <a:pt x="37" y="86"/>
                  <a:pt x="29" y="85"/>
                  <a:pt x="27" y="83"/>
                </a:cubicBezTo>
                <a:cubicBezTo>
                  <a:pt x="36" y="64"/>
                  <a:pt x="53" y="48"/>
                  <a:pt x="72" y="39"/>
                </a:cubicBezTo>
                <a:close/>
                <a:moveTo>
                  <a:pt x="22" y="93"/>
                </a:moveTo>
                <a:cubicBezTo>
                  <a:pt x="27" y="95"/>
                  <a:pt x="35" y="97"/>
                  <a:pt x="48" y="98"/>
                </a:cubicBezTo>
                <a:cubicBezTo>
                  <a:pt x="46" y="108"/>
                  <a:pt x="45" y="118"/>
                  <a:pt x="45" y="128"/>
                </a:cubicBezTo>
                <a:cubicBezTo>
                  <a:pt x="45" y="138"/>
                  <a:pt x="46" y="148"/>
                  <a:pt x="48" y="157"/>
                </a:cubicBezTo>
                <a:cubicBezTo>
                  <a:pt x="35" y="159"/>
                  <a:pt x="27" y="161"/>
                  <a:pt x="22" y="163"/>
                </a:cubicBezTo>
                <a:cubicBezTo>
                  <a:pt x="18" y="152"/>
                  <a:pt x="16" y="140"/>
                  <a:pt x="16" y="128"/>
                </a:cubicBezTo>
                <a:cubicBezTo>
                  <a:pt x="16" y="116"/>
                  <a:pt x="18" y="104"/>
                  <a:pt x="22" y="93"/>
                </a:cubicBezTo>
                <a:close/>
                <a:moveTo>
                  <a:pt x="27" y="173"/>
                </a:moveTo>
                <a:cubicBezTo>
                  <a:pt x="29" y="171"/>
                  <a:pt x="37" y="169"/>
                  <a:pt x="50" y="168"/>
                </a:cubicBezTo>
                <a:cubicBezTo>
                  <a:pt x="55" y="188"/>
                  <a:pt x="63" y="205"/>
                  <a:pt x="73" y="217"/>
                </a:cubicBezTo>
                <a:cubicBezTo>
                  <a:pt x="53" y="208"/>
                  <a:pt x="37" y="192"/>
                  <a:pt x="27" y="173"/>
                </a:cubicBezTo>
                <a:close/>
                <a:moveTo>
                  <a:pt x="155" y="217"/>
                </a:moveTo>
                <a:cubicBezTo>
                  <a:pt x="165" y="205"/>
                  <a:pt x="173" y="188"/>
                  <a:pt x="178" y="168"/>
                </a:cubicBezTo>
                <a:cubicBezTo>
                  <a:pt x="190" y="169"/>
                  <a:pt x="199" y="171"/>
                  <a:pt x="201" y="173"/>
                </a:cubicBezTo>
                <a:cubicBezTo>
                  <a:pt x="191" y="192"/>
                  <a:pt x="175" y="208"/>
                  <a:pt x="155" y="217"/>
                </a:cubicBezTo>
                <a:close/>
              </a:path>
            </a:pathLst>
          </a:custGeom>
          <a:solidFill>
            <a:srgbClr val="3CCCC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5231104" y="4709404"/>
            <a:ext cx="371731" cy="441746"/>
            <a:chOff x="3386138" y="1465263"/>
            <a:chExt cx="817563" cy="971551"/>
          </a:xfrm>
          <a:solidFill>
            <a:srgbClr val="2684E2"/>
          </a:solidFill>
        </p:grpSpPr>
        <p:sp>
          <p:nvSpPr>
            <p:cNvPr id="28" name="Freeform 94"/>
            <p:cNvSpPr>
              <a:spLocks noEditPoints="1"/>
            </p:cNvSpPr>
            <p:nvPr/>
          </p:nvSpPr>
          <p:spPr bwMode="auto">
            <a:xfrm>
              <a:off x="3560763" y="1465263"/>
              <a:ext cx="468313" cy="466725"/>
            </a:xfrm>
            <a:custGeom>
              <a:avLst/>
              <a:gdLst>
                <a:gd name="T0" fmla="*/ 62 w 123"/>
                <a:gd name="T1" fmla="*/ 123 h 123"/>
                <a:gd name="T2" fmla="*/ 123 w 123"/>
                <a:gd name="T3" fmla="*/ 62 h 123"/>
                <a:gd name="T4" fmla="*/ 62 w 123"/>
                <a:gd name="T5" fmla="*/ 0 h 123"/>
                <a:gd name="T6" fmla="*/ 0 w 123"/>
                <a:gd name="T7" fmla="*/ 62 h 123"/>
                <a:gd name="T8" fmla="*/ 62 w 123"/>
                <a:gd name="T9" fmla="*/ 123 h 123"/>
                <a:gd name="T10" fmla="*/ 62 w 123"/>
                <a:gd name="T11" fmla="*/ 16 h 123"/>
                <a:gd name="T12" fmla="*/ 107 w 123"/>
                <a:gd name="T13" fmla="*/ 62 h 123"/>
                <a:gd name="T14" fmla="*/ 62 w 123"/>
                <a:gd name="T15" fmla="*/ 107 h 123"/>
                <a:gd name="T16" fmla="*/ 16 w 123"/>
                <a:gd name="T17" fmla="*/ 62 h 123"/>
                <a:gd name="T18" fmla="*/ 62 w 123"/>
                <a:gd name="T19" fmla="*/ 1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3" h="123">
                  <a:moveTo>
                    <a:pt x="62" y="123"/>
                  </a:moveTo>
                  <a:cubicBezTo>
                    <a:pt x="96" y="123"/>
                    <a:pt x="123" y="96"/>
                    <a:pt x="123" y="62"/>
                  </a:cubicBezTo>
                  <a:cubicBezTo>
                    <a:pt x="123" y="28"/>
                    <a:pt x="96" y="0"/>
                    <a:pt x="62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96"/>
                    <a:pt x="28" y="123"/>
                    <a:pt x="62" y="123"/>
                  </a:cubicBezTo>
                  <a:close/>
                  <a:moveTo>
                    <a:pt x="62" y="16"/>
                  </a:moveTo>
                  <a:cubicBezTo>
                    <a:pt x="87" y="16"/>
                    <a:pt x="107" y="37"/>
                    <a:pt x="107" y="62"/>
                  </a:cubicBezTo>
                  <a:cubicBezTo>
                    <a:pt x="107" y="87"/>
                    <a:pt x="87" y="107"/>
                    <a:pt x="62" y="107"/>
                  </a:cubicBezTo>
                  <a:cubicBezTo>
                    <a:pt x="37" y="107"/>
                    <a:pt x="16" y="87"/>
                    <a:pt x="16" y="62"/>
                  </a:cubicBezTo>
                  <a:cubicBezTo>
                    <a:pt x="16" y="37"/>
                    <a:pt x="37" y="16"/>
                    <a:pt x="62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95"/>
            <p:cNvSpPr>
              <a:spLocks noEditPoints="1"/>
            </p:cNvSpPr>
            <p:nvPr/>
          </p:nvSpPr>
          <p:spPr bwMode="auto">
            <a:xfrm>
              <a:off x="3386138" y="1958976"/>
              <a:ext cx="817563" cy="477838"/>
            </a:xfrm>
            <a:custGeom>
              <a:avLst/>
              <a:gdLst>
                <a:gd name="T0" fmla="*/ 214 w 215"/>
                <a:gd name="T1" fmla="*/ 57 h 126"/>
                <a:gd name="T2" fmla="*/ 144 w 215"/>
                <a:gd name="T3" fmla="*/ 1 h 126"/>
                <a:gd name="T4" fmla="*/ 135 w 215"/>
                <a:gd name="T5" fmla="*/ 6 h 126"/>
                <a:gd name="T6" fmla="*/ 108 w 215"/>
                <a:gd name="T7" fmla="*/ 37 h 126"/>
                <a:gd name="T8" fmla="*/ 81 w 215"/>
                <a:gd name="T9" fmla="*/ 6 h 126"/>
                <a:gd name="T10" fmla="*/ 71 w 215"/>
                <a:gd name="T11" fmla="*/ 1 h 126"/>
                <a:gd name="T12" fmla="*/ 2 w 215"/>
                <a:gd name="T13" fmla="*/ 57 h 126"/>
                <a:gd name="T14" fmla="*/ 2 w 215"/>
                <a:gd name="T15" fmla="*/ 65 h 126"/>
                <a:gd name="T16" fmla="*/ 108 w 215"/>
                <a:gd name="T17" fmla="*/ 126 h 126"/>
                <a:gd name="T18" fmla="*/ 214 w 215"/>
                <a:gd name="T19" fmla="*/ 65 h 126"/>
                <a:gd name="T20" fmla="*/ 214 w 215"/>
                <a:gd name="T21" fmla="*/ 57 h 126"/>
                <a:gd name="T22" fmla="*/ 146 w 215"/>
                <a:gd name="T23" fmla="*/ 19 h 126"/>
                <a:gd name="T24" fmla="*/ 159 w 215"/>
                <a:gd name="T25" fmla="*/ 25 h 126"/>
                <a:gd name="T26" fmla="*/ 131 w 215"/>
                <a:gd name="T27" fmla="*/ 60 h 126"/>
                <a:gd name="T28" fmla="*/ 127 w 215"/>
                <a:gd name="T29" fmla="*/ 56 h 126"/>
                <a:gd name="T30" fmla="*/ 118 w 215"/>
                <a:gd name="T31" fmla="*/ 49 h 126"/>
                <a:gd name="T32" fmla="*/ 146 w 215"/>
                <a:gd name="T33" fmla="*/ 19 h 126"/>
                <a:gd name="T34" fmla="*/ 97 w 215"/>
                <a:gd name="T35" fmla="*/ 49 h 126"/>
                <a:gd name="T36" fmla="*/ 88 w 215"/>
                <a:gd name="T37" fmla="*/ 56 h 126"/>
                <a:gd name="T38" fmla="*/ 84 w 215"/>
                <a:gd name="T39" fmla="*/ 60 h 126"/>
                <a:gd name="T40" fmla="*/ 57 w 215"/>
                <a:gd name="T41" fmla="*/ 25 h 126"/>
                <a:gd name="T42" fmla="*/ 70 w 215"/>
                <a:gd name="T43" fmla="*/ 19 h 126"/>
                <a:gd name="T44" fmla="*/ 97 w 215"/>
                <a:gd name="T45" fmla="*/ 49 h 126"/>
                <a:gd name="T46" fmla="*/ 113 w 215"/>
                <a:gd name="T47" fmla="*/ 110 h 126"/>
                <a:gd name="T48" fmla="*/ 113 w 215"/>
                <a:gd name="T49" fmla="*/ 74 h 126"/>
                <a:gd name="T50" fmla="*/ 108 w 215"/>
                <a:gd name="T51" fmla="*/ 69 h 126"/>
                <a:gd name="T52" fmla="*/ 102 w 215"/>
                <a:gd name="T53" fmla="*/ 74 h 126"/>
                <a:gd name="T54" fmla="*/ 102 w 215"/>
                <a:gd name="T55" fmla="*/ 110 h 126"/>
                <a:gd name="T56" fmla="*/ 18 w 215"/>
                <a:gd name="T57" fmla="*/ 61 h 126"/>
                <a:gd name="T58" fmla="*/ 48 w 215"/>
                <a:gd name="T59" fmla="*/ 30 h 126"/>
                <a:gd name="T60" fmla="*/ 81 w 215"/>
                <a:gd name="T61" fmla="*/ 71 h 126"/>
                <a:gd name="T62" fmla="*/ 87 w 215"/>
                <a:gd name="T63" fmla="*/ 71 h 126"/>
                <a:gd name="T64" fmla="*/ 95 w 215"/>
                <a:gd name="T65" fmla="*/ 64 h 126"/>
                <a:gd name="T66" fmla="*/ 108 w 215"/>
                <a:gd name="T67" fmla="*/ 54 h 126"/>
                <a:gd name="T68" fmla="*/ 120 w 215"/>
                <a:gd name="T69" fmla="*/ 64 h 126"/>
                <a:gd name="T70" fmla="*/ 128 w 215"/>
                <a:gd name="T71" fmla="*/ 71 h 126"/>
                <a:gd name="T72" fmla="*/ 131 w 215"/>
                <a:gd name="T73" fmla="*/ 72 h 126"/>
                <a:gd name="T74" fmla="*/ 135 w 215"/>
                <a:gd name="T75" fmla="*/ 71 h 126"/>
                <a:gd name="T76" fmla="*/ 168 w 215"/>
                <a:gd name="T77" fmla="*/ 30 h 126"/>
                <a:gd name="T78" fmla="*/ 197 w 215"/>
                <a:gd name="T79" fmla="*/ 61 h 126"/>
                <a:gd name="T80" fmla="*/ 113 w 215"/>
                <a:gd name="T81" fmla="*/ 11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5" h="126">
                  <a:moveTo>
                    <a:pt x="214" y="57"/>
                  </a:moveTo>
                  <a:cubicBezTo>
                    <a:pt x="198" y="30"/>
                    <a:pt x="174" y="11"/>
                    <a:pt x="144" y="1"/>
                  </a:cubicBezTo>
                  <a:cubicBezTo>
                    <a:pt x="141" y="0"/>
                    <a:pt x="137" y="2"/>
                    <a:pt x="135" y="6"/>
                  </a:cubicBezTo>
                  <a:cubicBezTo>
                    <a:pt x="129" y="18"/>
                    <a:pt x="119" y="29"/>
                    <a:pt x="108" y="37"/>
                  </a:cubicBezTo>
                  <a:cubicBezTo>
                    <a:pt x="96" y="29"/>
                    <a:pt x="87" y="18"/>
                    <a:pt x="81" y="6"/>
                  </a:cubicBezTo>
                  <a:cubicBezTo>
                    <a:pt x="79" y="2"/>
                    <a:pt x="75" y="0"/>
                    <a:pt x="71" y="1"/>
                  </a:cubicBezTo>
                  <a:cubicBezTo>
                    <a:pt x="42" y="11"/>
                    <a:pt x="17" y="30"/>
                    <a:pt x="2" y="57"/>
                  </a:cubicBezTo>
                  <a:cubicBezTo>
                    <a:pt x="0" y="59"/>
                    <a:pt x="0" y="62"/>
                    <a:pt x="2" y="65"/>
                  </a:cubicBezTo>
                  <a:cubicBezTo>
                    <a:pt x="24" y="103"/>
                    <a:pt x="64" y="126"/>
                    <a:pt x="108" y="126"/>
                  </a:cubicBezTo>
                  <a:cubicBezTo>
                    <a:pt x="151" y="126"/>
                    <a:pt x="192" y="103"/>
                    <a:pt x="214" y="65"/>
                  </a:cubicBezTo>
                  <a:cubicBezTo>
                    <a:pt x="215" y="62"/>
                    <a:pt x="215" y="59"/>
                    <a:pt x="214" y="57"/>
                  </a:cubicBezTo>
                  <a:close/>
                  <a:moveTo>
                    <a:pt x="146" y="19"/>
                  </a:moveTo>
                  <a:cubicBezTo>
                    <a:pt x="150" y="21"/>
                    <a:pt x="155" y="23"/>
                    <a:pt x="159" y="25"/>
                  </a:cubicBezTo>
                  <a:cubicBezTo>
                    <a:pt x="152" y="36"/>
                    <a:pt x="143" y="50"/>
                    <a:pt x="131" y="60"/>
                  </a:cubicBezTo>
                  <a:cubicBezTo>
                    <a:pt x="130" y="59"/>
                    <a:pt x="129" y="58"/>
                    <a:pt x="127" y="56"/>
                  </a:cubicBezTo>
                  <a:cubicBezTo>
                    <a:pt x="124" y="54"/>
                    <a:pt x="121" y="51"/>
                    <a:pt x="118" y="49"/>
                  </a:cubicBezTo>
                  <a:cubicBezTo>
                    <a:pt x="130" y="41"/>
                    <a:pt x="139" y="31"/>
                    <a:pt x="146" y="19"/>
                  </a:cubicBezTo>
                  <a:close/>
                  <a:moveTo>
                    <a:pt x="97" y="49"/>
                  </a:moveTo>
                  <a:cubicBezTo>
                    <a:pt x="94" y="51"/>
                    <a:pt x="91" y="54"/>
                    <a:pt x="88" y="56"/>
                  </a:cubicBezTo>
                  <a:cubicBezTo>
                    <a:pt x="87" y="58"/>
                    <a:pt x="85" y="59"/>
                    <a:pt x="84" y="60"/>
                  </a:cubicBezTo>
                  <a:cubicBezTo>
                    <a:pt x="72" y="50"/>
                    <a:pt x="63" y="36"/>
                    <a:pt x="57" y="25"/>
                  </a:cubicBezTo>
                  <a:cubicBezTo>
                    <a:pt x="61" y="23"/>
                    <a:pt x="65" y="21"/>
                    <a:pt x="70" y="19"/>
                  </a:cubicBezTo>
                  <a:cubicBezTo>
                    <a:pt x="76" y="31"/>
                    <a:pt x="86" y="41"/>
                    <a:pt x="97" y="49"/>
                  </a:cubicBezTo>
                  <a:close/>
                  <a:moveTo>
                    <a:pt x="113" y="110"/>
                  </a:moveTo>
                  <a:cubicBezTo>
                    <a:pt x="113" y="74"/>
                    <a:pt x="113" y="74"/>
                    <a:pt x="113" y="74"/>
                  </a:cubicBezTo>
                  <a:cubicBezTo>
                    <a:pt x="113" y="72"/>
                    <a:pt x="111" y="69"/>
                    <a:pt x="108" y="69"/>
                  </a:cubicBezTo>
                  <a:cubicBezTo>
                    <a:pt x="105" y="69"/>
                    <a:pt x="102" y="72"/>
                    <a:pt x="102" y="74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68" y="108"/>
                    <a:pt x="37" y="90"/>
                    <a:pt x="18" y="61"/>
                  </a:cubicBezTo>
                  <a:cubicBezTo>
                    <a:pt x="26" y="49"/>
                    <a:pt x="36" y="38"/>
                    <a:pt x="48" y="30"/>
                  </a:cubicBezTo>
                  <a:cubicBezTo>
                    <a:pt x="55" y="44"/>
                    <a:pt x="66" y="59"/>
                    <a:pt x="81" y="71"/>
                  </a:cubicBezTo>
                  <a:cubicBezTo>
                    <a:pt x="83" y="73"/>
                    <a:pt x="85" y="73"/>
                    <a:pt x="87" y="71"/>
                  </a:cubicBezTo>
                  <a:cubicBezTo>
                    <a:pt x="90" y="69"/>
                    <a:pt x="93" y="67"/>
                    <a:pt x="95" y="64"/>
                  </a:cubicBezTo>
                  <a:cubicBezTo>
                    <a:pt x="99" y="61"/>
                    <a:pt x="104" y="57"/>
                    <a:pt x="108" y="54"/>
                  </a:cubicBezTo>
                  <a:cubicBezTo>
                    <a:pt x="112" y="57"/>
                    <a:pt x="116" y="61"/>
                    <a:pt x="120" y="64"/>
                  </a:cubicBezTo>
                  <a:cubicBezTo>
                    <a:pt x="123" y="67"/>
                    <a:pt x="125" y="69"/>
                    <a:pt x="128" y="71"/>
                  </a:cubicBezTo>
                  <a:cubicBezTo>
                    <a:pt x="129" y="72"/>
                    <a:pt x="130" y="72"/>
                    <a:pt x="131" y="72"/>
                  </a:cubicBezTo>
                  <a:cubicBezTo>
                    <a:pt x="133" y="72"/>
                    <a:pt x="134" y="72"/>
                    <a:pt x="135" y="71"/>
                  </a:cubicBezTo>
                  <a:cubicBezTo>
                    <a:pt x="149" y="59"/>
                    <a:pt x="160" y="44"/>
                    <a:pt x="168" y="30"/>
                  </a:cubicBezTo>
                  <a:cubicBezTo>
                    <a:pt x="180" y="38"/>
                    <a:pt x="190" y="49"/>
                    <a:pt x="197" y="61"/>
                  </a:cubicBezTo>
                  <a:cubicBezTo>
                    <a:pt x="179" y="90"/>
                    <a:pt x="147" y="108"/>
                    <a:pt x="113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0" name="矩形 29"/>
          <p:cNvSpPr/>
          <p:nvPr/>
        </p:nvSpPr>
        <p:spPr>
          <a:xfrm>
            <a:off x="5700395" y="2369820"/>
            <a:ext cx="4348480" cy="650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个月时间，初步完成主要功能开发；长期进行功能扩展，版本迭代。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700395" y="2090420"/>
            <a:ext cx="429387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机关单位综合管理服务</a:t>
            </a:r>
            <a:r>
              <a: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云平台</a:t>
            </a:r>
            <a:r>
              <a:rPr lang="en-US" altLang="zh-CN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为核心</a:t>
            </a:r>
            <a:endParaRPr lang="zh-CN" altLang="en-US" sz="1600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5661025" y="4910455"/>
            <a:ext cx="3929380" cy="370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中期成立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政策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研究院，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个月完成</a:t>
            </a:r>
            <a:r>
              <a:rPr lang="en-US" altLang="zh-CN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开发。</a:t>
            </a:r>
            <a:endParaRPr lang="zh-CN" altLang="en-US" sz="1400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661025" y="4584065"/>
            <a:ext cx="364744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6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政策解读、问答社区</a:t>
            </a:r>
            <a:r>
              <a:rPr lang="en-US" altLang="zh-CN" sz="16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“app</a:t>
            </a:r>
            <a:endParaRPr lang="zh-CN" altLang="en-US" sz="16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40665" y="1584960"/>
            <a:ext cx="4614545" cy="4427855"/>
            <a:chOff x="379" y="2496"/>
            <a:chExt cx="7267" cy="6973"/>
          </a:xfrm>
        </p:grpSpPr>
        <p:pic>
          <p:nvPicPr>
            <p:cNvPr id="39" name="Picture 5" descr="ipad.png"/>
            <p:cNvPicPr>
              <a:picLocks noChangeAspect="1"/>
            </p:cNvPicPr>
            <p:nvPr/>
          </p:nvPicPr>
          <p:blipFill rotWithShape="1">
            <a:blip r:embed="rId1" cstate="print"/>
            <a:srcRect b="12250"/>
            <a:stretch>
              <a:fillRect/>
            </a:stretch>
          </p:blipFill>
          <p:spPr>
            <a:xfrm>
              <a:off x="379" y="2496"/>
              <a:ext cx="7267" cy="6973"/>
            </a:xfrm>
            <a:prstGeom prst="rect">
              <a:avLst/>
            </a:prstGeom>
          </p:spPr>
        </p:pic>
        <p:pic>
          <p:nvPicPr>
            <p:cNvPr id="3" name="图片 2" descr="QQ截图2018011122554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4" y="2918"/>
              <a:ext cx="3886" cy="5528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5231130" y="3138170"/>
            <a:ext cx="6170930" cy="1130300"/>
            <a:chOff x="8049" y="4946"/>
            <a:chExt cx="9718" cy="1780"/>
          </a:xfrm>
        </p:grpSpPr>
        <p:grpSp>
          <p:nvGrpSpPr>
            <p:cNvPr id="6" name="组合 5"/>
            <p:cNvGrpSpPr/>
            <p:nvPr/>
          </p:nvGrpSpPr>
          <p:grpSpPr>
            <a:xfrm>
              <a:off x="8049" y="4946"/>
              <a:ext cx="9718" cy="1780"/>
              <a:chOff x="8049" y="4946"/>
              <a:chExt cx="9718" cy="1780"/>
            </a:xfrm>
          </p:grpSpPr>
          <p:sp>
            <p:nvSpPr>
              <p:cNvPr id="12" name="任意多边形 11"/>
              <p:cNvSpPr/>
              <p:nvPr/>
            </p:nvSpPr>
            <p:spPr>
              <a:xfrm flipH="1">
                <a:off x="8049" y="4946"/>
                <a:ext cx="9718" cy="1780"/>
              </a:xfrm>
              <a:custGeom>
                <a:avLst/>
                <a:gdLst>
                  <a:gd name="connsiteX0" fmla="*/ 5061858 w 5061858"/>
                  <a:gd name="connsiteY0" fmla="*/ 0 h 1130346"/>
                  <a:gd name="connsiteX1" fmla="*/ 565173 w 5061858"/>
                  <a:gd name="connsiteY1" fmla="*/ 0 h 1130346"/>
                  <a:gd name="connsiteX2" fmla="*/ 562794 w 5061858"/>
                  <a:gd name="connsiteY2" fmla="*/ 0 h 1130346"/>
                  <a:gd name="connsiteX3" fmla="*/ 562794 w 5061858"/>
                  <a:gd name="connsiteY3" fmla="*/ 240 h 1130346"/>
                  <a:gd name="connsiteX4" fmla="*/ 451271 w 5061858"/>
                  <a:gd name="connsiteY4" fmla="*/ 11482 h 1130346"/>
                  <a:gd name="connsiteX5" fmla="*/ 0 w 5061858"/>
                  <a:gd name="connsiteY5" fmla="*/ 565173 h 1130346"/>
                  <a:gd name="connsiteX6" fmla="*/ 451271 w 5061858"/>
                  <a:gd name="connsiteY6" fmla="*/ 1118864 h 1130346"/>
                  <a:gd name="connsiteX7" fmla="*/ 562794 w 5061858"/>
                  <a:gd name="connsiteY7" fmla="*/ 1130106 h 1130346"/>
                  <a:gd name="connsiteX8" fmla="*/ 562794 w 5061858"/>
                  <a:gd name="connsiteY8" fmla="*/ 1130345 h 1130346"/>
                  <a:gd name="connsiteX9" fmla="*/ 565163 w 5061858"/>
                  <a:gd name="connsiteY9" fmla="*/ 1130345 h 1130346"/>
                  <a:gd name="connsiteX10" fmla="*/ 565173 w 5061858"/>
                  <a:gd name="connsiteY10" fmla="*/ 1130346 h 1130346"/>
                  <a:gd name="connsiteX11" fmla="*/ 565183 w 5061858"/>
                  <a:gd name="connsiteY11" fmla="*/ 1130345 h 1130346"/>
                  <a:gd name="connsiteX12" fmla="*/ 5061858 w 5061858"/>
                  <a:gd name="connsiteY12" fmla="*/ 1130345 h 1130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061858" h="1130346">
                    <a:moveTo>
                      <a:pt x="5061858" y="0"/>
                    </a:moveTo>
                    <a:lnTo>
                      <a:pt x="565173" y="0"/>
                    </a:lnTo>
                    <a:lnTo>
                      <a:pt x="562794" y="0"/>
                    </a:lnTo>
                    <a:lnTo>
                      <a:pt x="562794" y="240"/>
                    </a:lnTo>
                    <a:lnTo>
                      <a:pt x="451271" y="11482"/>
                    </a:lnTo>
                    <a:cubicBezTo>
                      <a:pt x="193731" y="64183"/>
                      <a:pt x="0" y="292054"/>
                      <a:pt x="0" y="565173"/>
                    </a:cubicBezTo>
                    <a:cubicBezTo>
                      <a:pt x="0" y="838292"/>
                      <a:pt x="193731" y="1066163"/>
                      <a:pt x="451271" y="1118864"/>
                    </a:cubicBezTo>
                    <a:lnTo>
                      <a:pt x="562794" y="1130106"/>
                    </a:lnTo>
                    <a:lnTo>
                      <a:pt x="562794" y="1130345"/>
                    </a:lnTo>
                    <a:lnTo>
                      <a:pt x="565163" y="1130345"/>
                    </a:lnTo>
                    <a:lnTo>
                      <a:pt x="565173" y="1130346"/>
                    </a:lnTo>
                    <a:lnTo>
                      <a:pt x="565183" y="1130345"/>
                    </a:lnTo>
                    <a:lnTo>
                      <a:pt x="5061858" y="1130345"/>
                    </a:lnTo>
                    <a:close/>
                  </a:path>
                </a:pathLst>
              </a:custGeom>
              <a:gradFill>
                <a:gsLst>
                  <a:gs pos="0">
                    <a:srgbClr val="F8F8F8"/>
                  </a:gs>
                  <a:gs pos="100000">
                    <a:srgbClr val="EDEEEF"/>
                  </a:gs>
                </a:gsLst>
                <a:lin ang="1800000" scaled="0"/>
              </a:gradFill>
              <a:ln>
                <a:noFill/>
              </a:ln>
              <a:effectLst>
                <a:outerShdw blurRad="127000" dist="63500" dir="2700000" algn="tl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3" name="组合 22"/>
              <p:cNvGrpSpPr/>
              <p:nvPr/>
            </p:nvGrpSpPr>
            <p:grpSpPr>
              <a:xfrm>
                <a:off x="8363" y="5701"/>
                <a:ext cx="606" cy="500"/>
                <a:chOff x="2778125" y="844550"/>
                <a:chExt cx="971550" cy="801688"/>
              </a:xfrm>
              <a:solidFill>
                <a:srgbClr val="00B0F0"/>
              </a:solidFill>
            </p:grpSpPr>
            <p:sp>
              <p:nvSpPr>
                <p:cNvPr id="24" name="Freeform 32"/>
                <p:cNvSpPr/>
                <p:nvPr/>
              </p:nvSpPr>
              <p:spPr bwMode="auto">
                <a:xfrm>
                  <a:off x="3081338" y="1498600"/>
                  <a:ext cx="365125" cy="147638"/>
                </a:xfrm>
                <a:custGeom>
                  <a:avLst/>
                  <a:gdLst>
                    <a:gd name="T0" fmla="*/ 88 w 96"/>
                    <a:gd name="T1" fmla="*/ 23 h 39"/>
                    <a:gd name="T2" fmla="*/ 56 w 96"/>
                    <a:gd name="T3" fmla="*/ 23 h 39"/>
                    <a:gd name="T4" fmla="*/ 56 w 96"/>
                    <a:gd name="T5" fmla="*/ 8 h 39"/>
                    <a:gd name="T6" fmla="*/ 48 w 96"/>
                    <a:gd name="T7" fmla="*/ 0 h 39"/>
                    <a:gd name="T8" fmla="*/ 40 w 96"/>
                    <a:gd name="T9" fmla="*/ 8 h 39"/>
                    <a:gd name="T10" fmla="*/ 40 w 96"/>
                    <a:gd name="T11" fmla="*/ 23 h 39"/>
                    <a:gd name="T12" fmla="*/ 8 w 96"/>
                    <a:gd name="T13" fmla="*/ 23 h 39"/>
                    <a:gd name="T14" fmla="*/ 0 w 96"/>
                    <a:gd name="T15" fmla="*/ 31 h 39"/>
                    <a:gd name="T16" fmla="*/ 8 w 96"/>
                    <a:gd name="T17" fmla="*/ 39 h 39"/>
                    <a:gd name="T18" fmla="*/ 88 w 96"/>
                    <a:gd name="T19" fmla="*/ 39 h 39"/>
                    <a:gd name="T20" fmla="*/ 96 w 96"/>
                    <a:gd name="T21" fmla="*/ 31 h 39"/>
                    <a:gd name="T22" fmla="*/ 88 w 96"/>
                    <a:gd name="T23" fmla="*/ 23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96" h="39">
                      <a:moveTo>
                        <a:pt x="88" y="23"/>
                      </a:moveTo>
                      <a:cubicBezTo>
                        <a:pt x="56" y="23"/>
                        <a:pt x="56" y="23"/>
                        <a:pt x="56" y="23"/>
                      </a:cubicBezTo>
                      <a:cubicBezTo>
                        <a:pt x="56" y="8"/>
                        <a:pt x="56" y="8"/>
                        <a:pt x="56" y="8"/>
                      </a:cubicBezTo>
                      <a:cubicBezTo>
                        <a:pt x="56" y="4"/>
                        <a:pt x="53" y="0"/>
                        <a:pt x="48" y="0"/>
                      </a:cubicBezTo>
                      <a:cubicBezTo>
                        <a:pt x="44" y="0"/>
                        <a:pt x="40" y="4"/>
                        <a:pt x="40" y="8"/>
                      </a:cubicBezTo>
                      <a:cubicBezTo>
                        <a:pt x="40" y="23"/>
                        <a:pt x="40" y="23"/>
                        <a:pt x="40" y="23"/>
                      </a:cubicBezTo>
                      <a:cubicBezTo>
                        <a:pt x="8" y="23"/>
                        <a:pt x="8" y="23"/>
                        <a:pt x="8" y="23"/>
                      </a:cubicBezTo>
                      <a:cubicBezTo>
                        <a:pt x="3" y="23"/>
                        <a:pt x="0" y="26"/>
                        <a:pt x="0" y="31"/>
                      </a:cubicBezTo>
                      <a:cubicBezTo>
                        <a:pt x="0" y="35"/>
                        <a:pt x="3" y="39"/>
                        <a:pt x="8" y="39"/>
                      </a:cubicBezTo>
                      <a:cubicBezTo>
                        <a:pt x="88" y="39"/>
                        <a:pt x="88" y="39"/>
                        <a:pt x="88" y="39"/>
                      </a:cubicBezTo>
                      <a:cubicBezTo>
                        <a:pt x="93" y="39"/>
                        <a:pt x="96" y="35"/>
                        <a:pt x="96" y="31"/>
                      </a:cubicBezTo>
                      <a:cubicBezTo>
                        <a:pt x="96" y="26"/>
                        <a:pt x="93" y="23"/>
                        <a:pt x="88" y="2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33"/>
                <p:cNvSpPr>
                  <a:spLocks noEditPoints="1"/>
                </p:cNvSpPr>
                <p:nvPr/>
              </p:nvSpPr>
              <p:spPr bwMode="auto">
                <a:xfrm>
                  <a:off x="2778125" y="844550"/>
                  <a:ext cx="971550" cy="615950"/>
                </a:xfrm>
                <a:custGeom>
                  <a:avLst/>
                  <a:gdLst>
                    <a:gd name="T0" fmla="*/ 240 w 256"/>
                    <a:gd name="T1" fmla="*/ 0 h 162"/>
                    <a:gd name="T2" fmla="*/ 16 w 256"/>
                    <a:gd name="T3" fmla="*/ 0 h 162"/>
                    <a:gd name="T4" fmla="*/ 0 w 256"/>
                    <a:gd name="T5" fmla="*/ 16 h 162"/>
                    <a:gd name="T6" fmla="*/ 0 w 256"/>
                    <a:gd name="T7" fmla="*/ 146 h 162"/>
                    <a:gd name="T8" fmla="*/ 16 w 256"/>
                    <a:gd name="T9" fmla="*/ 162 h 162"/>
                    <a:gd name="T10" fmla="*/ 240 w 256"/>
                    <a:gd name="T11" fmla="*/ 162 h 162"/>
                    <a:gd name="T12" fmla="*/ 256 w 256"/>
                    <a:gd name="T13" fmla="*/ 146 h 162"/>
                    <a:gd name="T14" fmla="*/ 256 w 256"/>
                    <a:gd name="T15" fmla="*/ 16 h 162"/>
                    <a:gd name="T16" fmla="*/ 240 w 256"/>
                    <a:gd name="T17" fmla="*/ 0 h 162"/>
                    <a:gd name="T18" fmla="*/ 16 w 256"/>
                    <a:gd name="T19" fmla="*/ 146 h 162"/>
                    <a:gd name="T20" fmla="*/ 16 w 256"/>
                    <a:gd name="T21" fmla="*/ 134 h 162"/>
                    <a:gd name="T22" fmla="*/ 169 w 256"/>
                    <a:gd name="T23" fmla="*/ 134 h 162"/>
                    <a:gd name="T24" fmla="*/ 175 w 256"/>
                    <a:gd name="T25" fmla="*/ 129 h 162"/>
                    <a:gd name="T26" fmla="*/ 169 w 256"/>
                    <a:gd name="T27" fmla="*/ 123 h 162"/>
                    <a:gd name="T28" fmla="*/ 16 w 256"/>
                    <a:gd name="T29" fmla="*/ 123 h 162"/>
                    <a:gd name="T30" fmla="*/ 16 w 256"/>
                    <a:gd name="T31" fmla="*/ 16 h 162"/>
                    <a:gd name="T32" fmla="*/ 240 w 256"/>
                    <a:gd name="T33" fmla="*/ 16 h 162"/>
                    <a:gd name="T34" fmla="*/ 240 w 256"/>
                    <a:gd name="T35" fmla="*/ 123 h 162"/>
                    <a:gd name="T36" fmla="*/ 202 w 256"/>
                    <a:gd name="T37" fmla="*/ 123 h 162"/>
                    <a:gd name="T38" fmla="*/ 197 w 256"/>
                    <a:gd name="T39" fmla="*/ 129 h 162"/>
                    <a:gd name="T40" fmla="*/ 202 w 256"/>
                    <a:gd name="T41" fmla="*/ 134 h 162"/>
                    <a:gd name="T42" fmla="*/ 240 w 256"/>
                    <a:gd name="T43" fmla="*/ 134 h 162"/>
                    <a:gd name="T44" fmla="*/ 240 w 256"/>
                    <a:gd name="T45" fmla="*/ 146 h 162"/>
                    <a:gd name="T46" fmla="*/ 16 w 256"/>
                    <a:gd name="T47" fmla="*/ 146 h 1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56" h="162">
                      <a:moveTo>
                        <a:pt x="240" y="0"/>
                      </a:move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146"/>
                        <a:pt x="0" y="146"/>
                        <a:pt x="0" y="146"/>
                      </a:cubicBezTo>
                      <a:cubicBezTo>
                        <a:pt x="0" y="154"/>
                        <a:pt x="7" y="162"/>
                        <a:pt x="16" y="162"/>
                      </a:cubicBezTo>
                      <a:cubicBezTo>
                        <a:pt x="240" y="162"/>
                        <a:pt x="240" y="162"/>
                        <a:pt x="240" y="162"/>
                      </a:cubicBezTo>
                      <a:cubicBezTo>
                        <a:pt x="249" y="162"/>
                        <a:pt x="256" y="154"/>
                        <a:pt x="256" y="146"/>
                      </a:cubicBezTo>
                      <a:cubicBezTo>
                        <a:pt x="256" y="16"/>
                        <a:pt x="256" y="16"/>
                        <a:pt x="256" y="16"/>
                      </a:cubicBezTo>
                      <a:cubicBezTo>
                        <a:pt x="256" y="7"/>
                        <a:pt x="249" y="0"/>
                        <a:pt x="240" y="0"/>
                      </a:cubicBezTo>
                      <a:close/>
                      <a:moveTo>
                        <a:pt x="16" y="146"/>
                      </a:moveTo>
                      <a:cubicBezTo>
                        <a:pt x="16" y="134"/>
                        <a:pt x="16" y="134"/>
                        <a:pt x="16" y="134"/>
                      </a:cubicBezTo>
                      <a:cubicBezTo>
                        <a:pt x="169" y="134"/>
                        <a:pt x="169" y="134"/>
                        <a:pt x="169" y="134"/>
                      </a:cubicBezTo>
                      <a:cubicBezTo>
                        <a:pt x="172" y="134"/>
                        <a:pt x="175" y="132"/>
                        <a:pt x="175" y="129"/>
                      </a:cubicBezTo>
                      <a:cubicBezTo>
                        <a:pt x="175" y="126"/>
                        <a:pt x="172" y="123"/>
                        <a:pt x="169" y="123"/>
                      </a:cubicBezTo>
                      <a:cubicBezTo>
                        <a:pt x="16" y="123"/>
                        <a:pt x="16" y="123"/>
                        <a:pt x="16" y="123"/>
                      </a:cubicBezTo>
                      <a:cubicBezTo>
                        <a:pt x="16" y="16"/>
                        <a:pt x="16" y="16"/>
                        <a:pt x="16" y="16"/>
                      </a:cubicBezTo>
                      <a:cubicBezTo>
                        <a:pt x="240" y="16"/>
                        <a:pt x="240" y="16"/>
                        <a:pt x="240" y="16"/>
                      </a:cubicBezTo>
                      <a:cubicBezTo>
                        <a:pt x="240" y="123"/>
                        <a:pt x="240" y="123"/>
                        <a:pt x="240" y="123"/>
                      </a:cubicBezTo>
                      <a:cubicBezTo>
                        <a:pt x="202" y="123"/>
                        <a:pt x="202" y="123"/>
                        <a:pt x="202" y="123"/>
                      </a:cubicBezTo>
                      <a:cubicBezTo>
                        <a:pt x="199" y="123"/>
                        <a:pt x="197" y="126"/>
                        <a:pt x="197" y="129"/>
                      </a:cubicBezTo>
                      <a:cubicBezTo>
                        <a:pt x="197" y="132"/>
                        <a:pt x="199" y="134"/>
                        <a:pt x="202" y="134"/>
                      </a:cubicBezTo>
                      <a:cubicBezTo>
                        <a:pt x="240" y="134"/>
                        <a:pt x="240" y="134"/>
                        <a:pt x="240" y="134"/>
                      </a:cubicBezTo>
                      <a:cubicBezTo>
                        <a:pt x="240" y="146"/>
                        <a:pt x="240" y="146"/>
                        <a:pt x="240" y="146"/>
                      </a:cubicBezTo>
                      <a:lnTo>
                        <a:pt x="16" y="14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2" name="椭圆 1"/>
              <p:cNvSpPr>
                <a:spLocks noChangeAspect="1"/>
              </p:cNvSpPr>
              <p:nvPr/>
            </p:nvSpPr>
            <p:spPr>
              <a:xfrm>
                <a:off x="15985" y="5139"/>
                <a:ext cx="1395" cy="1395"/>
              </a:xfrm>
              <a:prstGeom prst="ellipse">
                <a:avLst/>
              </a:prstGeom>
              <a:solidFill>
                <a:srgbClr val="2684E2"/>
              </a:solidFill>
              <a:ln>
                <a:noFill/>
              </a:ln>
              <a:effectLst>
                <a:innerShdw blurRad="114300">
                  <a:schemeClr val="tx1">
                    <a:lumMod val="65000"/>
                    <a:lumOff val="35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800" b="1" dirty="0" smtClean="0">
                    <a:solidFill>
                      <a:schemeClr val="bg1"/>
                    </a:solidFill>
                    <a:latin typeface="Impact MT Std" pitchFamily="34" charset="0"/>
                    <a:ea typeface="方正兰亭黑简体" panose="02000000000000000000" pitchFamily="2" charset="-122"/>
                    <a:cs typeface="Arial Unicode MS" panose="020B0604020202020204" pitchFamily="34" charset="-122"/>
                  </a:rPr>
                  <a:t>02</a:t>
                </a:r>
                <a:endParaRPr lang="en-US" altLang="zh-CN">
                  <a:latin typeface="DIN-BoldItalic" pitchFamily="50" charset="0"/>
                </a:endParaRP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9364" y="5290"/>
              <a:ext cx="4286" cy="5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各级单位定制版</a:t>
              </a:r>
              <a:endPara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9129" y="5701"/>
              <a:ext cx="6166" cy="5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每个项目的定制版开发、上线不超过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周。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11" grpId="0"/>
      <p:bldP spid="15" grpId="0" animBg="1"/>
      <p:bldP spid="16" grpId="0" bldLvl="0" animBg="1"/>
      <p:bldP spid="17" grpId="0" bldLvl="0" animBg="1"/>
      <p:bldP spid="18" grpId="0"/>
      <p:bldP spid="19" grpId="0" animBg="1"/>
      <p:bldP spid="20" grpId="0" bldLvl="0" animBg="1"/>
      <p:bldP spid="21" grpId="0" bldLvl="0" animBg="1"/>
      <p:bldP spid="26" grpId="0" bldLvl="0" animBg="1"/>
      <p:bldP spid="30" grpId="0"/>
      <p:bldP spid="31" grpId="0"/>
      <p:bldP spid="34" grpId="0"/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圆角矩形 117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119" name="组合 118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120" name="燕尾形 119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21" name="燕尾形 120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22" name="燕尾形 121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123" name="组合 122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124" name="燕尾形 123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25" name="燕尾形 124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26" name="燕尾形 125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两年发展规划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任意多边形 59"/>
          <p:cNvSpPr/>
          <p:nvPr/>
        </p:nvSpPr>
        <p:spPr>
          <a:xfrm>
            <a:off x="3596847" y="2296746"/>
            <a:ext cx="4998306" cy="2553070"/>
          </a:xfrm>
          <a:custGeom>
            <a:avLst/>
            <a:gdLst>
              <a:gd name="connsiteX0" fmla="*/ 2499153 w 4998306"/>
              <a:gd name="connsiteY0" fmla="*/ 0 h 2553070"/>
              <a:gd name="connsiteX1" fmla="*/ 4998306 w 4998306"/>
              <a:gd name="connsiteY1" fmla="*/ 2499153 h 2553070"/>
              <a:gd name="connsiteX2" fmla="*/ 4995583 w 4998306"/>
              <a:gd name="connsiteY2" fmla="*/ 2553070 h 2553070"/>
              <a:gd name="connsiteX3" fmla="*/ 4831507 w 4998306"/>
              <a:gd name="connsiteY3" fmla="*/ 2553070 h 2553070"/>
              <a:gd name="connsiteX4" fmla="*/ 4834230 w 4998306"/>
              <a:gd name="connsiteY4" fmla="*/ 2499152 h 2553070"/>
              <a:gd name="connsiteX5" fmla="*/ 2495117 w 4998306"/>
              <a:gd name="connsiteY5" fmla="*/ 160039 h 2553070"/>
              <a:gd name="connsiteX6" fmla="*/ 156004 w 4998306"/>
              <a:gd name="connsiteY6" fmla="*/ 2499152 h 2553070"/>
              <a:gd name="connsiteX7" fmla="*/ 158727 w 4998306"/>
              <a:gd name="connsiteY7" fmla="*/ 2553070 h 2553070"/>
              <a:gd name="connsiteX8" fmla="*/ 2723 w 4998306"/>
              <a:gd name="connsiteY8" fmla="*/ 2553070 h 2553070"/>
              <a:gd name="connsiteX9" fmla="*/ 0 w 4998306"/>
              <a:gd name="connsiteY9" fmla="*/ 2499153 h 2553070"/>
              <a:gd name="connsiteX10" fmla="*/ 2499153 w 4998306"/>
              <a:gd name="connsiteY10" fmla="*/ 0 h 2553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98306" h="2553070">
                <a:moveTo>
                  <a:pt x="2499153" y="0"/>
                </a:moveTo>
                <a:cubicBezTo>
                  <a:pt x="3879397" y="0"/>
                  <a:pt x="4998306" y="1118909"/>
                  <a:pt x="4998306" y="2499153"/>
                </a:cubicBezTo>
                <a:lnTo>
                  <a:pt x="4995583" y="2553070"/>
                </a:lnTo>
                <a:lnTo>
                  <a:pt x="4831507" y="2553070"/>
                </a:lnTo>
                <a:lnTo>
                  <a:pt x="4834230" y="2499152"/>
                </a:lnTo>
                <a:cubicBezTo>
                  <a:pt x="4834230" y="1207296"/>
                  <a:pt x="3786973" y="160039"/>
                  <a:pt x="2495117" y="160039"/>
                </a:cubicBezTo>
                <a:cubicBezTo>
                  <a:pt x="1203261" y="160039"/>
                  <a:pt x="156004" y="1207296"/>
                  <a:pt x="156004" y="2499152"/>
                </a:cubicBezTo>
                <a:lnTo>
                  <a:pt x="158727" y="2553070"/>
                </a:lnTo>
                <a:lnTo>
                  <a:pt x="2723" y="2553070"/>
                </a:lnTo>
                <a:lnTo>
                  <a:pt x="0" y="2499153"/>
                </a:lnTo>
                <a:cubicBezTo>
                  <a:pt x="0" y="1118909"/>
                  <a:pt x="1118909" y="0"/>
                  <a:pt x="2499153" y="0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75000"/>
                </a:schemeClr>
              </a:gs>
              <a:gs pos="74000">
                <a:schemeClr val="tx2">
                  <a:lumMod val="60000"/>
                  <a:lumOff val="40000"/>
                </a:schemeClr>
              </a:gs>
              <a:gs pos="50000">
                <a:srgbClr val="2684E2"/>
              </a:gs>
              <a:gs pos="27000">
                <a:srgbClr val="00B0F0"/>
              </a:gs>
              <a:gs pos="0">
                <a:srgbClr val="0070C0"/>
              </a:gs>
            </a:gsLst>
            <a:lin ang="0" scaled="0"/>
          </a:gradFill>
          <a:ln>
            <a:noFill/>
          </a:ln>
          <a:effectLst>
            <a:innerShdw blurRad="50800" dist="254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1" name="组合 60"/>
          <p:cNvGrpSpPr/>
          <p:nvPr/>
        </p:nvGrpSpPr>
        <p:grpSpPr>
          <a:xfrm>
            <a:off x="4344188" y="3169827"/>
            <a:ext cx="3503625" cy="3643549"/>
            <a:chOff x="4344188" y="3169827"/>
            <a:chExt cx="3503625" cy="3643549"/>
          </a:xfrm>
        </p:grpSpPr>
        <p:grpSp>
          <p:nvGrpSpPr>
            <p:cNvPr id="62" name="组合 61"/>
            <p:cNvGrpSpPr/>
            <p:nvPr/>
          </p:nvGrpSpPr>
          <p:grpSpPr>
            <a:xfrm>
              <a:off x="4344188" y="3169827"/>
              <a:ext cx="3503625" cy="3643549"/>
              <a:chOff x="4344188" y="3169827"/>
              <a:chExt cx="3503625" cy="3643549"/>
            </a:xfrm>
          </p:grpSpPr>
          <p:grpSp>
            <p:nvGrpSpPr>
              <p:cNvPr id="75" name="组合 74"/>
              <p:cNvGrpSpPr/>
              <p:nvPr/>
            </p:nvGrpSpPr>
            <p:grpSpPr>
              <a:xfrm>
                <a:off x="5089121" y="3169827"/>
                <a:ext cx="2013758" cy="3215014"/>
                <a:chOff x="2628900" y="0"/>
                <a:chExt cx="3924300" cy="6265240"/>
              </a:xfrm>
            </p:grpSpPr>
            <p:sp>
              <p:nvSpPr>
                <p:cNvPr id="77" name="圆角矩形 76"/>
                <p:cNvSpPr/>
                <p:nvPr/>
              </p:nvSpPr>
              <p:spPr>
                <a:xfrm>
                  <a:off x="4210045" y="6028873"/>
                  <a:ext cx="762006" cy="217714"/>
                </a:xfrm>
                <a:prstGeom prst="roundRect">
                  <a:avLst/>
                </a:prstGeom>
                <a:gradFill>
                  <a:gsLst>
                    <a:gs pos="53000">
                      <a:schemeClr val="bg1">
                        <a:lumMod val="7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8" name="任意多边形 77"/>
                <p:cNvSpPr/>
                <p:nvPr/>
              </p:nvSpPr>
              <p:spPr>
                <a:xfrm rot="18900000">
                  <a:off x="3939602" y="4936160"/>
                  <a:ext cx="1302892" cy="1329080"/>
                </a:xfrm>
                <a:custGeom>
                  <a:avLst/>
                  <a:gdLst>
                    <a:gd name="connsiteX0" fmla="*/ 221518 w 1329080"/>
                    <a:gd name="connsiteY0" fmla="*/ 0 h 1329080"/>
                    <a:gd name="connsiteX1" fmla="*/ 1329080 w 1329080"/>
                    <a:gd name="connsiteY1" fmla="*/ 1107563 h 1329080"/>
                    <a:gd name="connsiteX2" fmla="*/ 1107563 w 1329080"/>
                    <a:gd name="connsiteY2" fmla="*/ 1329080 h 1329080"/>
                    <a:gd name="connsiteX3" fmla="*/ 543947 w 1329080"/>
                    <a:gd name="connsiteY3" fmla="*/ 1329080 h 1329080"/>
                    <a:gd name="connsiteX4" fmla="*/ 0 w 1329080"/>
                    <a:gd name="connsiteY4" fmla="*/ 785133 h 1329080"/>
                    <a:gd name="connsiteX5" fmla="*/ 0 w 1329080"/>
                    <a:gd name="connsiteY5" fmla="*/ 221518 h 1329080"/>
                    <a:gd name="connsiteX6" fmla="*/ 221518 w 1329080"/>
                    <a:gd name="connsiteY6" fmla="*/ 0 h 1329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29080" h="1329080">
                      <a:moveTo>
                        <a:pt x="221518" y="0"/>
                      </a:moveTo>
                      <a:lnTo>
                        <a:pt x="1329080" y="1107563"/>
                      </a:lnTo>
                      <a:cubicBezTo>
                        <a:pt x="1329080" y="1229903"/>
                        <a:pt x="1229903" y="1329080"/>
                        <a:pt x="1107563" y="1329080"/>
                      </a:cubicBezTo>
                      <a:lnTo>
                        <a:pt x="543947" y="1329080"/>
                      </a:lnTo>
                      <a:lnTo>
                        <a:pt x="0" y="785133"/>
                      </a:lnTo>
                      <a:lnTo>
                        <a:pt x="0" y="221518"/>
                      </a:lnTo>
                      <a:cubicBezTo>
                        <a:pt x="0" y="99177"/>
                        <a:pt x="99177" y="0"/>
                        <a:pt x="221518" y="0"/>
                      </a:cubicBezTo>
                      <a:close/>
                    </a:path>
                  </a:pathLst>
                </a:custGeom>
                <a:gradFill>
                  <a:gsLst>
                    <a:gs pos="48000">
                      <a:schemeClr val="bg1">
                        <a:lumMod val="65000"/>
                      </a:schemeClr>
                    </a:gs>
                    <a:gs pos="100000">
                      <a:schemeClr val="bg1">
                        <a:lumMod val="75000"/>
                        <a:alpha val="82000"/>
                      </a:schemeClr>
                    </a:gs>
                    <a:gs pos="3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9" name="任意多边形 78"/>
                <p:cNvSpPr/>
                <p:nvPr/>
              </p:nvSpPr>
              <p:spPr>
                <a:xfrm>
                  <a:off x="3748087" y="4667248"/>
                  <a:ext cx="1685925" cy="933452"/>
                </a:xfrm>
                <a:custGeom>
                  <a:avLst/>
                  <a:gdLst>
                    <a:gd name="connsiteX0" fmla="*/ 0 w 1685925"/>
                    <a:gd name="connsiteY0" fmla="*/ 0 h 933452"/>
                    <a:gd name="connsiteX1" fmla="*/ 1685925 w 1685925"/>
                    <a:gd name="connsiteY1" fmla="*/ 0 h 933452"/>
                    <a:gd name="connsiteX2" fmla="*/ 1685925 w 1685925"/>
                    <a:gd name="connsiteY2" fmla="*/ 933452 h 933452"/>
                    <a:gd name="connsiteX3" fmla="*/ 0 w 1685925"/>
                    <a:gd name="connsiteY3" fmla="*/ 933452 h 933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85925" h="933452">
                      <a:moveTo>
                        <a:pt x="0" y="0"/>
                      </a:moveTo>
                      <a:lnTo>
                        <a:pt x="1685925" y="0"/>
                      </a:lnTo>
                      <a:lnTo>
                        <a:pt x="1685925" y="933452"/>
                      </a:lnTo>
                      <a:lnTo>
                        <a:pt x="0" y="933452"/>
                      </a:lnTo>
                      <a:close/>
                    </a:path>
                  </a:pathLst>
                </a:custGeom>
                <a:gradFill>
                  <a:gsLst>
                    <a:gs pos="88000">
                      <a:schemeClr val="bg1">
                        <a:lumMod val="75000"/>
                      </a:schemeClr>
                    </a:gs>
                    <a:gs pos="51000">
                      <a:schemeClr val="bg1">
                        <a:lumMod val="65000"/>
                      </a:schemeClr>
                    </a:gs>
                    <a:gs pos="64000">
                      <a:schemeClr val="bg1">
                        <a:lumMod val="85000"/>
                      </a:schemeClr>
                    </a:gs>
                    <a:gs pos="76000">
                      <a:schemeClr val="bg1"/>
                    </a:gs>
                    <a:gs pos="37000">
                      <a:schemeClr val="bg1">
                        <a:lumMod val="85000"/>
                      </a:schemeClr>
                    </a:gs>
                    <a:gs pos="22000">
                      <a:schemeClr val="bg1"/>
                    </a:gs>
                    <a:gs pos="100000">
                      <a:schemeClr val="bg1">
                        <a:lumMod val="65000"/>
                      </a:schemeClr>
                    </a:gs>
                    <a:gs pos="3000">
                      <a:schemeClr val="bg1">
                        <a:lumMod val="65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0" name="圆角矩形 79"/>
                <p:cNvSpPr/>
                <p:nvPr/>
              </p:nvSpPr>
              <p:spPr>
                <a:xfrm rot="-300000">
                  <a:off x="3745777" y="5473848"/>
                  <a:ext cx="1674823" cy="82848"/>
                </a:xfrm>
                <a:prstGeom prst="roundRect">
                  <a:avLst>
                    <a:gd name="adj" fmla="val 13637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1" name="圆角矩形 80"/>
                <p:cNvSpPr/>
                <p:nvPr/>
              </p:nvSpPr>
              <p:spPr>
                <a:xfrm rot="-300000">
                  <a:off x="3745777" y="5003011"/>
                  <a:ext cx="1674823" cy="78828"/>
                </a:xfrm>
                <a:prstGeom prst="roundRect">
                  <a:avLst>
                    <a:gd name="adj" fmla="val 18590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2" name="圆角矩形 81"/>
                <p:cNvSpPr/>
                <p:nvPr/>
              </p:nvSpPr>
              <p:spPr>
                <a:xfrm rot="-300000">
                  <a:off x="3745777" y="5169689"/>
                  <a:ext cx="1674823" cy="78828"/>
                </a:xfrm>
                <a:prstGeom prst="roundRect">
                  <a:avLst>
                    <a:gd name="adj" fmla="val 1062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3" name="圆角矩形 82"/>
                <p:cNvSpPr/>
                <p:nvPr/>
              </p:nvSpPr>
              <p:spPr>
                <a:xfrm rot="-300000">
                  <a:off x="3745777" y="5338507"/>
                  <a:ext cx="1674823" cy="78828"/>
                </a:xfrm>
                <a:prstGeom prst="roundRect">
                  <a:avLst>
                    <a:gd name="adj" fmla="val 14265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4" name="任意多边形 83"/>
                <p:cNvSpPr/>
                <p:nvPr/>
              </p:nvSpPr>
              <p:spPr>
                <a:xfrm>
                  <a:off x="2628900" y="0"/>
                  <a:ext cx="3924300" cy="4667248"/>
                </a:xfrm>
                <a:custGeom>
                  <a:avLst/>
                  <a:gdLst>
                    <a:gd name="connsiteX0" fmla="*/ 1962150 w 3924300"/>
                    <a:gd name="connsiteY0" fmla="*/ 0 h 4667248"/>
                    <a:gd name="connsiteX1" fmla="*/ 3924300 w 3924300"/>
                    <a:gd name="connsiteY1" fmla="*/ 1962150 h 4667248"/>
                    <a:gd name="connsiteX2" fmla="*/ 3770105 w 3924300"/>
                    <a:gd name="connsiteY2" fmla="*/ 2725908 h 4667248"/>
                    <a:gd name="connsiteX3" fmla="*/ 3769902 w 3924300"/>
                    <a:gd name="connsiteY3" fmla="*/ 2726328 h 4667248"/>
                    <a:gd name="connsiteX4" fmla="*/ 3802289 w 3924300"/>
                    <a:gd name="connsiteY4" fmla="*/ 2740482 h 4667248"/>
                    <a:gd name="connsiteX5" fmla="*/ 3076575 w 3924300"/>
                    <a:gd name="connsiteY5" fmla="*/ 4362442 h 4667248"/>
                    <a:gd name="connsiteX6" fmla="*/ 2771769 w 3924300"/>
                    <a:gd name="connsiteY6" fmla="*/ 4667248 h 4667248"/>
                    <a:gd name="connsiteX7" fmla="*/ 1152531 w 3924300"/>
                    <a:gd name="connsiteY7" fmla="*/ 4667248 h 4667248"/>
                    <a:gd name="connsiteX8" fmla="*/ 847725 w 3924300"/>
                    <a:gd name="connsiteY8" fmla="*/ 4362442 h 4667248"/>
                    <a:gd name="connsiteX9" fmla="*/ 165554 w 3924300"/>
                    <a:gd name="connsiteY9" fmla="*/ 2765883 h 4667248"/>
                    <a:gd name="connsiteX10" fmla="*/ 172070 w 3924300"/>
                    <a:gd name="connsiteY10" fmla="*/ 2763013 h 4667248"/>
                    <a:gd name="connsiteX11" fmla="*/ 154196 w 3924300"/>
                    <a:gd name="connsiteY11" fmla="*/ 2725908 h 4667248"/>
                    <a:gd name="connsiteX12" fmla="*/ 0 w 3924300"/>
                    <a:gd name="connsiteY12" fmla="*/ 1962150 h 4667248"/>
                    <a:gd name="connsiteX13" fmla="*/ 1962150 w 3924300"/>
                    <a:gd name="connsiteY13" fmla="*/ 0 h 4667248"/>
                    <a:gd name="connsiteX0-1" fmla="*/ 1962150 w 3924300"/>
                    <a:gd name="connsiteY0-2" fmla="*/ 0 h 4667248"/>
                    <a:gd name="connsiteX1-3" fmla="*/ 3924300 w 3924300"/>
                    <a:gd name="connsiteY1-4" fmla="*/ 1962150 h 4667248"/>
                    <a:gd name="connsiteX2-5" fmla="*/ 3770105 w 3924300"/>
                    <a:gd name="connsiteY2-6" fmla="*/ 2725908 h 4667248"/>
                    <a:gd name="connsiteX3-7" fmla="*/ 3802289 w 3924300"/>
                    <a:gd name="connsiteY3-8" fmla="*/ 2740482 h 4667248"/>
                    <a:gd name="connsiteX4-9" fmla="*/ 3076575 w 3924300"/>
                    <a:gd name="connsiteY4-10" fmla="*/ 4362442 h 4667248"/>
                    <a:gd name="connsiteX5-11" fmla="*/ 2771769 w 3924300"/>
                    <a:gd name="connsiteY5-12" fmla="*/ 4667248 h 4667248"/>
                    <a:gd name="connsiteX6-13" fmla="*/ 1152531 w 3924300"/>
                    <a:gd name="connsiteY6-14" fmla="*/ 4667248 h 4667248"/>
                    <a:gd name="connsiteX7-15" fmla="*/ 847725 w 3924300"/>
                    <a:gd name="connsiteY7-16" fmla="*/ 4362442 h 4667248"/>
                    <a:gd name="connsiteX8-17" fmla="*/ 165554 w 3924300"/>
                    <a:gd name="connsiteY8-18" fmla="*/ 2765883 h 4667248"/>
                    <a:gd name="connsiteX9-19" fmla="*/ 172070 w 3924300"/>
                    <a:gd name="connsiteY9-20" fmla="*/ 2763013 h 4667248"/>
                    <a:gd name="connsiteX10-21" fmla="*/ 154196 w 3924300"/>
                    <a:gd name="connsiteY10-22" fmla="*/ 2725908 h 4667248"/>
                    <a:gd name="connsiteX11-23" fmla="*/ 0 w 3924300"/>
                    <a:gd name="connsiteY11-24" fmla="*/ 1962150 h 4667248"/>
                    <a:gd name="connsiteX12-25" fmla="*/ 1962150 w 3924300"/>
                    <a:gd name="connsiteY12-26" fmla="*/ 0 h 4667248"/>
                    <a:gd name="connsiteX0-27" fmla="*/ 1962150 w 3924300"/>
                    <a:gd name="connsiteY0-28" fmla="*/ 0 h 4667248"/>
                    <a:gd name="connsiteX1-29" fmla="*/ 3924300 w 3924300"/>
                    <a:gd name="connsiteY1-30" fmla="*/ 1962150 h 4667248"/>
                    <a:gd name="connsiteX2-31" fmla="*/ 3770105 w 3924300"/>
                    <a:gd name="connsiteY2-32" fmla="*/ 2725908 h 4667248"/>
                    <a:gd name="connsiteX3-33" fmla="*/ 3076575 w 3924300"/>
                    <a:gd name="connsiteY3-34" fmla="*/ 4362442 h 4667248"/>
                    <a:gd name="connsiteX4-35" fmla="*/ 2771769 w 3924300"/>
                    <a:gd name="connsiteY4-36" fmla="*/ 4667248 h 4667248"/>
                    <a:gd name="connsiteX5-37" fmla="*/ 1152531 w 3924300"/>
                    <a:gd name="connsiteY5-38" fmla="*/ 4667248 h 4667248"/>
                    <a:gd name="connsiteX6-39" fmla="*/ 847725 w 3924300"/>
                    <a:gd name="connsiteY6-40" fmla="*/ 4362442 h 4667248"/>
                    <a:gd name="connsiteX7-41" fmla="*/ 165554 w 3924300"/>
                    <a:gd name="connsiteY7-42" fmla="*/ 2765883 h 4667248"/>
                    <a:gd name="connsiteX8-43" fmla="*/ 172070 w 3924300"/>
                    <a:gd name="connsiteY8-44" fmla="*/ 2763013 h 4667248"/>
                    <a:gd name="connsiteX9-45" fmla="*/ 154196 w 3924300"/>
                    <a:gd name="connsiteY9-46" fmla="*/ 2725908 h 4667248"/>
                    <a:gd name="connsiteX10-47" fmla="*/ 0 w 3924300"/>
                    <a:gd name="connsiteY10-48" fmla="*/ 1962150 h 4667248"/>
                    <a:gd name="connsiteX11-49" fmla="*/ 1962150 w 3924300"/>
                    <a:gd name="connsiteY11-50" fmla="*/ 0 h 4667248"/>
                    <a:gd name="connsiteX0-51" fmla="*/ 1962150 w 3924300"/>
                    <a:gd name="connsiteY0-52" fmla="*/ 0 h 4667248"/>
                    <a:gd name="connsiteX1-53" fmla="*/ 3924300 w 3924300"/>
                    <a:gd name="connsiteY1-54" fmla="*/ 1962150 h 4667248"/>
                    <a:gd name="connsiteX2-55" fmla="*/ 3770105 w 3924300"/>
                    <a:gd name="connsiteY2-56" fmla="*/ 2725908 h 4667248"/>
                    <a:gd name="connsiteX3-57" fmla="*/ 3076575 w 3924300"/>
                    <a:gd name="connsiteY3-58" fmla="*/ 4362442 h 4667248"/>
                    <a:gd name="connsiteX4-59" fmla="*/ 2771769 w 3924300"/>
                    <a:gd name="connsiteY4-60" fmla="*/ 4667248 h 4667248"/>
                    <a:gd name="connsiteX5-61" fmla="*/ 1152531 w 3924300"/>
                    <a:gd name="connsiteY5-62" fmla="*/ 4667248 h 4667248"/>
                    <a:gd name="connsiteX6-63" fmla="*/ 847725 w 3924300"/>
                    <a:gd name="connsiteY6-64" fmla="*/ 4362442 h 4667248"/>
                    <a:gd name="connsiteX7-65" fmla="*/ 165554 w 3924300"/>
                    <a:gd name="connsiteY7-66" fmla="*/ 2765883 h 4667248"/>
                    <a:gd name="connsiteX8-67" fmla="*/ 172070 w 3924300"/>
                    <a:gd name="connsiteY8-68" fmla="*/ 2763013 h 4667248"/>
                    <a:gd name="connsiteX9-69" fmla="*/ 154196 w 3924300"/>
                    <a:gd name="connsiteY9-70" fmla="*/ 2725908 h 4667248"/>
                    <a:gd name="connsiteX10-71" fmla="*/ 0 w 3924300"/>
                    <a:gd name="connsiteY10-72" fmla="*/ 1962150 h 4667248"/>
                    <a:gd name="connsiteX11-73" fmla="*/ 1962150 w 3924300"/>
                    <a:gd name="connsiteY11-74" fmla="*/ 0 h 4667248"/>
                    <a:gd name="connsiteX0-75" fmla="*/ 1962150 w 3924300"/>
                    <a:gd name="connsiteY0-76" fmla="*/ 0 h 4667248"/>
                    <a:gd name="connsiteX1-77" fmla="*/ 3924300 w 3924300"/>
                    <a:gd name="connsiteY1-78" fmla="*/ 1962150 h 4667248"/>
                    <a:gd name="connsiteX2-79" fmla="*/ 3770105 w 3924300"/>
                    <a:gd name="connsiteY2-80" fmla="*/ 2725908 h 4667248"/>
                    <a:gd name="connsiteX3-81" fmla="*/ 3076575 w 3924300"/>
                    <a:gd name="connsiteY3-82" fmla="*/ 4362442 h 4667248"/>
                    <a:gd name="connsiteX4-83" fmla="*/ 2771769 w 3924300"/>
                    <a:gd name="connsiteY4-84" fmla="*/ 4667248 h 4667248"/>
                    <a:gd name="connsiteX5-85" fmla="*/ 1152531 w 3924300"/>
                    <a:gd name="connsiteY5-86" fmla="*/ 4667248 h 4667248"/>
                    <a:gd name="connsiteX6-87" fmla="*/ 847725 w 3924300"/>
                    <a:gd name="connsiteY6-88" fmla="*/ 4362442 h 4667248"/>
                    <a:gd name="connsiteX7-89" fmla="*/ 165554 w 3924300"/>
                    <a:gd name="connsiteY7-90" fmla="*/ 2765883 h 4667248"/>
                    <a:gd name="connsiteX8-91" fmla="*/ 172070 w 3924300"/>
                    <a:gd name="connsiteY8-92" fmla="*/ 2763013 h 4667248"/>
                    <a:gd name="connsiteX9-93" fmla="*/ 154196 w 3924300"/>
                    <a:gd name="connsiteY9-94" fmla="*/ 2725908 h 4667248"/>
                    <a:gd name="connsiteX10-95" fmla="*/ 0 w 3924300"/>
                    <a:gd name="connsiteY10-96" fmla="*/ 1962150 h 4667248"/>
                    <a:gd name="connsiteX11-97" fmla="*/ 1962150 w 3924300"/>
                    <a:gd name="connsiteY11-98" fmla="*/ 0 h 4667248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19" y="connsiteY9-20"/>
                    </a:cxn>
                    <a:cxn ang="0">
                      <a:pos x="connsiteX10-21" y="connsiteY10-22"/>
                    </a:cxn>
                    <a:cxn ang="0">
                      <a:pos x="connsiteX11-23" y="connsiteY11-24"/>
                    </a:cxn>
                  </a:cxnLst>
                  <a:rect l="l" t="t" r="r" b="b"/>
                  <a:pathLst>
                    <a:path w="3924300" h="4667248">
                      <a:moveTo>
                        <a:pt x="1962150" y="0"/>
                      </a:moveTo>
                      <a:cubicBezTo>
                        <a:pt x="3045816" y="0"/>
                        <a:pt x="3924300" y="878484"/>
                        <a:pt x="3924300" y="1962150"/>
                      </a:cubicBezTo>
                      <a:cubicBezTo>
                        <a:pt x="3924300" y="2233067"/>
                        <a:pt x="3869395" y="2491159"/>
                        <a:pt x="3770105" y="2725908"/>
                      </a:cubicBezTo>
                      <a:cubicBezTo>
                        <a:pt x="3628818" y="3125957"/>
                        <a:pt x="3071514" y="3695985"/>
                        <a:pt x="3076575" y="4362442"/>
                      </a:cubicBezTo>
                      <a:cubicBezTo>
                        <a:pt x="3076575" y="4530782"/>
                        <a:pt x="2940109" y="4667248"/>
                        <a:pt x="2771769" y="4667248"/>
                      </a:cubicBezTo>
                      <a:lnTo>
                        <a:pt x="1152531" y="4667248"/>
                      </a:lnTo>
                      <a:cubicBezTo>
                        <a:pt x="984191" y="4667248"/>
                        <a:pt x="847725" y="4530782"/>
                        <a:pt x="847725" y="4362442"/>
                      </a:cubicBezTo>
                      <a:cubicBezTo>
                        <a:pt x="870101" y="3728807"/>
                        <a:pt x="388106" y="3288393"/>
                        <a:pt x="165554" y="2765883"/>
                      </a:cubicBezTo>
                      <a:lnTo>
                        <a:pt x="172070" y="2763013"/>
                      </a:lnTo>
                      <a:lnTo>
                        <a:pt x="154196" y="2725908"/>
                      </a:lnTo>
                      <a:cubicBezTo>
                        <a:pt x="54905" y="2491159"/>
                        <a:pt x="0" y="2233067"/>
                        <a:pt x="0" y="1962150"/>
                      </a:cubicBezTo>
                      <a:cubicBezTo>
                        <a:pt x="0" y="878484"/>
                        <a:pt x="878484" y="0"/>
                        <a:pt x="196215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82000">
                      <a:schemeClr val="bg1"/>
                    </a:gs>
                    <a:gs pos="0">
                      <a:schemeClr val="bg1">
                        <a:lumMod val="95000"/>
                        <a:alpha val="0"/>
                      </a:scheme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5" name="圆角矩形 84"/>
                <p:cNvSpPr/>
                <p:nvPr/>
              </p:nvSpPr>
              <p:spPr>
                <a:xfrm>
                  <a:off x="3710114" y="4705817"/>
                  <a:ext cx="1788889" cy="32662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1500">
                      <a:schemeClr val="bg1">
                        <a:lumMod val="85000"/>
                      </a:schemeClr>
                    </a:gs>
                    <a:gs pos="3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6" name="圆角矩形 85"/>
                <p:cNvSpPr/>
                <p:nvPr/>
              </p:nvSpPr>
              <p:spPr>
                <a:xfrm rot="-300000">
                  <a:off x="3667323" y="4909975"/>
                  <a:ext cx="1831730" cy="78828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0000">
                      <a:schemeClr val="bg1">
                        <a:lumMod val="7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7" name="圆角矩形 86"/>
                <p:cNvSpPr/>
                <p:nvPr/>
              </p:nvSpPr>
              <p:spPr>
                <a:xfrm rot="-300000">
                  <a:off x="3667323" y="5070121"/>
                  <a:ext cx="1831730" cy="78828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0000">
                      <a:schemeClr val="bg1">
                        <a:lumMod val="7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8" name="圆角矩形 87"/>
                <p:cNvSpPr/>
                <p:nvPr/>
              </p:nvSpPr>
              <p:spPr>
                <a:xfrm rot="-300000">
                  <a:off x="3667323" y="5236799"/>
                  <a:ext cx="1831730" cy="78828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0000">
                      <a:schemeClr val="bg1">
                        <a:lumMod val="7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89" name="圆角矩形 88"/>
                <p:cNvSpPr/>
                <p:nvPr/>
              </p:nvSpPr>
              <p:spPr>
                <a:xfrm rot="-300000">
                  <a:off x="3667323" y="5405617"/>
                  <a:ext cx="1831730" cy="78828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0000">
                      <a:schemeClr val="bg1">
                        <a:lumMod val="7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0" name="圆角矩形 89"/>
                <p:cNvSpPr/>
                <p:nvPr/>
              </p:nvSpPr>
              <p:spPr>
                <a:xfrm rot="-300000">
                  <a:off x="3667323" y="5540958"/>
                  <a:ext cx="1831730" cy="82848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50000">
                      <a:schemeClr val="bg1">
                        <a:lumMod val="75000"/>
                      </a:schemeClr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1" name="圆角矩形 90"/>
                <p:cNvSpPr/>
                <p:nvPr/>
              </p:nvSpPr>
              <p:spPr>
                <a:xfrm>
                  <a:off x="4009769" y="5933116"/>
                  <a:ext cx="1178588" cy="35135"/>
                </a:xfrm>
                <a:prstGeom prst="roundRect">
                  <a:avLst>
                    <a:gd name="adj" fmla="val 13637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92" name="圆角矩形 91"/>
                <p:cNvSpPr/>
                <p:nvPr/>
              </p:nvSpPr>
              <p:spPr>
                <a:xfrm>
                  <a:off x="4201536" y="6135966"/>
                  <a:ext cx="776005" cy="16227"/>
                </a:xfrm>
                <a:prstGeom prst="roundRect">
                  <a:avLst>
                    <a:gd name="adj" fmla="val 13637"/>
                  </a:avLst>
                </a:prstGeom>
                <a:gradFill>
                  <a:gsLst>
                    <a:gs pos="78000">
                      <a:schemeClr val="bg1"/>
                    </a:gs>
                    <a:gs pos="53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50000"/>
                      </a:schemeClr>
                    </a:gs>
                    <a:gs pos="23000">
                      <a:schemeClr val="bg1"/>
                    </a:gs>
                    <a:gs pos="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76" name="椭圆 75"/>
              <p:cNvSpPr/>
              <p:nvPr/>
            </p:nvSpPr>
            <p:spPr>
              <a:xfrm>
                <a:off x="4344188" y="6440043"/>
                <a:ext cx="3503625" cy="37333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alpha val="25000"/>
                    </a:schemeClr>
                  </a:gs>
                  <a:gs pos="100000">
                    <a:srgbClr val="EFEFEF">
                      <a:alpha val="0"/>
                    </a:srgbClr>
                  </a:gs>
                </a:gsLst>
                <a:path path="shape">
                  <a:fillToRect l="50000" t="50000" r="50000" b="50000"/>
                </a:path>
                <a:tileRect/>
              </a:gradFill>
              <a:ln>
                <a:noFill/>
              </a:ln>
              <a:effectLst>
                <a:softEdge rad="381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5249800" y="3330605"/>
              <a:ext cx="1692399" cy="1675643"/>
              <a:chOff x="5245265" y="2863322"/>
              <a:chExt cx="1538545" cy="1523312"/>
            </a:xfrm>
          </p:grpSpPr>
          <p:grpSp>
            <p:nvGrpSpPr>
              <p:cNvPr id="64" name="Group 35"/>
              <p:cNvGrpSpPr>
                <a:grpSpLocks noChangeAspect="1"/>
              </p:cNvGrpSpPr>
              <p:nvPr/>
            </p:nvGrpSpPr>
            <p:grpSpPr bwMode="auto">
              <a:xfrm>
                <a:off x="5329506" y="2866005"/>
                <a:ext cx="1431612" cy="1388230"/>
                <a:chOff x="3477" y="1809"/>
                <a:chExt cx="726" cy="704"/>
              </a:xfrm>
              <a:solidFill>
                <a:schemeClr val="bg1">
                  <a:lumMod val="85000"/>
                  <a:alpha val="76000"/>
                </a:schemeClr>
              </a:solidFill>
            </p:grpSpPr>
            <p:sp>
              <p:nvSpPr>
                <p:cNvPr id="66" name="Freeform 36"/>
                <p:cNvSpPr/>
                <p:nvPr/>
              </p:nvSpPr>
              <p:spPr bwMode="auto">
                <a:xfrm>
                  <a:off x="3928" y="1833"/>
                  <a:ext cx="15" cy="12"/>
                </a:xfrm>
                <a:custGeom>
                  <a:avLst/>
                  <a:gdLst>
                    <a:gd name="T0" fmla="*/ 5 w 6"/>
                    <a:gd name="T1" fmla="*/ 0 h 5"/>
                    <a:gd name="T2" fmla="*/ 0 w 6"/>
                    <a:gd name="T3" fmla="*/ 0 h 5"/>
                    <a:gd name="T4" fmla="*/ 0 w 6"/>
                    <a:gd name="T5" fmla="*/ 3 h 5"/>
                    <a:gd name="T6" fmla="*/ 0 w 6"/>
                    <a:gd name="T7" fmla="*/ 4 h 5"/>
                    <a:gd name="T8" fmla="*/ 0 w 6"/>
                    <a:gd name="T9" fmla="*/ 5 h 5"/>
                    <a:gd name="T10" fmla="*/ 1 w 6"/>
                    <a:gd name="T11" fmla="*/ 5 h 5"/>
                    <a:gd name="T12" fmla="*/ 5 w 6"/>
                    <a:gd name="T13" fmla="*/ 5 h 5"/>
                    <a:gd name="T14" fmla="*/ 6 w 6"/>
                    <a:gd name="T15" fmla="*/ 5 h 5"/>
                    <a:gd name="T16" fmla="*/ 6 w 6"/>
                    <a:gd name="T17" fmla="*/ 5 h 5"/>
                    <a:gd name="T18" fmla="*/ 6 w 6"/>
                    <a:gd name="T19" fmla="*/ 5 h 5"/>
                    <a:gd name="T20" fmla="*/ 6 w 6"/>
                    <a:gd name="T21" fmla="*/ 4 h 5"/>
                    <a:gd name="T22" fmla="*/ 6 w 6"/>
                    <a:gd name="T23" fmla="*/ 3 h 5"/>
                    <a:gd name="T24" fmla="*/ 6 w 6"/>
                    <a:gd name="T25" fmla="*/ 3 h 5"/>
                    <a:gd name="T26" fmla="*/ 5 w 6"/>
                    <a:gd name="T27" fmla="*/ 2 h 5"/>
                    <a:gd name="T28" fmla="*/ 5 w 6"/>
                    <a:gd name="T29" fmla="*/ 2 h 5"/>
                    <a:gd name="T30" fmla="*/ 5 w 6"/>
                    <a:gd name="T31" fmla="*/ 1 h 5"/>
                    <a:gd name="T32" fmla="*/ 5 w 6"/>
                    <a:gd name="T3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6" h="5">
                      <a:moveTo>
                        <a:pt x="5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4"/>
                        <a:pt x="0" y="4"/>
                        <a:pt x="0" y="5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5" y="5"/>
                        <a:pt x="5" y="5"/>
                        <a:pt x="5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6" y="4"/>
                        <a:pt x="6" y="4"/>
                        <a:pt x="6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3"/>
                        <a:pt x="6" y="3"/>
                        <a:pt x="5" y="2"/>
                      </a:cubicBezTo>
                      <a:cubicBezTo>
                        <a:pt x="5" y="2"/>
                        <a:pt x="5" y="2"/>
                        <a:pt x="5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5" y="0"/>
                        <a:pt x="5" y="0"/>
                        <a:pt x="5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7" name="Freeform 37"/>
                <p:cNvSpPr/>
                <p:nvPr/>
              </p:nvSpPr>
              <p:spPr bwMode="auto">
                <a:xfrm>
                  <a:off x="3928" y="1840"/>
                  <a:ext cx="34" cy="33"/>
                </a:xfrm>
                <a:custGeom>
                  <a:avLst/>
                  <a:gdLst>
                    <a:gd name="T0" fmla="*/ 7 w 14"/>
                    <a:gd name="T1" fmla="*/ 0 h 14"/>
                    <a:gd name="T2" fmla="*/ 6 w 14"/>
                    <a:gd name="T3" fmla="*/ 0 h 14"/>
                    <a:gd name="T4" fmla="*/ 6 w 14"/>
                    <a:gd name="T5" fmla="*/ 1 h 14"/>
                    <a:gd name="T6" fmla="*/ 6 w 14"/>
                    <a:gd name="T7" fmla="*/ 2 h 14"/>
                    <a:gd name="T8" fmla="*/ 6 w 14"/>
                    <a:gd name="T9" fmla="*/ 2 h 14"/>
                    <a:gd name="T10" fmla="*/ 6 w 14"/>
                    <a:gd name="T11" fmla="*/ 2 h 14"/>
                    <a:gd name="T12" fmla="*/ 5 w 14"/>
                    <a:gd name="T13" fmla="*/ 3 h 14"/>
                    <a:gd name="T14" fmla="*/ 5 w 14"/>
                    <a:gd name="T15" fmla="*/ 3 h 14"/>
                    <a:gd name="T16" fmla="*/ 4 w 14"/>
                    <a:gd name="T17" fmla="*/ 3 h 14"/>
                    <a:gd name="T18" fmla="*/ 4 w 14"/>
                    <a:gd name="T19" fmla="*/ 3 h 14"/>
                    <a:gd name="T20" fmla="*/ 3 w 14"/>
                    <a:gd name="T21" fmla="*/ 3 h 14"/>
                    <a:gd name="T22" fmla="*/ 3 w 14"/>
                    <a:gd name="T23" fmla="*/ 4 h 14"/>
                    <a:gd name="T24" fmla="*/ 3 w 14"/>
                    <a:gd name="T25" fmla="*/ 4 h 14"/>
                    <a:gd name="T26" fmla="*/ 3 w 14"/>
                    <a:gd name="T27" fmla="*/ 4 h 14"/>
                    <a:gd name="T28" fmla="*/ 3 w 14"/>
                    <a:gd name="T29" fmla="*/ 4 h 14"/>
                    <a:gd name="T30" fmla="*/ 2 w 14"/>
                    <a:gd name="T31" fmla="*/ 4 h 14"/>
                    <a:gd name="T32" fmla="*/ 1 w 14"/>
                    <a:gd name="T33" fmla="*/ 4 h 14"/>
                    <a:gd name="T34" fmla="*/ 0 w 14"/>
                    <a:gd name="T35" fmla="*/ 5 h 14"/>
                    <a:gd name="T36" fmla="*/ 0 w 14"/>
                    <a:gd name="T37" fmla="*/ 6 h 14"/>
                    <a:gd name="T38" fmla="*/ 0 w 14"/>
                    <a:gd name="T39" fmla="*/ 6 h 14"/>
                    <a:gd name="T40" fmla="*/ 0 w 14"/>
                    <a:gd name="T41" fmla="*/ 9 h 14"/>
                    <a:gd name="T42" fmla="*/ 1 w 14"/>
                    <a:gd name="T43" fmla="*/ 9 h 14"/>
                    <a:gd name="T44" fmla="*/ 1 w 14"/>
                    <a:gd name="T45" fmla="*/ 9 h 14"/>
                    <a:gd name="T46" fmla="*/ 1 w 14"/>
                    <a:gd name="T47" fmla="*/ 9 h 14"/>
                    <a:gd name="T48" fmla="*/ 1 w 14"/>
                    <a:gd name="T49" fmla="*/ 9 h 14"/>
                    <a:gd name="T50" fmla="*/ 1 w 14"/>
                    <a:gd name="T51" fmla="*/ 11 h 14"/>
                    <a:gd name="T52" fmla="*/ 2 w 14"/>
                    <a:gd name="T53" fmla="*/ 11 h 14"/>
                    <a:gd name="T54" fmla="*/ 3 w 14"/>
                    <a:gd name="T55" fmla="*/ 11 h 14"/>
                    <a:gd name="T56" fmla="*/ 3 w 14"/>
                    <a:gd name="T57" fmla="*/ 11 h 14"/>
                    <a:gd name="T58" fmla="*/ 3 w 14"/>
                    <a:gd name="T59" fmla="*/ 11 h 14"/>
                    <a:gd name="T60" fmla="*/ 3 w 14"/>
                    <a:gd name="T61" fmla="*/ 13 h 14"/>
                    <a:gd name="T62" fmla="*/ 5 w 14"/>
                    <a:gd name="T63" fmla="*/ 13 h 14"/>
                    <a:gd name="T64" fmla="*/ 6 w 14"/>
                    <a:gd name="T65" fmla="*/ 14 h 14"/>
                    <a:gd name="T66" fmla="*/ 7 w 14"/>
                    <a:gd name="T67" fmla="*/ 14 h 14"/>
                    <a:gd name="T68" fmla="*/ 9 w 14"/>
                    <a:gd name="T69" fmla="*/ 13 h 14"/>
                    <a:gd name="T70" fmla="*/ 10 w 14"/>
                    <a:gd name="T71" fmla="*/ 13 h 14"/>
                    <a:gd name="T72" fmla="*/ 10 w 14"/>
                    <a:gd name="T73" fmla="*/ 12 h 14"/>
                    <a:gd name="T74" fmla="*/ 11 w 14"/>
                    <a:gd name="T75" fmla="*/ 12 h 14"/>
                    <a:gd name="T76" fmla="*/ 12 w 14"/>
                    <a:gd name="T77" fmla="*/ 12 h 14"/>
                    <a:gd name="T78" fmla="*/ 13 w 14"/>
                    <a:gd name="T79" fmla="*/ 8 h 14"/>
                    <a:gd name="T80" fmla="*/ 13 w 14"/>
                    <a:gd name="T81" fmla="*/ 7 h 14"/>
                    <a:gd name="T82" fmla="*/ 12 w 14"/>
                    <a:gd name="T83" fmla="*/ 5 h 14"/>
                    <a:gd name="T84" fmla="*/ 12 w 14"/>
                    <a:gd name="T85" fmla="*/ 5 h 14"/>
                    <a:gd name="T86" fmla="*/ 12 w 14"/>
                    <a:gd name="T87" fmla="*/ 5 h 14"/>
                    <a:gd name="T88" fmla="*/ 13 w 14"/>
                    <a:gd name="T89" fmla="*/ 4 h 14"/>
                    <a:gd name="T90" fmla="*/ 13 w 14"/>
                    <a:gd name="T91" fmla="*/ 2 h 14"/>
                    <a:gd name="T92" fmla="*/ 13 w 14"/>
                    <a:gd name="T93" fmla="*/ 2 h 14"/>
                    <a:gd name="T94" fmla="*/ 12 w 14"/>
                    <a:gd name="T95" fmla="*/ 2 h 14"/>
                    <a:gd name="T96" fmla="*/ 12 w 14"/>
                    <a:gd name="T97" fmla="*/ 1 h 14"/>
                    <a:gd name="T98" fmla="*/ 11 w 14"/>
                    <a:gd name="T99" fmla="*/ 1 h 14"/>
                    <a:gd name="T100" fmla="*/ 8 w 14"/>
                    <a:gd name="T101" fmla="*/ 0 h 14"/>
                    <a:gd name="T102" fmla="*/ 8 w 14"/>
                    <a:gd name="T103" fmla="*/ 0 h 14"/>
                    <a:gd name="T104" fmla="*/ 7 w 14"/>
                    <a:gd name="T105" fmla="*/ 0 h 14"/>
                    <a:gd name="T106" fmla="*/ 7 w 14"/>
                    <a:gd name="T107" fmla="*/ 0 h 14"/>
                    <a:gd name="T108" fmla="*/ 7 w 14"/>
                    <a:gd name="T109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4" h="14">
                      <a:moveTo>
                        <a:pt x="7" y="0"/>
                      </a:moveTo>
                      <a:cubicBezTo>
                        <a:pt x="7" y="0"/>
                        <a:pt x="6" y="0"/>
                        <a:pt x="6" y="0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1" y="4"/>
                        <a:pt x="1" y="4"/>
                        <a:pt x="0" y="5"/>
                      </a:cubicBezTo>
                      <a:cubicBezTo>
                        <a:pt x="0" y="5"/>
                        <a:pt x="0" y="6"/>
                        <a:pt x="0" y="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3" y="12"/>
                        <a:pt x="3" y="12"/>
                        <a:pt x="3" y="13"/>
                      </a:cubicBezTo>
                      <a:cubicBezTo>
                        <a:pt x="4" y="13"/>
                        <a:pt x="5" y="13"/>
                        <a:pt x="5" y="13"/>
                      </a:cubicBezTo>
                      <a:cubicBezTo>
                        <a:pt x="6" y="14"/>
                        <a:pt x="6" y="14"/>
                        <a:pt x="6" y="14"/>
                      </a:cubicBez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8" y="14"/>
                        <a:pt x="9" y="13"/>
                        <a:pt x="9" y="13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13" y="11"/>
                        <a:pt x="14" y="9"/>
                        <a:pt x="13" y="8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2" y="6"/>
                        <a:pt x="12" y="6"/>
                        <a:pt x="12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13" y="5"/>
                        <a:pt x="13" y="5"/>
                        <a:pt x="13" y="4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2" y="2"/>
                        <a:pt x="12" y="2"/>
                        <a:pt x="12" y="2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0" y="0"/>
                        <a:pt x="9" y="0"/>
                        <a:pt x="8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8" name="Freeform 38"/>
                <p:cNvSpPr/>
                <p:nvPr/>
              </p:nvSpPr>
              <p:spPr bwMode="auto">
                <a:xfrm>
                  <a:off x="3959" y="1847"/>
                  <a:ext cx="22" cy="19"/>
                </a:xfrm>
                <a:custGeom>
                  <a:avLst/>
                  <a:gdLst>
                    <a:gd name="T0" fmla="*/ 4 w 9"/>
                    <a:gd name="T1" fmla="*/ 0 h 8"/>
                    <a:gd name="T2" fmla="*/ 0 w 9"/>
                    <a:gd name="T3" fmla="*/ 1 h 8"/>
                    <a:gd name="T4" fmla="*/ 0 w 9"/>
                    <a:gd name="T5" fmla="*/ 2 h 8"/>
                    <a:gd name="T6" fmla="*/ 1 w 9"/>
                    <a:gd name="T7" fmla="*/ 3 h 8"/>
                    <a:gd name="T8" fmla="*/ 2 w 9"/>
                    <a:gd name="T9" fmla="*/ 4 h 8"/>
                    <a:gd name="T10" fmla="*/ 3 w 9"/>
                    <a:gd name="T11" fmla="*/ 5 h 8"/>
                    <a:gd name="T12" fmla="*/ 3 w 9"/>
                    <a:gd name="T13" fmla="*/ 6 h 8"/>
                    <a:gd name="T14" fmla="*/ 4 w 9"/>
                    <a:gd name="T15" fmla="*/ 6 h 8"/>
                    <a:gd name="T16" fmla="*/ 4 w 9"/>
                    <a:gd name="T17" fmla="*/ 6 h 8"/>
                    <a:gd name="T18" fmla="*/ 4 w 9"/>
                    <a:gd name="T19" fmla="*/ 7 h 8"/>
                    <a:gd name="T20" fmla="*/ 4 w 9"/>
                    <a:gd name="T21" fmla="*/ 7 h 8"/>
                    <a:gd name="T22" fmla="*/ 6 w 9"/>
                    <a:gd name="T23" fmla="*/ 7 h 8"/>
                    <a:gd name="T24" fmla="*/ 6 w 9"/>
                    <a:gd name="T25" fmla="*/ 8 h 8"/>
                    <a:gd name="T26" fmla="*/ 9 w 9"/>
                    <a:gd name="T27" fmla="*/ 6 h 8"/>
                    <a:gd name="T28" fmla="*/ 9 w 9"/>
                    <a:gd name="T29" fmla="*/ 3 h 8"/>
                    <a:gd name="T30" fmla="*/ 9 w 9"/>
                    <a:gd name="T31" fmla="*/ 2 h 8"/>
                    <a:gd name="T32" fmla="*/ 9 w 9"/>
                    <a:gd name="T33" fmla="*/ 1 h 8"/>
                    <a:gd name="T34" fmla="*/ 8 w 9"/>
                    <a:gd name="T35" fmla="*/ 1 h 8"/>
                    <a:gd name="T36" fmla="*/ 7 w 9"/>
                    <a:gd name="T37" fmla="*/ 1 h 8"/>
                    <a:gd name="T38" fmla="*/ 7 w 9"/>
                    <a:gd name="T39" fmla="*/ 1 h 8"/>
                    <a:gd name="T40" fmla="*/ 7 w 9"/>
                    <a:gd name="T41" fmla="*/ 1 h 8"/>
                    <a:gd name="T42" fmla="*/ 8 w 9"/>
                    <a:gd name="T43" fmla="*/ 0 h 8"/>
                    <a:gd name="T44" fmla="*/ 7 w 9"/>
                    <a:gd name="T45" fmla="*/ 0 h 8"/>
                    <a:gd name="T46" fmla="*/ 5 w 9"/>
                    <a:gd name="T47" fmla="*/ 0 h 8"/>
                    <a:gd name="T48" fmla="*/ 4 w 9"/>
                    <a:gd name="T49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9" h="8">
                      <a:moveTo>
                        <a:pt x="4" y="0"/>
                      </a:moveTo>
                      <a:cubicBezTo>
                        <a:pt x="3" y="0"/>
                        <a:pt x="1" y="0"/>
                        <a:pt x="0" y="1"/>
                      </a:cubicBez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3"/>
                        <a:pt x="0" y="3"/>
                        <a:pt x="1" y="3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3" y="5"/>
                        <a:pt x="3" y="5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4" y="6"/>
                        <a:pt x="4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6" y="7"/>
                        <a:pt x="6" y="7"/>
                        <a:pt x="6" y="7"/>
                      </a:cubicBezTo>
                      <a:cubicBezTo>
                        <a:pt x="6" y="8"/>
                        <a:pt x="6" y="8"/>
                        <a:pt x="6" y="8"/>
                      </a:cubicBezTo>
                      <a:cubicBezTo>
                        <a:pt x="7" y="8"/>
                        <a:pt x="8" y="7"/>
                        <a:pt x="9" y="6"/>
                      </a:cubicBezTo>
                      <a:cubicBezTo>
                        <a:pt x="9" y="5"/>
                        <a:pt x="9" y="4"/>
                        <a:pt x="9" y="3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6" y="0"/>
                        <a:pt x="6" y="0"/>
                        <a:pt x="5" y="0"/>
                      </a:cubicBezTo>
                      <a:cubicBezTo>
                        <a:pt x="5" y="0"/>
                        <a:pt x="4" y="0"/>
                        <a:pt x="4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9" name="Freeform 39"/>
                <p:cNvSpPr/>
                <p:nvPr/>
              </p:nvSpPr>
              <p:spPr bwMode="auto">
                <a:xfrm>
                  <a:off x="3959" y="1864"/>
                  <a:ext cx="22" cy="14"/>
                </a:xfrm>
                <a:custGeom>
                  <a:avLst/>
                  <a:gdLst>
                    <a:gd name="T0" fmla="*/ 6 w 9"/>
                    <a:gd name="T1" fmla="*/ 0 h 6"/>
                    <a:gd name="T2" fmla="*/ 4 w 9"/>
                    <a:gd name="T3" fmla="*/ 0 h 6"/>
                    <a:gd name="T4" fmla="*/ 1 w 9"/>
                    <a:gd name="T5" fmla="*/ 0 h 6"/>
                    <a:gd name="T6" fmla="*/ 0 w 9"/>
                    <a:gd name="T7" fmla="*/ 1 h 6"/>
                    <a:gd name="T8" fmla="*/ 0 w 9"/>
                    <a:gd name="T9" fmla="*/ 2 h 6"/>
                    <a:gd name="T10" fmla="*/ 0 w 9"/>
                    <a:gd name="T11" fmla="*/ 2 h 6"/>
                    <a:gd name="T12" fmla="*/ 0 w 9"/>
                    <a:gd name="T13" fmla="*/ 5 h 6"/>
                    <a:gd name="T14" fmla="*/ 3 w 9"/>
                    <a:gd name="T15" fmla="*/ 5 h 6"/>
                    <a:gd name="T16" fmla="*/ 3 w 9"/>
                    <a:gd name="T17" fmla="*/ 6 h 6"/>
                    <a:gd name="T18" fmla="*/ 8 w 9"/>
                    <a:gd name="T19" fmla="*/ 6 h 6"/>
                    <a:gd name="T20" fmla="*/ 8 w 9"/>
                    <a:gd name="T21" fmla="*/ 6 h 6"/>
                    <a:gd name="T22" fmla="*/ 9 w 9"/>
                    <a:gd name="T23" fmla="*/ 6 h 6"/>
                    <a:gd name="T24" fmla="*/ 9 w 9"/>
                    <a:gd name="T25" fmla="*/ 5 h 6"/>
                    <a:gd name="T26" fmla="*/ 9 w 9"/>
                    <a:gd name="T27" fmla="*/ 5 h 6"/>
                    <a:gd name="T28" fmla="*/ 9 w 9"/>
                    <a:gd name="T29" fmla="*/ 3 h 6"/>
                    <a:gd name="T30" fmla="*/ 7 w 9"/>
                    <a:gd name="T31" fmla="*/ 2 h 6"/>
                    <a:gd name="T32" fmla="*/ 7 w 9"/>
                    <a:gd name="T33" fmla="*/ 2 h 6"/>
                    <a:gd name="T34" fmla="*/ 7 w 9"/>
                    <a:gd name="T35" fmla="*/ 2 h 6"/>
                    <a:gd name="T36" fmla="*/ 6 w 9"/>
                    <a:gd name="T37" fmla="*/ 2 h 6"/>
                    <a:gd name="T38" fmla="*/ 6 w 9"/>
                    <a:gd name="T39" fmla="*/ 1 h 6"/>
                    <a:gd name="T40" fmla="*/ 6 w 9"/>
                    <a:gd name="T41" fmla="*/ 1 h 6"/>
                    <a:gd name="T42" fmla="*/ 6 w 9"/>
                    <a:gd name="T4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9" h="6">
                      <a:moveTo>
                        <a:pt x="6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8" y="6"/>
                        <a:pt x="8" y="6"/>
                        <a:pt x="8" y="6"/>
                      </a:cubicBezTo>
                      <a:cubicBezTo>
                        <a:pt x="8" y="6"/>
                        <a:pt x="9" y="6"/>
                        <a:pt x="9" y="6"/>
                      </a:cubicBezTo>
                      <a:cubicBezTo>
                        <a:pt x="9" y="6"/>
                        <a:pt x="9" y="5"/>
                        <a:pt x="9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9" y="4"/>
                        <a:pt x="9" y="4"/>
                        <a:pt x="9" y="3"/>
                      </a:cubicBezTo>
                      <a:cubicBezTo>
                        <a:pt x="9" y="2"/>
                        <a:pt x="8" y="2"/>
                        <a:pt x="7" y="2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0"/>
                        <a:pt x="6" y="0"/>
                        <a:pt x="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0" name="Freeform 40"/>
                <p:cNvSpPr/>
                <p:nvPr/>
              </p:nvSpPr>
              <p:spPr bwMode="auto">
                <a:xfrm>
                  <a:off x="3764" y="1809"/>
                  <a:ext cx="81" cy="57"/>
                </a:xfrm>
                <a:custGeom>
                  <a:avLst/>
                  <a:gdLst>
                    <a:gd name="T0" fmla="*/ 14 w 34"/>
                    <a:gd name="T1" fmla="*/ 1 h 24"/>
                    <a:gd name="T2" fmla="*/ 2 w 34"/>
                    <a:gd name="T3" fmla="*/ 2 h 24"/>
                    <a:gd name="T4" fmla="*/ 2 w 34"/>
                    <a:gd name="T5" fmla="*/ 5 h 24"/>
                    <a:gd name="T6" fmla="*/ 4 w 34"/>
                    <a:gd name="T7" fmla="*/ 6 h 24"/>
                    <a:gd name="T8" fmla="*/ 4 w 34"/>
                    <a:gd name="T9" fmla="*/ 9 h 24"/>
                    <a:gd name="T10" fmla="*/ 4 w 34"/>
                    <a:gd name="T11" fmla="*/ 12 h 24"/>
                    <a:gd name="T12" fmla="*/ 3 w 34"/>
                    <a:gd name="T13" fmla="*/ 13 h 24"/>
                    <a:gd name="T14" fmla="*/ 0 w 34"/>
                    <a:gd name="T15" fmla="*/ 15 h 24"/>
                    <a:gd name="T16" fmla="*/ 0 w 34"/>
                    <a:gd name="T17" fmla="*/ 18 h 24"/>
                    <a:gd name="T18" fmla="*/ 2 w 34"/>
                    <a:gd name="T19" fmla="*/ 20 h 24"/>
                    <a:gd name="T20" fmla="*/ 5 w 34"/>
                    <a:gd name="T21" fmla="*/ 24 h 24"/>
                    <a:gd name="T22" fmla="*/ 11 w 34"/>
                    <a:gd name="T23" fmla="*/ 24 h 24"/>
                    <a:gd name="T24" fmla="*/ 13 w 34"/>
                    <a:gd name="T25" fmla="*/ 22 h 24"/>
                    <a:gd name="T26" fmla="*/ 14 w 34"/>
                    <a:gd name="T27" fmla="*/ 19 h 24"/>
                    <a:gd name="T28" fmla="*/ 15 w 34"/>
                    <a:gd name="T29" fmla="*/ 18 h 24"/>
                    <a:gd name="T30" fmla="*/ 16 w 34"/>
                    <a:gd name="T31" fmla="*/ 18 h 24"/>
                    <a:gd name="T32" fmla="*/ 17 w 34"/>
                    <a:gd name="T33" fmla="*/ 18 h 24"/>
                    <a:gd name="T34" fmla="*/ 21 w 34"/>
                    <a:gd name="T35" fmla="*/ 17 h 24"/>
                    <a:gd name="T36" fmla="*/ 21 w 34"/>
                    <a:gd name="T37" fmla="*/ 16 h 24"/>
                    <a:gd name="T38" fmla="*/ 22 w 34"/>
                    <a:gd name="T39" fmla="*/ 16 h 24"/>
                    <a:gd name="T40" fmla="*/ 25 w 34"/>
                    <a:gd name="T41" fmla="*/ 14 h 24"/>
                    <a:gd name="T42" fmla="*/ 28 w 34"/>
                    <a:gd name="T43" fmla="*/ 14 h 24"/>
                    <a:gd name="T44" fmla="*/ 29 w 34"/>
                    <a:gd name="T45" fmla="*/ 12 h 24"/>
                    <a:gd name="T46" fmla="*/ 29 w 34"/>
                    <a:gd name="T47" fmla="*/ 12 h 24"/>
                    <a:gd name="T48" fmla="*/ 31 w 34"/>
                    <a:gd name="T49" fmla="*/ 11 h 24"/>
                    <a:gd name="T50" fmla="*/ 31 w 34"/>
                    <a:gd name="T51" fmla="*/ 9 h 24"/>
                    <a:gd name="T52" fmla="*/ 31 w 34"/>
                    <a:gd name="T53" fmla="*/ 7 h 24"/>
                    <a:gd name="T54" fmla="*/ 33 w 34"/>
                    <a:gd name="T55" fmla="*/ 5 h 24"/>
                    <a:gd name="T56" fmla="*/ 34 w 34"/>
                    <a:gd name="T57" fmla="*/ 3 h 24"/>
                    <a:gd name="T58" fmla="*/ 34 w 34"/>
                    <a:gd name="T59" fmla="*/ 2 h 24"/>
                    <a:gd name="T60" fmla="*/ 32 w 34"/>
                    <a:gd name="T61" fmla="*/ 0 h 24"/>
                    <a:gd name="T62" fmla="*/ 27 w 34"/>
                    <a:gd name="T63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4" h="24">
                      <a:moveTo>
                        <a:pt x="27" y="0"/>
                      </a:moveTo>
                      <a:cubicBezTo>
                        <a:pt x="23" y="0"/>
                        <a:pt x="18" y="0"/>
                        <a:pt x="14" y="1"/>
                      </a:cubicBezTo>
                      <a:cubicBezTo>
                        <a:pt x="10" y="1"/>
                        <a:pt x="6" y="2"/>
                        <a:pt x="3" y="2"/>
                      </a:cubicBezTo>
                      <a:cubicBezTo>
                        <a:pt x="2" y="2"/>
                        <a:pt x="2" y="2"/>
                        <a:pt x="2" y="2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2" y="5"/>
                        <a:pt x="2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3" y="5"/>
                        <a:pt x="3" y="5"/>
                        <a:pt x="4" y="6"/>
                      </a:cubicBezTo>
                      <a:cubicBezTo>
                        <a:pt x="4" y="6"/>
                        <a:pt x="4" y="7"/>
                        <a:pt x="4" y="8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5" y="10"/>
                        <a:pt x="5" y="11"/>
                        <a:pt x="4" y="12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4" y="12"/>
                        <a:pt x="3" y="12"/>
                        <a:pt x="3" y="12"/>
                      </a:cubicBezTo>
                      <a:cubicBezTo>
                        <a:pt x="3" y="13"/>
                        <a:pt x="3" y="13"/>
                        <a:pt x="3" y="13"/>
                      </a:cubicBezTo>
                      <a:cubicBezTo>
                        <a:pt x="2" y="14"/>
                        <a:pt x="2" y="14"/>
                        <a:pt x="1" y="15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8"/>
                        <a:pt x="0" y="19"/>
                        <a:pt x="1" y="19"/>
                      </a:cubicBezTo>
                      <a:cubicBezTo>
                        <a:pt x="2" y="20"/>
                        <a:pt x="2" y="20"/>
                        <a:pt x="2" y="20"/>
                      </a:cubicBezTo>
                      <a:cubicBezTo>
                        <a:pt x="3" y="21"/>
                        <a:pt x="4" y="22"/>
                        <a:pt x="5" y="23"/>
                      </a:cubicBezTo>
                      <a:cubicBezTo>
                        <a:pt x="5" y="24"/>
                        <a:pt x="5" y="24"/>
                        <a:pt x="5" y="24"/>
                      </a:cubicBezTo>
                      <a:cubicBezTo>
                        <a:pt x="10" y="24"/>
                        <a:pt x="10" y="24"/>
                        <a:pt x="10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1" y="24"/>
                        <a:pt x="11" y="24"/>
                        <a:pt x="11" y="24"/>
                      </a:cubicBezTo>
                      <a:cubicBezTo>
                        <a:pt x="13" y="24"/>
                        <a:pt x="13" y="23"/>
                        <a:pt x="13" y="22"/>
                      </a:cubicBezTo>
                      <a:cubicBezTo>
                        <a:pt x="13" y="22"/>
                        <a:pt x="14" y="21"/>
                        <a:pt x="14" y="21"/>
                      </a:cubicBezTo>
                      <a:cubicBezTo>
                        <a:pt x="14" y="20"/>
                        <a:pt x="14" y="20"/>
                        <a:pt x="14" y="19"/>
                      </a:cubicBezTo>
                      <a:cubicBezTo>
                        <a:pt x="14" y="19"/>
                        <a:pt x="14" y="19"/>
                        <a:pt x="14" y="19"/>
                      </a:cubicBezTo>
                      <a:cubicBezTo>
                        <a:pt x="15" y="19"/>
                        <a:pt x="15" y="19"/>
                        <a:pt x="15" y="18"/>
                      </a:cubicBezTo>
                      <a:cubicBezTo>
                        <a:pt x="15" y="18"/>
                        <a:pt x="15" y="18"/>
                        <a:pt x="15" y="18"/>
                      </a:cubicBezTo>
                      <a:cubicBezTo>
                        <a:pt x="15" y="18"/>
                        <a:pt x="15" y="18"/>
                        <a:pt x="16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17" y="18"/>
                        <a:pt x="17" y="18"/>
                        <a:pt x="17" y="18"/>
                      </a:cubicBez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20" y="18"/>
                        <a:pt x="21" y="18"/>
                        <a:pt x="21" y="17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3" y="16"/>
                        <a:pt x="23" y="16"/>
                        <a:pt x="24" y="15"/>
                      </a:cubicBezTo>
                      <a:cubicBezTo>
                        <a:pt x="24" y="15"/>
                        <a:pt x="25" y="14"/>
                        <a:pt x="25" y="14"/>
                      </a:cubicBezTo>
                      <a:cubicBezTo>
                        <a:pt x="25" y="14"/>
                        <a:pt x="26" y="14"/>
                        <a:pt x="26" y="14"/>
                      </a:cubicBezTo>
                      <a:cubicBezTo>
                        <a:pt x="28" y="14"/>
                        <a:pt x="28" y="14"/>
                        <a:pt x="28" y="14"/>
                      </a:cubicBezTo>
                      <a:cubicBezTo>
                        <a:pt x="28" y="14"/>
                        <a:pt x="28" y="14"/>
                        <a:pt x="28" y="14"/>
                      </a:cubicBezTo>
                      <a:cubicBezTo>
                        <a:pt x="29" y="14"/>
                        <a:pt x="29" y="13"/>
                        <a:pt x="29" y="12"/>
                      </a:cubicBez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0" y="12"/>
                        <a:pt x="30" y="12"/>
                        <a:pt x="30" y="12"/>
                      </a:cubicBezTo>
                      <a:cubicBezTo>
                        <a:pt x="30" y="12"/>
                        <a:pt x="31" y="12"/>
                        <a:pt x="31" y="11"/>
                      </a:cubicBezTo>
                      <a:cubicBezTo>
                        <a:pt x="32" y="11"/>
                        <a:pt x="32" y="10"/>
                        <a:pt x="31" y="10"/>
                      </a:cubicBezTo>
                      <a:cubicBezTo>
                        <a:pt x="31" y="9"/>
                        <a:pt x="31" y="9"/>
                        <a:pt x="31" y="9"/>
                      </a:cubicBezTo>
                      <a:cubicBezTo>
                        <a:pt x="31" y="9"/>
                        <a:pt x="31" y="9"/>
                        <a:pt x="31" y="9"/>
                      </a:cubicBezTo>
                      <a:cubicBezTo>
                        <a:pt x="31" y="8"/>
                        <a:pt x="31" y="7"/>
                        <a:pt x="31" y="7"/>
                      </a:cubicBezTo>
                      <a:cubicBezTo>
                        <a:pt x="31" y="6"/>
                        <a:pt x="31" y="6"/>
                        <a:pt x="32" y="5"/>
                      </a:cubicBezTo>
                      <a:cubicBezTo>
                        <a:pt x="33" y="5"/>
                        <a:pt x="33" y="5"/>
                        <a:pt x="33" y="5"/>
                      </a:cubicBezTo>
                      <a:cubicBezTo>
                        <a:pt x="34" y="5"/>
                        <a:pt x="34" y="3"/>
                        <a:pt x="34" y="3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4" y="2"/>
                        <a:pt x="34" y="2"/>
                        <a:pt x="34" y="2"/>
                      </a:cubicBezTo>
                      <a:cubicBezTo>
                        <a:pt x="34" y="1"/>
                        <a:pt x="34" y="1"/>
                        <a:pt x="33" y="1"/>
                      </a:cubicBezTo>
                      <a:cubicBezTo>
                        <a:pt x="33" y="0"/>
                        <a:pt x="33" y="0"/>
                        <a:pt x="32" y="0"/>
                      </a:cubicBezTo>
                      <a:cubicBezTo>
                        <a:pt x="32" y="0"/>
                        <a:pt x="31" y="0"/>
                        <a:pt x="31" y="0"/>
                      </a:cubicBezTo>
                      <a:cubicBezTo>
                        <a:pt x="29" y="0"/>
                        <a:pt x="28" y="0"/>
                        <a:pt x="27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1" name="Freeform 41"/>
                <p:cNvSpPr>
                  <a:spLocks noEditPoints="1"/>
                </p:cNvSpPr>
                <p:nvPr/>
              </p:nvSpPr>
              <p:spPr bwMode="auto">
                <a:xfrm>
                  <a:off x="3902" y="1838"/>
                  <a:ext cx="301" cy="585"/>
                </a:xfrm>
                <a:custGeom>
                  <a:avLst/>
                  <a:gdLst>
                    <a:gd name="T0" fmla="*/ 51 w 126"/>
                    <a:gd name="T1" fmla="*/ 38 h 245"/>
                    <a:gd name="T2" fmla="*/ 34 w 126"/>
                    <a:gd name="T3" fmla="*/ 3 h 245"/>
                    <a:gd name="T4" fmla="*/ 35 w 126"/>
                    <a:gd name="T5" fmla="*/ 9 h 245"/>
                    <a:gd name="T6" fmla="*/ 34 w 126"/>
                    <a:gd name="T7" fmla="*/ 18 h 245"/>
                    <a:gd name="T8" fmla="*/ 22 w 126"/>
                    <a:gd name="T9" fmla="*/ 26 h 245"/>
                    <a:gd name="T10" fmla="*/ 39 w 126"/>
                    <a:gd name="T11" fmla="*/ 42 h 245"/>
                    <a:gd name="T12" fmla="*/ 48 w 126"/>
                    <a:gd name="T13" fmla="*/ 45 h 245"/>
                    <a:gd name="T14" fmla="*/ 59 w 126"/>
                    <a:gd name="T15" fmla="*/ 54 h 245"/>
                    <a:gd name="T16" fmla="*/ 58 w 126"/>
                    <a:gd name="T17" fmla="*/ 43 h 245"/>
                    <a:gd name="T18" fmla="*/ 65 w 126"/>
                    <a:gd name="T19" fmla="*/ 49 h 245"/>
                    <a:gd name="T20" fmla="*/ 67 w 126"/>
                    <a:gd name="T21" fmla="*/ 34 h 245"/>
                    <a:gd name="T22" fmla="*/ 74 w 126"/>
                    <a:gd name="T23" fmla="*/ 44 h 245"/>
                    <a:gd name="T24" fmla="*/ 78 w 126"/>
                    <a:gd name="T25" fmla="*/ 55 h 245"/>
                    <a:gd name="T26" fmla="*/ 85 w 126"/>
                    <a:gd name="T27" fmla="*/ 56 h 245"/>
                    <a:gd name="T28" fmla="*/ 90 w 126"/>
                    <a:gd name="T29" fmla="*/ 63 h 245"/>
                    <a:gd name="T30" fmla="*/ 80 w 126"/>
                    <a:gd name="T31" fmla="*/ 65 h 245"/>
                    <a:gd name="T32" fmla="*/ 71 w 126"/>
                    <a:gd name="T33" fmla="*/ 66 h 245"/>
                    <a:gd name="T34" fmla="*/ 64 w 126"/>
                    <a:gd name="T35" fmla="*/ 63 h 245"/>
                    <a:gd name="T36" fmla="*/ 56 w 126"/>
                    <a:gd name="T37" fmla="*/ 58 h 245"/>
                    <a:gd name="T38" fmla="*/ 48 w 126"/>
                    <a:gd name="T39" fmla="*/ 53 h 245"/>
                    <a:gd name="T40" fmla="*/ 32 w 126"/>
                    <a:gd name="T41" fmla="*/ 54 h 245"/>
                    <a:gd name="T42" fmla="*/ 24 w 126"/>
                    <a:gd name="T43" fmla="*/ 58 h 245"/>
                    <a:gd name="T44" fmla="*/ 14 w 126"/>
                    <a:gd name="T45" fmla="*/ 72 h 245"/>
                    <a:gd name="T46" fmla="*/ 6 w 126"/>
                    <a:gd name="T47" fmla="*/ 80 h 245"/>
                    <a:gd name="T48" fmla="*/ 1 w 126"/>
                    <a:gd name="T49" fmla="*/ 96 h 245"/>
                    <a:gd name="T50" fmla="*/ 1 w 126"/>
                    <a:gd name="T51" fmla="*/ 109 h 245"/>
                    <a:gd name="T52" fmla="*/ 9 w 126"/>
                    <a:gd name="T53" fmla="*/ 120 h 245"/>
                    <a:gd name="T54" fmla="*/ 21 w 126"/>
                    <a:gd name="T55" fmla="*/ 132 h 245"/>
                    <a:gd name="T56" fmla="*/ 33 w 126"/>
                    <a:gd name="T57" fmla="*/ 138 h 245"/>
                    <a:gd name="T58" fmla="*/ 43 w 126"/>
                    <a:gd name="T59" fmla="*/ 139 h 245"/>
                    <a:gd name="T60" fmla="*/ 57 w 126"/>
                    <a:gd name="T61" fmla="*/ 135 h 245"/>
                    <a:gd name="T62" fmla="*/ 67 w 126"/>
                    <a:gd name="T63" fmla="*/ 140 h 245"/>
                    <a:gd name="T64" fmla="*/ 68 w 126"/>
                    <a:gd name="T65" fmla="*/ 153 h 245"/>
                    <a:gd name="T66" fmla="*/ 76 w 126"/>
                    <a:gd name="T67" fmla="*/ 168 h 245"/>
                    <a:gd name="T68" fmla="*/ 77 w 126"/>
                    <a:gd name="T69" fmla="*/ 181 h 245"/>
                    <a:gd name="T70" fmla="*/ 71 w 126"/>
                    <a:gd name="T71" fmla="*/ 194 h 245"/>
                    <a:gd name="T72" fmla="*/ 71 w 126"/>
                    <a:gd name="T73" fmla="*/ 214 h 245"/>
                    <a:gd name="T74" fmla="*/ 72 w 126"/>
                    <a:gd name="T75" fmla="*/ 234 h 245"/>
                    <a:gd name="T76" fmla="*/ 81 w 126"/>
                    <a:gd name="T77" fmla="*/ 242 h 245"/>
                    <a:gd name="T78" fmla="*/ 97 w 126"/>
                    <a:gd name="T79" fmla="*/ 232 h 245"/>
                    <a:gd name="T80" fmla="*/ 100 w 126"/>
                    <a:gd name="T81" fmla="*/ 221 h 245"/>
                    <a:gd name="T82" fmla="*/ 108 w 126"/>
                    <a:gd name="T83" fmla="*/ 206 h 245"/>
                    <a:gd name="T84" fmla="*/ 119 w 126"/>
                    <a:gd name="T85" fmla="*/ 181 h 245"/>
                    <a:gd name="T86" fmla="*/ 122 w 126"/>
                    <a:gd name="T87" fmla="*/ 158 h 245"/>
                    <a:gd name="T88" fmla="*/ 124 w 126"/>
                    <a:gd name="T89" fmla="*/ 142 h 245"/>
                    <a:gd name="T90" fmla="*/ 122 w 126"/>
                    <a:gd name="T91" fmla="*/ 116 h 245"/>
                    <a:gd name="T92" fmla="*/ 116 w 126"/>
                    <a:gd name="T93" fmla="*/ 107 h 245"/>
                    <a:gd name="T94" fmla="*/ 106 w 126"/>
                    <a:gd name="T95" fmla="*/ 90 h 245"/>
                    <a:gd name="T96" fmla="*/ 99 w 126"/>
                    <a:gd name="T97" fmla="*/ 76 h 245"/>
                    <a:gd name="T98" fmla="*/ 103 w 126"/>
                    <a:gd name="T99" fmla="*/ 82 h 245"/>
                    <a:gd name="T100" fmla="*/ 111 w 126"/>
                    <a:gd name="T101" fmla="*/ 95 h 245"/>
                    <a:gd name="T102" fmla="*/ 116 w 126"/>
                    <a:gd name="T103" fmla="*/ 105 h 245"/>
                    <a:gd name="T104" fmla="*/ 118 w 126"/>
                    <a:gd name="T105" fmla="*/ 84 h 245"/>
                    <a:gd name="T106" fmla="*/ 115 w 126"/>
                    <a:gd name="T107" fmla="*/ 77 h 245"/>
                    <a:gd name="T108" fmla="*/ 110 w 126"/>
                    <a:gd name="T109" fmla="*/ 69 h 245"/>
                    <a:gd name="T110" fmla="*/ 106 w 126"/>
                    <a:gd name="T111" fmla="*/ 62 h 245"/>
                    <a:gd name="T112" fmla="*/ 99 w 126"/>
                    <a:gd name="T113" fmla="*/ 52 h 245"/>
                    <a:gd name="T114" fmla="*/ 80 w 126"/>
                    <a:gd name="T115" fmla="*/ 31 h 245"/>
                    <a:gd name="T116" fmla="*/ 62 w 126"/>
                    <a:gd name="T117" fmla="*/ 17 h 2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126" h="245">
                      <a:moveTo>
                        <a:pt x="49" y="38"/>
                      </a:move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7"/>
                        <a:pt x="49" y="37"/>
                        <a:pt x="49" y="37"/>
                      </a:cubicBezTo>
                      <a:cubicBezTo>
                        <a:pt x="48" y="37"/>
                        <a:pt x="48" y="37"/>
                        <a:pt x="48" y="37"/>
                      </a:cubicBezTo>
                      <a:cubicBezTo>
                        <a:pt x="47" y="37"/>
                        <a:pt x="46" y="36"/>
                        <a:pt x="46" y="35"/>
                      </a:cubicBezTo>
                      <a:cubicBezTo>
                        <a:pt x="46" y="34"/>
                        <a:pt x="46" y="34"/>
                        <a:pt x="46" y="34"/>
                      </a:cubicBezTo>
                      <a:cubicBezTo>
                        <a:pt x="46" y="34"/>
                        <a:pt x="46" y="34"/>
                        <a:pt x="46" y="34"/>
                      </a:cubicBezTo>
                      <a:cubicBezTo>
                        <a:pt x="47" y="34"/>
                        <a:pt x="47" y="35"/>
                        <a:pt x="47" y="35"/>
                      </a:cubicBezTo>
                      <a:cubicBezTo>
                        <a:pt x="47" y="35"/>
                        <a:pt x="47" y="35"/>
                        <a:pt x="47" y="35"/>
                      </a:cubicBezTo>
                      <a:cubicBezTo>
                        <a:pt x="47" y="36"/>
                        <a:pt x="47" y="36"/>
                        <a:pt x="47" y="36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48" y="36"/>
                        <a:pt x="48" y="36"/>
                        <a:pt x="49" y="37"/>
                      </a:cubicBezTo>
                      <a:cubicBezTo>
                        <a:pt x="50" y="37"/>
                        <a:pt x="50" y="37"/>
                        <a:pt x="50" y="37"/>
                      </a:cubicBezTo>
                      <a:cubicBezTo>
                        <a:pt x="50" y="37"/>
                        <a:pt x="50" y="37"/>
                        <a:pt x="51" y="38"/>
                      </a:cubicBezTo>
                      <a:cubicBezTo>
                        <a:pt x="51" y="38"/>
                        <a:pt x="52" y="38"/>
                        <a:pt x="52" y="38"/>
                      </a:cubicBezTo>
                      <a:cubicBezTo>
                        <a:pt x="52" y="39"/>
                        <a:pt x="52" y="39"/>
                        <a:pt x="52" y="39"/>
                      </a:cubicBezTo>
                      <a:cubicBezTo>
                        <a:pt x="53" y="39"/>
                        <a:pt x="53" y="39"/>
                        <a:pt x="53" y="39"/>
                      </a:cubicBezTo>
                      <a:cubicBezTo>
                        <a:pt x="53" y="40"/>
                        <a:pt x="53" y="40"/>
                        <a:pt x="53" y="40"/>
                      </a:cubicBezTo>
                      <a:cubicBezTo>
                        <a:pt x="52" y="40"/>
                        <a:pt x="52" y="40"/>
                        <a:pt x="52" y="40"/>
                      </a:cubicBezTo>
                      <a:cubicBezTo>
                        <a:pt x="52" y="40"/>
                        <a:pt x="52" y="40"/>
                        <a:pt x="52" y="40"/>
                      </a:cubicBezTo>
                      <a:cubicBezTo>
                        <a:pt x="52" y="38"/>
                        <a:pt x="52" y="38"/>
                        <a:pt x="52" y="38"/>
                      </a:cubicBezTo>
                      <a:cubicBezTo>
                        <a:pt x="51" y="38"/>
                        <a:pt x="51" y="38"/>
                        <a:pt x="51" y="38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moveTo>
                        <a:pt x="34" y="0"/>
                      </a:move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34" y="4"/>
                        <a:pt x="34" y="4"/>
                        <a:pt x="35" y="4"/>
                      </a:cubicBezTo>
                      <a:cubicBezTo>
                        <a:pt x="35" y="4"/>
                        <a:pt x="35" y="4"/>
                        <a:pt x="35" y="4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5" y="6"/>
                        <a:pt x="35" y="6"/>
                        <a:pt x="36" y="7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7" y="7"/>
                        <a:pt x="37" y="7"/>
                        <a:pt x="37" y="7"/>
                      </a:cubicBezTo>
                      <a:cubicBezTo>
                        <a:pt x="37" y="9"/>
                        <a:pt x="37" y="9"/>
                        <a:pt x="37" y="9"/>
                      </a:cubicBezTo>
                      <a:cubicBezTo>
                        <a:pt x="37" y="9"/>
                        <a:pt x="37" y="9"/>
                        <a:pt x="37" y="9"/>
                      </a:cubicBezTo>
                      <a:cubicBezTo>
                        <a:pt x="37" y="10"/>
                        <a:pt x="37" y="10"/>
                        <a:pt x="37" y="10"/>
                      </a:cubicBezTo>
                      <a:cubicBezTo>
                        <a:pt x="37" y="10"/>
                        <a:pt x="37" y="10"/>
                        <a:pt x="37" y="10"/>
                      </a:cubicBezTo>
                      <a:cubicBezTo>
                        <a:pt x="35" y="9"/>
                        <a:pt x="35" y="9"/>
                        <a:pt x="35" y="9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13"/>
                        <a:pt x="35" y="14"/>
                        <a:pt x="36" y="14"/>
                      </a:cubicBezTo>
                      <a:cubicBezTo>
                        <a:pt x="37" y="15"/>
                        <a:pt x="37" y="15"/>
                        <a:pt x="38" y="15"/>
                      </a:cubicBezTo>
                      <a:cubicBezTo>
                        <a:pt x="38" y="16"/>
                        <a:pt x="38" y="16"/>
                        <a:pt x="38" y="16"/>
                      </a:cubicBezTo>
                      <a:cubicBezTo>
                        <a:pt x="38" y="16"/>
                        <a:pt x="38" y="17"/>
                        <a:pt x="39" y="17"/>
                      </a:cubicBezTo>
                      <a:cubicBezTo>
                        <a:pt x="40" y="18"/>
                        <a:pt x="40" y="18"/>
                        <a:pt x="40" y="18"/>
                      </a:cubicBezTo>
                      <a:cubicBezTo>
                        <a:pt x="40" y="18"/>
                        <a:pt x="40" y="18"/>
                        <a:pt x="40" y="18"/>
                      </a:cubicBezTo>
                      <a:cubicBezTo>
                        <a:pt x="39" y="18"/>
                        <a:pt x="39" y="18"/>
                        <a:pt x="39" y="18"/>
                      </a:cubicBezTo>
                      <a:cubicBezTo>
                        <a:pt x="39" y="19"/>
                        <a:pt x="39" y="19"/>
                        <a:pt x="39" y="19"/>
                      </a:cubicBezTo>
                      <a:cubicBezTo>
                        <a:pt x="38" y="18"/>
                        <a:pt x="38" y="18"/>
                        <a:pt x="38" y="18"/>
                      </a:cubicBezTo>
                      <a:cubicBezTo>
                        <a:pt x="35" y="18"/>
                        <a:pt x="35" y="18"/>
                        <a:pt x="35" y="18"/>
                      </a:cubicBezTo>
                      <a:cubicBezTo>
                        <a:pt x="34" y="18"/>
                        <a:pt x="34" y="18"/>
                        <a:pt x="34" y="18"/>
                      </a:cubicBezTo>
                      <a:cubicBezTo>
                        <a:pt x="34" y="18"/>
                        <a:pt x="34" y="18"/>
                        <a:pt x="34" y="18"/>
                      </a:cubicBezTo>
                      <a:cubicBezTo>
                        <a:pt x="33" y="18"/>
                        <a:pt x="33" y="19"/>
                        <a:pt x="32" y="19"/>
                      </a:cubicBez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32" y="20"/>
                        <a:pt x="32" y="20"/>
                        <a:pt x="32" y="20"/>
                      </a:cubicBezTo>
                      <a:cubicBezTo>
                        <a:pt x="31" y="20"/>
                        <a:pt x="31" y="20"/>
                        <a:pt x="31" y="20"/>
                      </a:cubicBezTo>
                      <a:cubicBezTo>
                        <a:pt x="29" y="20"/>
                        <a:pt x="29" y="20"/>
                        <a:pt x="29" y="20"/>
                      </a:cubicBezTo>
                      <a:cubicBezTo>
                        <a:pt x="28" y="20"/>
                        <a:pt x="28" y="20"/>
                        <a:pt x="28" y="21"/>
                      </a:cubicBez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27" y="21"/>
                        <a:pt x="27" y="21"/>
                        <a:pt x="27" y="21"/>
                      </a:cubicBezTo>
                      <a:cubicBezTo>
                        <a:pt x="27" y="21"/>
                        <a:pt x="27" y="21"/>
                        <a:pt x="27" y="21"/>
                      </a:cubicBezTo>
                      <a:cubicBezTo>
                        <a:pt x="26" y="21"/>
                        <a:pt x="25" y="21"/>
                        <a:pt x="24" y="22"/>
                      </a:cubicBezTo>
                      <a:cubicBezTo>
                        <a:pt x="24" y="23"/>
                        <a:pt x="23" y="23"/>
                        <a:pt x="23" y="24"/>
                      </a:cubicBezTo>
                      <a:cubicBezTo>
                        <a:pt x="22" y="25"/>
                        <a:pt x="22" y="25"/>
                        <a:pt x="22" y="25"/>
                      </a:cubicBezTo>
                      <a:cubicBezTo>
                        <a:pt x="22" y="25"/>
                        <a:pt x="22" y="26"/>
                        <a:pt x="22" y="26"/>
                      </a:cubicBezTo>
                      <a:cubicBezTo>
                        <a:pt x="21" y="26"/>
                        <a:pt x="21" y="27"/>
                        <a:pt x="20" y="27"/>
                      </a:cubicBezTo>
                      <a:cubicBezTo>
                        <a:pt x="19" y="27"/>
                        <a:pt x="19" y="27"/>
                        <a:pt x="19" y="27"/>
                      </a:cubicBezTo>
                      <a:cubicBezTo>
                        <a:pt x="20" y="28"/>
                        <a:pt x="20" y="28"/>
                        <a:pt x="20" y="28"/>
                      </a:cubicBezTo>
                      <a:cubicBezTo>
                        <a:pt x="21" y="31"/>
                        <a:pt x="23" y="33"/>
                        <a:pt x="25" y="34"/>
                      </a:cubicBezTo>
                      <a:cubicBezTo>
                        <a:pt x="25" y="35"/>
                        <a:pt x="26" y="36"/>
                        <a:pt x="27" y="36"/>
                      </a:cubicBezTo>
                      <a:cubicBezTo>
                        <a:pt x="29" y="39"/>
                        <a:pt x="31" y="42"/>
                        <a:pt x="31" y="45"/>
                      </a:cubicBezTo>
                      <a:cubicBezTo>
                        <a:pt x="31" y="46"/>
                        <a:pt x="31" y="46"/>
                        <a:pt x="31" y="46"/>
                      </a:cubicBezTo>
                      <a:cubicBezTo>
                        <a:pt x="32" y="46"/>
                        <a:pt x="32" y="46"/>
                        <a:pt x="32" y="46"/>
                      </a:cubicBezTo>
                      <a:cubicBezTo>
                        <a:pt x="34" y="46"/>
                        <a:pt x="34" y="44"/>
                        <a:pt x="34" y="43"/>
                      </a:cubicBezTo>
                      <a:cubicBezTo>
                        <a:pt x="34" y="42"/>
                        <a:pt x="34" y="42"/>
                        <a:pt x="34" y="42"/>
                      </a:cubicBezTo>
                      <a:cubicBezTo>
                        <a:pt x="35" y="42"/>
                        <a:pt x="35" y="42"/>
                        <a:pt x="35" y="42"/>
                      </a:cubicBezTo>
                      <a:cubicBezTo>
                        <a:pt x="35" y="42"/>
                        <a:pt x="35" y="42"/>
                        <a:pt x="35" y="42"/>
                      </a:cubicBezTo>
                      <a:cubicBezTo>
                        <a:pt x="38" y="42"/>
                        <a:pt x="38" y="42"/>
                        <a:pt x="38" y="42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39" y="42"/>
                        <a:pt x="40" y="42"/>
                        <a:pt x="40" y="41"/>
                      </a:cubicBezTo>
                      <a:cubicBezTo>
                        <a:pt x="40" y="41"/>
                        <a:pt x="41" y="40"/>
                        <a:pt x="41" y="40"/>
                      </a:cubicBezTo>
                      <a:cubicBezTo>
                        <a:pt x="41" y="40"/>
                        <a:pt x="41" y="40"/>
                        <a:pt x="41" y="40"/>
                      </a:cubicBezTo>
                      <a:cubicBezTo>
                        <a:pt x="42" y="40"/>
                        <a:pt x="42" y="40"/>
                        <a:pt x="42" y="41"/>
                      </a:cubicBezTo>
                      <a:cubicBezTo>
                        <a:pt x="43" y="41"/>
                        <a:pt x="43" y="41"/>
                        <a:pt x="43" y="41"/>
                      </a:cubicBezTo>
                      <a:cubicBezTo>
                        <a:pt x="43" y="41"/>
                        <a:pt x="43" y="42"/>
                        <a:pt x="44" y="42"/>
                      </a:cubicBezTo>
                      <a:cubicBezTo>
                        <a:pt x="44" y="42"/>
                        <a:pt x="44" y="42"/>
                        <a:pt x="44" y="42"/>
                      </a:cubicBezTo>
                      <a:cubicBezTo>
                        <a:pt x="44" y="42"/>
                        <a:pt x="44" y="42"/>
                        <a:pt x="44" y="42"/>
                      </a:cubicBezTo>
                      <a:cubicBezTo>
                        <a:pt x="45" y="42"/>
                        <a:pt x="45" y="42"/>
                        <a:pt x="46" y="42"/>
                      </a:cubicBezTo>
                      <a:cubicBezTo>
                        <a:pt x="46" y="42"/>
                        <a:pt x="46" y="43"/>
                        <a:pt x="46" y="43"/>
                      </a:cubicBezTo>
                      <a:cubicBezTo>
                        <a:pt x="47" y="44"/>
                        <a:pt x="47" y="44"/>
                        <a:pt x="47" y="44"/>
                      </a:cubicBezTo>
                      <a:cubicBezTo>
                        <a:pt x="47" y="44"/>
                        <a:pt x="47" y="45"/>
                        <a:pt x="48" y="45"/>
                      </a:cubicBezTo>
                      <a:cubicBezTo>
                        <a:pt x="48" y="45"/>
                        <a:pt x="48" y="45"/>
                        <a:pt x="48" y="45"/>
                      </a:cubicBezTo>
                      <a:cubicBezTo>
                        <a:pt x="50" y="45"/>
                        <a:pt x="50" y="45"/>
                        <a:pt x="50" y="45"/>
                      </a:cubicBezTo>
                      <a:cubicBezTo>
                        <a:pt x="50" y="45"/>
                        <a:pt x="50" y="45"/>
                        <a:pt x="50" y="45"/>
                      </a:cubicBezTo>
                      <a:cubicBezTo>
                        <a:pt x="49" y="46"/>
                        <a:pt x="49" y="46"/>
                        <a:pt x="49" y="46"/>
                      </a:cubicBezTo>
                      <a:cubicBezTo>
                        <a:pt x="51" y="46"/>
                        <a:pt x="51" y="46"/>
                        <a:pt x="51" y="46"/>
                      </a:cubicBezTo>
                      <a:cubicBezTo>
                        <a:pt x="52" y="46"/>
                        <a:pt x="52" y="46"/>
                        <a:pt x="53" y="47"/>
                      </a:cubicBezTo>
                      <a:cubicBezTo>
                        <a:pt x="54" y="47"/>
                        <a:pt x="54" y="48"/>
                        <a:pt x="54" y="48"/>
                      </a:cubicBezTo>
                      <a:cubicBezTo>
                        <a:pt x="54" y="53"/>
                        <a:pt x="54" y="53"/>
                        <a:pt x="54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3"/>
                        <a:pt x="55" y="53"/>
                        <a:pt x="55" y="53"/>
                      </a:cubicBezTo>
                      <a:cubicBezTo>
                        <a:pt x="55" y="55"/>
                        <a:pt x="55" y="55"/>
                        <a:pt x="55" y="55"/>
                      </a:cubicBezTo>
                      <a:cubicBezTo>
                        <a:pt x="59" y="55"/>
                        <a:pt x="59" y="55"/>
                        <a:pt x="59" y="55"/>
                      </a:cubicBezTo>
                      <a:cubicBezTo>
                        <a:pt x="59" y="54"/>
                        <a:pt x="59" y="54"/>
                        <a:pt x="59" y="54"/>
                      </a:cubicBezTo>
                      <a:cubicBezTo>
                        <a:pt x="59" y="53"/>
                        <a:pt x="59" y="53"/>
                        <a:pt x="59" y="53"/>
                      </a:cubicBezTo>
                      <a:cubicBezTo>
                        <a:pt x="59" y="53"/>
                        <a:pt x="59" y="53"/>
                        <a:pt x="59" y="53"/>
                      </a:cubicBezTo>
                      <a:cubicBezTo>
                        <a:pt x="60" y="52"/>
                        <a:pt x="60" y="52"/>
                        <a:pt x="60" y="51"/>
                      </a:cubicBezTo>
                      <a:cubicBezTo>
                        <a:pt x="60" y="51"/>
                        <a:pt x="60" y="51"/>
                        <a:pt x="60" y="51"/>
                      </a:cubicBezTo>
                      <a:cubicBezTo>
                        <a:pt x="60" y="45"/>
                        <a:pt x="60" y="45"/>
                        <a:pt x="60" y="45"/>
                      </a:cubicBezTo>
                      <a:cubicBezTo>
                        <a:pt x="60" y="44"/>
                        <a:pt x="59" y="44"/>
                        <a:pt x="59" y="44"/>
                      </a:cubicBezTo>
                      <a:cubicBezTo>
                        <a:pt x="59" y="44"/>
                        <a:pt x="59" y="44"/>
                        <a:pt x="59" y="44"/>
                      </a:cubicBezTo>
                      <a:cubicBezTo>
                        <a:pt x="58" y="43"/>
                        <a:pt x="57" y="43"/>
                        <a:pt x="56" y="42"/>
                      </a:cubicBezTo>
                      <a:cubicBezTo>
                        <a:pt x="57" y="42"/>
                        <a:pt x="57" y="42"/>
                        <a:pt x="57" y="42"/>
                      </a:cubicBezTo>
                      <a:cubicBezTo>
                        <a:pt x="57" y="42"/>
                        <a:pt x="57" y="42"/>
                        <a:pt x="57" y="42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42"/>
                        <a:pt x="58" y="42"/>
                        <a:pt x="58" y="42"/>
                      </a:cubicBezTo>
                      <a:cubicBezTo>
                        <a:pt x="58" y="43"/>
                        <a:pt x="58" y="43"/>
                        <a:pt x="58" y="43"/>
                      </a:cubicBezTo>
                      <a:cubicBezTo>
                        <a:pt x="59" y="43"/>
                        <a:pt x="59" y="43"/>
                        <a:pt x="59" y="43"/>
                      </a:cubicBezTo>
                      <a:cubicBezTo>
                        <a:pt x="60" y="43"/>
                        <a:pt x="60" y="43"/>
                        <a:pt x="60" y="43"/>
                      </a:cubicBezTo>
                      <a:cubicBezTo>
                        <a:pt x="60" y="43"/>
                        <a:pt x="60" y="43"/>
                        <a:pt x="60" y="43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61" y="44"/>
                        <a:pt x="61" y="44"/>
                        <a:pt x="61" y="44"/>
                      </a:cubicBezTo>
                      <a:cubicBezTo>
                        <a:pt x="61" y="45"/>
                        <a:pt x="62" y="46"/>
                        <a:pt x="62" y="46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64" y="48"/>
                        <a:pt x="64" y="48"/>
                        <a:pt x="64" y="48"/>
                      </a:cubicBezTo>
                      <a:cubicBezTo>
                        <a:pt x="65" y="48"/>
                        <a:pt x="65" y="48"/>
                        <a:pt x="65" y="49"/>
                      </a:cubicBezTo>
                      <a:cubicBezTo>
                        <a:pt x="65" y="49"/>
                        <a:pt x="65" y="49"/>
                        <a:pt x="65" y="49"/>
                      </a:cubicBezTo>
                      <a:cubicBezTo>
                        <a:pt x="65" y="49"/>
                        <a:pt x="65" y="49"/>
                        <a:pt x="65" y="49"/>
                      </a:cubicBezTo>
                      <a:cubicBezTo>
                        <a:pt x="66" y="50"/>
                        <a:pt x="66" y="50"/>
                        <a:pt x="67" y="50"/>
                      </a:cubicBezTo>
                      <a:cubicBezTo>
                        <a:pt x="67" y="50"/>
                        <a:pt x="67" y="50"/>
                        <a:pt x="67" y="50"/>
                      </a:cubicBezTo>
                      <a:cubicBezTo>
                        <a:pt x="67" y="50"/>
                        <a:pt x="68" y="50"/>
                        <a:pt x="69" y="49"/>
                      </a:cubicBezTo>
                      <a:cubicBezTo>
                        <a:pt x="69" y="49"/>
                        <a:pt x="69" y="49"/>
                        <a:pt x="69" y="48"/>
                      </a:cubicBezTo>
                      <a:cubicBezTo>
                        <a:pt x="69" y="48"/>
                        <a:pt x="69" y="48"/>
                        <a:pt x="69" y="48"/>
                      </a:cubicBezTo>
                      <a:cubicBezTo>
                        <a:pt x="70" y="47"/>
                        <a:pt x="70" y="46"/>
                        <a:pt x="70" y="44"/>
                      </a:cubicBezTo>
                      <a:cubicBezTo>
                        <a:pt x="70" y="42"/>
                        <a:pt x="69" y="40"/>
                        <a:pt x="67" y="38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ubicBezTo>
                        <a:pt x="67" y="37"/>
                        <a:pt x="66" y="37"/>
                        <a:pt x="66" y="36"/>
                      </a:cubicBezTo>
                      <a:cubicBezTo>
                        <a:pt x="66" y="36"/>
                        <a:pt x="66" y="36"/>
                        <a:pt x="66" y="36"/>
                      </a:cubicBezTo>
                      <a:cubicBezTo>
                        <a:pt x="66" y="36"/>
                        <a:pt x="66" y="35"/>
                        <a:pt x="66" y="35"/>
                      </a:cubicBezTo>
                      <a:cubicBezTo>
                        <a:pt x="67" y="34"/>
                        <a:pt x="67" y="34"/>
                        <a:pt x="67" y="34"/>
                      </a:cubicBezTo>
                      <a:cubicBezTo>
                        <a:pt x="67" y="34"/>
                        <a:pt x="67" y="34"/>
                        <a:pt x="67" y="34"/>
                      </a:cubicBezTo>
                      <a:cubicBezTo>
                        <a:pt x="68" y="34"/>
                        <a:pt x="69" y="35"/>
                        <a:pt x="70" y="35"/>
                      </a:cubicBezTo>
                      <a:cubicBezTo>
                        <a:pt x="71" y="36"/>
                        <a:pt x="71" y="36"/>
                        <a:pt x="72" y="36"/>
                      </a:cubicBezTo>
                      <a:cubicBezTo>
                        <a:pt x="73" y="37"/>
                        <a:pt x="73" y="37"/>
                        <a:pt x="73" y="37"/>
                      </a:cubicBezTo>
                      <a:cubicBezTo>
                        <a:pt x="73" y="37"/>
                        <a:pt x="74" y="37"/>
                        <a:pt x="74" y="37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74" y="38"/>
                        <a:pt x="74" y="39"/>
                        <a:pt x="75" y="39"/>
                      </a:cubicBezTo>
                      <a:cubicBezTo>
                        <a:pt x="76" y="39"/>
                        <a:pt x="76" y="39"/>
                        <a:pt x="76" y="39"/>
                      </a:cubicBezTo>
                      <a:cubicBezTo>
                        <a:pt x="76" y="40"/>
                        <a:pt x="77" y="40"/>
                        <a:pt x="78" y="41"/>
                      </a:cubicBezTo>
                      <a:cubicBezTo>
                        <a:pt x="78" y="42"/>
                        <a:pt x="78" y="42"/>
                        <a:pt x="78" y="42"/>
                      </a:cubicBezTo>
                      <a:cubicBezTo>
                        <a:pt x="78" y="42"/>
                        <a:pt x="78" y="42"/>
                        <a:pt x="79" y="43"/>
                      </a:cubicBezTo>
                      <a:cubicBezTo>
                        <a:pt x="76" y="43"/>
                        <a:pt x="76" y="43"/>
                        <a:pt x="76" y="43"/>
                      </a:cubicBezTo>
                      <a:cubicBezTo>
                        <a:pt x="75" y="43"/>
                        <a:pt x="74" y="43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4" y="44"/>
                        <a:pt x="74" y="44"/>
                        <a:pt x="74" y="44"/>
                      </a:cubicBezTo>
                      <a:cubicBezTo>
                        <a:pt x="73" y="44"/>
                        <a:pt x="73" y="44"/>
                        <a:pt x="73" y="44"/>
                      </a:cubicBezTo>
                      <a:cubicBezTo>
                        <a:pt x="73" y="45"/>
                        <a:pt x="73" y="45"/>
                        <a:pt x="73" y="45"/>
                      </a:cubicBezTo>
                      <a:cubicBezTo>
                        <a:pt x="73" y="46"/>
                        <a:pt x="73" y="48"/>
                        <a:pt x="74" y="49"/>
                      </a:cubicBezTo>
                      <a:cubicBezTo>
                        <a:pt x="74" y="49"/>
                        <a:pt x="74" y="49"/>
                        <a:pt x="74" y="49"/>
                      </a:cubicBezTo>
                      <a:cubicBezTo>
                        <a:pt x="74" y="50"/>
                        <a:pt x="74" y="50"/>
                        <a:pt x="75" y="50"/>
                      </a:cubicBezTo>
                      <a:cubicBezTo>
                        <a:pt x="76" y="50"/>
                        <a:pt x="76" y="50"/>
                        <a:pt x="76" y="50"/>
                      </a:cubicBezTo>
                      <a:cubicBezTo>
                        <a:pt x="76" y="51"/>
                        <a:pt x="76" y="51"/>
                        <a:pt x="76" y="51"/>
                      </a:cubicBezTo>
                      <a:cubicBezTo>
                        <a:pt x="76" y="51"/>
                        <a:pt x="76" y="53"/>
                        <a:pt x="77" y="53"/>
                      </a:cubicBezTo>
                      <a:cubicBezTo>
                        <a:pt x="78" y="53"/>
                        <a:pt x="78" y="53"/>
                        <a:pt x="78" y="53"/>
                      </a:cubicBezTo>
                      <a:cubicBezTo>
                        <a:pt x="78" y="53"/>
                        <a:pt x="78" y="53"/>
                        <a:pt x="78" y="53"/>
                      </a:cubicBezTo>
                      <a:cubicBezTo>
                        <a:pt x="78" y="53"/>
                        <a:pt x="78" y="53"/>
                        <a:pt x="78" y="53"/>
                      </a:cubicBezTo>
                      <a:cubicBezTo>
                        <a:pt x="78" y="55"/>
                        <a:pt x="78" y="55"/>
                        <a:pt x="78" y="55"/>
                      </a:cubicBezTo>
                      <a:cubicBezTo>
                        <a:pt x="79" y="55"/>
                        <a:pt x="79" y="55"/>
                        <a:pt x="79" y="55"/>
                      </a:cubicBezTo>
                      <a:cubicBezTo>
                        <a:pt x="80" y="55"/>
                        <a:pt x="80" y="55"/>
                        <a:pt x="81" y="55"/>
                      </a:cubicBezTo>
                      <a:cubicBezTo>
                        <a:pt x="81" y="56"/>
                        <a:pt x="82" y="56"/>
                        <a:pt x="83" y="56"/>
                      </a:cubicBezTo>
                      <a:cubicBezTo>
                        <a:pt x="84" y="56"/>
                        <a:pt x="84" y="56"/>
                        <a:pt x="84" y="56"/>
                      </a:cubicBezTo>
                      <a:cubicBezTo>
                        <a:pt x="85" y="56"/>
                        <a:pt x="85" y="56"/>
                        <a:pt x="85" y="56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5" y="55"/>
                        <a:pt x="85" y="55"/>
                      </a:cubicBezTo>
                      <a:cubicBezTo>
                        <a:pt x="85" y="55"/>
                        <a:pt x="86" y="55"/>
                        <a:pt x="86" y="55"/>
                      </a:cubicBezTo>
                      <a:cubicBezTo>
                        <a:pt x="86" y="55"/>
                        <a:pt x="86" y="55"/>
                        <a:pt x="86" y="55"/>
                      </a:cubicBezTo>
                      <a:cubicBezTo>
                        <a:pt x="85" y="56"/>
                        <a:pt x="85" y="56"/>
                        <a:pt x="85" y="56"/>
                      </a:cubicBezTo>
                      <a:cubicBezTo>
                        <a:pt x="86" y="56"/>
                        <a:pt x="86" y="56"/>
                        <a:pt x="86" y="56"/>
                      </a:cubicBezTo>
                      <a:cubicBezTo>
                        <a:pt x="87" y="56"/>
                        <a:pt x="87" y="56"/>
                        <a:pt x="87" y="56"/>
                      </a:cubicBezTo>
                      <a:cubicBezTo>
                        <a:pt x="87" y="56"/>
                        <a:pt x="87" y="56"/>
                        <a:pt x="87" y="56"/>
                      </a:cubicBezTo>
                      <a:cubicBezTo>
                        <a:pt x="87" y="57"/>
                        <a:pt x="87" y="57"/>
                        <a:pt x="87" y="57"/>
                      </a:cubicBezTo>
                      <a:cubicBezTo>
                        <a:pt x="87" y="59"/>
                        <a:pt x="87" y="59"/>
                        <a:pt x="87" y="59"/>
                      </a:cubicBezTo>
                      <a:cubicBezTo>
                        <a:pt x="87" y="59"/>
                        <a:pt x="87" y="59"/>
                        <a:pt x="87" y="59"/>
                      </a:cubicBezTo>
                      <a:cubicBezTo>
                        <a:pt x="87" y="59"/>
                        <a:pt x="87" y="60"/>
                        <a:pt x="88" y="60"/>
                      </a:cubicBezTo>
                      <a:cubicBezTo>
                        <a:pt x="88" y="60"/>
                        <a:pt x="88" y="60"/>
                        <a:pt x="88" y="60"/>
                      </a:cubicBezTo>
                      <a:cubicBezTo>
                        <a:pt x="88" y="60"/>
                        <a:pt x="88" y="60"/>
                        <a:pt x="88" y="60"/>
                      </a:cubicBezTo>
                      <a:cubicBezTo>
                        <a:pt x="88" y="62"/>
                        <a:pt x="88" y="62"/>
                        <a:pt x="88" y="62"/>
                      </a:cubicBezTo>
                      <a:cubicBezTo>
                        <a:pt x="88" y="62"/>
                        <a:pt x="88" y="62"/>
                        <a:pt x="88" y="62"/>
                      </a:cubicBezTo>
                      <a:cubicBezTo>
                        <a:pt x="88" y="63"/>
                        <a:pt x="88" y="63"/>
                        <a:pt x="88" y="63"/>
                      </a:cubicBezTo>
                      <a:cubicBezTo>
                        <a:pt x="89" y="63"/>
                        <a:pt x="89" y="63"/>
                        <a:pt x="89" y="63"/>
                      </a:cubicBezTo>
                      <a:cubicBezTo>
                        <a:pt x="90" y="63"/>
                        <a:pt x="90" y="63"/>
                        <a:pt x="90" y="63"/>
                      </a:cubicBezTo>
                      <a:cubicBezTo>
                        <a:pt x="90" y="65"/>
                        <a:pt x="90" y="65"/>
                        <a:pt x="90" y="65"/>
                      </a:cubicBezTo>
                      <a:cubicBezTo>
                        <a:pt x="90" y="65"/>
                        <a:pt x="90" y="65"/>
                        <a:pt x="90" y="65"/>
                      </a:cubicBezTo>
                      <a:cubicBezTo>
                        <a:pt x="90" y="66"/>
                        <a:pt x="89" y="66"/>
                        <a:pt x="89" y="66"/>
                      </a:cubicBezTo>
                      <a:cubicBezTo>
                        <a:pt x="88" y="66"/>
                        <a:pt x="88" y="66"/>
                        <a:pt x="88" y="66"/>
                      </a:cubicBezTo>
                      <a:cubicBezTo>
                        <a:pt x="87" y="65"/>
                        <a:pt x="87" y="65"/>
                        <a:pt x="87" y="65"/>
                      </a:cubicBezTo>
                      <a:cubicBezTo>
                        <a:pt x="87" y="67"/>
                        <a:pt x="87" y="67"/>
                        <a:pt x="87" y="67"/>
                      </a:cubicBezTo>
                      <a:cubicBezTo>
                        <a:pt x="87" y="67"/>
                        <a:pt x="86" y="67"/>
                        <a:pt x="86" y="67"/>
                      </a:cubicBezTo>
                      <a:cubicBezTo>
                        <a:pt x="85" y="67"/>
                        <a:pt x="85" y="67"/>
                        <a:pt x="85" y="67"/>
                      </a:cubicBezTo>
                      <a:cubicBezTo>
                        <a:pt x="85" y="66"/>
                        <a:pt x="85" y="66"/>
                        <a:pt x="85" y="66"/>
                      </a:cubicBezTo>
                      <a:cubicBezTo>
                        <a:pt x="84" y="66"/>
                        <a:pt x="83" y="66"/>
                        <a:pt x="83" y="66"/>
                      </a:cubicBezTo>
                      <a:cubicBezTo>
                        <a:pt x="82" y="66"/>
                        <a:pt x="82" y="66"/>
                        <a:pt x="82" y="66"/>
                      </a:cubicBezTo>
                      <a:cubicBezTo>
                        <a:pt x="81" y="66"/>
                        <a:pt x="81" y="66"/>
                        <a:pt x="81" y="66"/>
                      </a:cubicBezTo>
                      <a:cubicBezTo>
                        <a:pt x="80" y="66"/>
                        <a:pt x="80" y="66"/>
                        <a:pt x="80" y="66"/>
                      </a:cubicBezTo>
                      <a:cubicBezTo>
                        <a:pt x="80" y="65"/>
                        <a:pt x="80" y="65"/>
                        <a:pt x="80" y="65"/>
                      </a:cubicBezTo>
                      <a:cubicBezTo>
                        <a:pt x="80" y="64"/>
                        <a:pt x="80" y="64"/>
                        <a:pt x="80" y="64"/>
                      </a:cubicBezTo>
                      <a:cubicBezTo>
                        <a:pt x="79" y="64"/>
                        <a:pt x="79" y="64"/>
                        <a:pt x="79" y="64"/>
                      </a:cubicBezTo>
                      <a:cubicBezTo>
                        <a:pt x="79" y="64"/>
                        <a:pt x="79" y="64"/>
                        <a:pt x="78" y="64"/>
                      </a:cubicBezTo>
                      <a:cubicBezTo>
                        <a:pt x="78" y="63"/>
                        <a:pt x="77" y="63"/>
                        <a:pt x="77" y="63"/>
                      </a:cubicBezTo>
                      <a:cubicBezTo>
                        <a:pt x="76" y="63"/>
                        <a:pt x="76" y="63"/>
                        <a:pt x="76" y="63"/>
                      </a:cubicBezTo>
                      <a:cubicBezTo>
                        <a:pt x="76" y="64"/>
                        <a:pt x="76" y="64"/>
                        <a:pt x="76" y="64"/>
                      </a:cubicBezTo>
                      <a:cubicBezTo>
                        <a:pt x="76" y="65"/>
                        <a:pt x="76" y="66"/>
                        <a:pt x="75" y="67"/>
                      </a:cubicBezTo>
                      <a:cubicBezTo>
                        <a:pt x="75" y="67"/>
                        <a:pt x="75" y="67"/>
                        <a:pt x="74" y="67"/>
                      </a:cubicBezTo>
                      <a:cubicBezTo>
                        <a:pt x="74" y="67"/>
                        <a:pt x="74" y="67"/>
                        <a:pt x="74" y="67"/>
                      </a:cubicBezTo>
                      <a:cubicBezTo>
                        <a:pt x="73" y="67"/>
                        <a:pt x="73" y="67"/>
                        <a:pt x="73" y="67"/>
                      </a:cubicBezTo>
                      <a:cubicBezTo>
                        <a:pt x="73" y="67"/>
                        <a:pt x="73" y="67"/>
                        <a:pt x="73" y="67"/>
                      </a:cubicBezTo>
                      <a:cubicBezTo>
                        <a:pt x="72" y="67"/>
                        <a:pt x="72" y="67"/>
                        <a:pt x="72" y="67"/>
                      </a:cubicBezTo>
                      <a:cubicBezTo>
                        <a:pt x="72" y="66"/>
                        <a:pt x="72" y="66"/>
                        <a:pt x="72" y="66"/>
                      </a:cubicBezTo>
                      <a:cubicBezTo>
                        <a:pt x="71" y="66"/>
                        <a:pt x="71" y="66"/>
                        <a:pt x="71" y="66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70" y="66"/>
                        <a:pt x="70" y="66"/>
                        <a:pt x="70" y="66"/>
                      </a:cubicBezTo>
                      <a:cubicBezTo>
                        <a:pt x="69" y="66"/>
                        <a:pt x="69" y="66"/>
                        <a:pt x="69" y="66"/>
                      </a:cubicBezTo>
                      <a:cubicBezTo>
                        <a:pt x="69" y="66"/>
                        <a:pt x="69" y="66"/>
                        <a:pt x="69" y="66"/>
                      </a:cubicBezTo>
                      <a:cubicBezTo>
                        <a:pt x="69" y="65"/>
                        <a:pt x="69" y="65"/>
                        <a:pt x="69" y="65"/>
                      </a:cubicBezTo>
                      <a:cubicBezTo>
                        <a:pt x="69" y="64"/>
                        <a:pt x="69" y="64"/>
                        <a:pt x="69" y="64"/>
                      </a:cubicBezTo>
                      <a:cubicBezTo>
                        <a:pt x="68" y="64"/>
                        <a:pt x="68" y="64"/>
                        <a:pt x="68" y="64"/>
                      </a:cubicBezTo>
                      <a:cubicBezTo>
                        <a:pt x="68" y="64"/>
                        <a:pt x="67" y="64"/>
                        <a:pt x="67" y="64"/>
                      </a:cubicBezTo>
                      <a:cubicBezTo>
                        <a:pt x="67" y="64"/>
                        <a:pt x="67" y="64"/>
                        <a:pt x="67" y="64"/>
                      </a:cubicBezTo>
                      <a:cubicBezTo>
                        <a:pt x="67" y="64"/>
                        <a:pt x="67" y="64"/>
                        <a:pt x="67" y="64"/>
                      </a:cubicBezTo>
                      <a:cubicBezTo>
                        <a:pt x="68" y="63"/>
                        <a:pt x="68" y="63"/>
                        <a:pt x="68" y="63"/>
                      </a:cubicBez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6" y="63"/>
                        <a:pt x="66" y="63"/>
                        <a:pt x="66" y="63"/>
                      </a:cubicBezTo>
                      <a:cubicBezTo>
                        <a:pt x="65" y="63"/>
                        <a:pt x="65" y="63"/>
                        <a:pt x="64" y="63"/>
                      </a:cubicBezTo>
                      <a:cubicBezTo>
                        <a:pt x="63" y="63"/>
                        <a:pt x="63" y="63"/>
                        <a:pt x="63" y="63"/>
                      </a:cubicBezTo>
                      <a:cubicBezTo>
                        <a:pt x="63" y="63"/>
                        <a:pt x="63" y="63"/>
                        <a:pt x="63" y="63"/>
                      </a:cubicBezTo>
                      <a:cubicBezTo>
                        <a:pt x="63" y="62"/>
                        <a:pt x="63" y="62"/>
                        <a:pt x="63" y="62"/>
                      </a:cubicBezTo>
                      <a:cubicBezTo>
                        <a:pt x="63" y="61"/>
                        <a:pt x="63" y="61"/>
                        <a:pt x="63" y="61"/>
                      </a:cubicBezTo>
                      <a:cubicBezTo>
                        <a:pt x="62" y="61"/>
                        <a:pt x="62" y="61"/>
                        <a:pt x="62" y="61"/>
                      </a:cubicBezTo>
                      <a:cubicBezTo>
                        <a:pt x="61" y="61"/>
                        <a:pt x="61" y="61"/>
                        <a:pt x="61" y="61"/>
                      </a:cubicBezTo>
                      <a:cubicBezTo>
                        <a:pt x="61" y="61"/>
                        <a:pt x="60" y="61"/>
                        <a:pt x="60" y="61"/>
                      </a:cubicBezTo>
                      <a:cubicBezTo>
                        <a:pt x="59" y="61"/>
                        <a:pt x="59" y="61"/>
                        <a:pt x="58" y="61"/>
                      </a:cubicBezTo>
                      <a:cubicBezTo>
                        <a:pt x="58" y="61"/>
                        <a:pt x="58" y="61"/>
                        <a:pt x="58" y="61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57" y="61"/>
                        <a:pt x="57" y="60"/>
                        <a:pt x="57" y="60"/>
                      </a:cubicBezTo>
                      <a:cubicBezTo>
                        <a:pt x="58" y="59"/>
                        <a:pt x="58" y="59"/>
                        <a:pt x="58" y="59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8"/>
                        <a:pt x="56" y="58"/>
                        <a:pt x="56" y="58"/>
                      </a:cubicBezTo>
                      <a:cubicBezTo>
                        <a:pt x="56" y="56"/>
                        <a:pt x="56" y="56"/>
                        <a:pt x="56" y="56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4" y="56"/>
                        <a:pt x="54" y="56"/>
                        <a:pt x="54" y="56"/>
                      </a:cubicBezTo>
                      <a:cubicBezTo>
                        <a:pt x="54" y="55"/>
                        <a:pt x="54" y="55"/>
                        <a:pt x="54" y="55"/>
                      </a:cubicBezTo>
                      <a:cubicBezTo>
                        <a:pt x="55" y="55"/>
                        <a:pt x="55" y="54"/>
                        <a:pt x="54" y="54"/>
                      </a:cubicBezTo>
                      <a:cubicBezTo>
                        <a:pt x="54" y="53"/>
                        <a:pt x="53" y="53"/>
                        <a:pt x="52" y="53"/>
                      </a:cubicBezTo>
                      <a:cubicBezTo>
                        <a:pt x="52" y="53"/>
                        <a:pt x="52" y="53"/>
                        <a:pt x="52" y="53"/>
                      </a:cubicBezTo>
                      <a:cubicBezTo>
                        <a:pt x="52" y="52"/>
                        <a:pt x="52" y="52"/>
                        <a:pt x="52" y="52"/>
                      </a:cubicBezTo>
                      <a:cubicBezTo>
                        <a:pt x="52" y="51"/>
                        <a:pt x="52" y="51"/>
                        <a:pt x="52" y="51"/>
                      </a:cubicBezTo>
                      <a:cubicBezTo>
                        <a:pt x="51" y="51"/>
                        <a:pt x="51" y="51"/>
                        <a:pt x="51" y="51"/>
                      </a:cubicBezTo>
                      <a:cubicBezTo>
                        <a:pt x="49" y="51"/>
                        <a:pt x="48" y="52"/>
                        <a:pt x="48" y="53"/>
                      </a:cubicBezTo>
                      <a:cubicBezTo>
                        <a:pt x="47" y="54"/>
                        <a:pt x="47" y="54"/>
                        <a:pt x="46" y="54"/>
                      </a:cubicBezTo>
                      <a:cubicBezTo>
                        <a:pt x="46" y="54"/>
                        <a:pt x="46" y="54"/>
                        <a:pt x="46" y="54"/>
                      </a:cubicBezTo>
                      <a:cubicBezTo>
                        <a:pt x="46" y="54"/>
                        <a:pt x="45" y="54"/>
                        <a:pt x="44" y="54"/>
                      </a:cubicBezTo>
                      <a:cubicBezTo>
                        <a:pt x="44" y="53"/>
                        <a:pt x="43" y="53"/>
                        <a:pt x="43" y="53"/>
                      </a:cubicBezTo>
                      <a:cubicBezTo>
                        <a:pt x="41" y="53"/>
                        <a:pt x="40" y="53"/>
                        <a:pt x="39" y="53"/>
                      </a:cubicBezTo>
                      <a:cubicBezTo>
                        <a:pt x="39" y="53"/>
                        <a:pt x="38" y="53"/>
                        <a:pt x="38" y="53"/>
                      </a:cubicBezTo>
                      <a:cubicBezTo>
                        <a:pt x="37" y="53"/>
                        <a:pt x="37" y="53"/>
                        <a:pt x="36" y="53"/>
                      </a:cubicBezTo>
                      <a:cubicBezTo>
                        <a:pt x="35" y="53"/>
                        <a:pt x="35" y="53"/>
                        <a:pt x="35" y="53"/>
                      </a:cubicBezTo>
                      <a:cubicBezTo>
                        <a:pt x="35" y="54"/>
                        <a:pt x="35" y="54"/>
                        <a:pt x="35" y="54"/>
                      </a:cubicBezTo>
                      <a:cubicBezTo>
                        <a:pt x="35" y="54"/>
                        <a:pt x="35" y="54"/>
                        <a:pt x="35" y="54"/>
                      </a:cubicBezTo>
                      <a:cubicBezTo>
                        <a:pt x="35" y="54"/>
                        <a:pt x="35" y="54"/>
                        <a:pt x="34" y="54"/>
                      </a:cubicBezTo>
                      <a:cubicBezTo>
                        <a:pt x="34" y="54"/>
                        <a:pt x="34" y="54"/>
                        <a:pt x="34" y="54"/>
                      </a:cubicBezTo>
                      <a:cubicBezTo>
                        <a:pt x="33" y="54"/>
                        <a:pt x="33" y="54"/>
                        <a:pt x="33" y="54"/>
                      </a:cubicBezTo>
                      <a:cubicBezTo>
                        <a:pt x="32" y="54"/>
                        <a:pt x="32" y="54"/>
                        <a:pt x="32" y="54"/>
                      </a:cubicBezTo>
                      <a:cubicBezTo>
                        <a:pt x="32" y="55"/>
                        <a:pt x="32" y="55"/>
                        <a:pt x="32" y="55"/>
                      </a:cubicBezTo>
                      <a:cubicBezTo>
                        <a:pt x="32" y="56"/>
                        <a:pt x="32" y="56"/>
                        <a:pt x="32" y="56"/>
                      </a:cubicBezTo>
                      <a:cubicBezTo>
                        <a:pt x="32" y="56"/>
                        <a:pt x="32" y="56"/>
                        <a:pt x="31" y="56"/>
                      </a:cubicBezTo>
                      <a:cubicBezTo>
                        <a:pt x="31" y="56"/>
                        <a:pt x="30" y="56"/>
                        <a:pt x="30" y="56"/>
                      </a:cubicBezTo>
                      <a:cubicBezTo>
                        <a:pt x="29" y="56"/>
                        <a:pt x="29" y="56"/>
                        <a:pt x="29" y="56"/>
                      </a:cubicBezTo>
                      <a:cubicBezTo>
                        <a:pt x="29" y="55"/>
                        <a:pt x="28" y="55"/>
                        <a:pt x="27" y="55"/>
                      </a:cubicBezTo>
                      <a:cubicBezTo>
                        <a:pt x="27" y="55"/>
                        <a:pt x="27" y="55"/>
                        <a:pt x="26" y="56"/>
                      </a:cubicBezTo>
                      <a:cubicBezTo>
                        <a:pt x="26" y="56"/>
                        <a:pt x="26" y="56"/>
                        <a:pt x="26" y="56"/>
                      </a:cubicBezTo>
                      <a:cubicBezTo>
                        <a:pt x="26" y="57"/>
                        <a:pt x="26" y="57"/>
                        <a:pt x="26" y="57"/>
                      </a:cubicBezTo>
                      <a:cubicBezTo>
                        <a:pt x="26" y="56"/>
                        <a:pt x="26" y="56"/>
                        <a:pt x="26" y="56"/>
                      </a:cubicBezTo>
                      <a:cubicBezTo>
                        <a:pt x="26" y="56"/>
                        <a:pt x="25" y="56"/>
                        <a:pt x="24" y="57"/>
                      </a:cubicBezTo>
                      <a:cubicBezTo>
                        <a:pt x="24" y="57"/>
                        <a:pt x="24" y="57"/>
                        <a:pt x="24" y="58"/>
                      </a:cubicBezTo>
                      <a:cubicBezTo>
                        <a:pt x="24" y="58"/>
                        <a:pt x="24" y="58"/>
                        <a:pt x="24" y="58"/>
                      </a:cubicBezTo>
                      <a:cubicBezTo>
                        <a:pt x="24" y="58"/>
                        <a:pt x="24" y="58"/>
                        <a:pt x="24" y="58"/>
                      </a:cubicBezTo>
                      <a:cubicBezTo>
                        <a:pt x="23" y="60"/>
                        <a:pt x="22" y="60"/>
                        <a:pt x="21" y="60"/>
                      </a:cubicBezTo>
                      <a:cubicBezTo>
                        <a:pt x="20" y="60"/>
                        <a:pt x="20" y="60"/>
                        <a:pt x="20" y="61"/>
                      </a:cubicBezTo>
                      <a:cubicBezTo>
                        <a:pt x="20" y="61"/>
                        <a:pt x="20" y="61"/>
                        <a:pt x="20" y="61"/>
                      </a:cubicBezTo>
                      <a:cubicBezTo>
                        <a:pt x="19" y="61"/>
                        <a:pt x="19" y="61"/>
                        <a:pt x="19" y="61"/>
                      </a:cubicBezTo>
                      <a:cubicBezTo>
                        <a:pt x="19" y="61"/>
                        <a:pt x="19" y="61"/>
                        <a:pt x="19" y="61"/>
                      </a:cubicBezTo>
                      <a:cubicBezTo>
                        <a:pt x="19" y="61"/>
                        <a:pt x="19" y="61"/>
                        <a:pt x="19" y="61"/>
                      </a:cubicBezTo>
                      <a:cubicBezTo>
                        <a:pt x="18" y="61"/>
                        <a:pt x="18" y="61"/>
                        <a:pt x="18" y="61"/>
                      </a:cubicBezTo>
                      <a:cubicBezTo>
                        <a:pt x="17" y="62"/>
                        <a:pt x="17" y="64"/>
                        <a:pt x="17" y="65"/>
                      </a:cubicBezTo>
                      <a:cubicBezTo>
                        <a:pt x="17" y="65"/>
                        <a:pt x="17" y="65"/>
                        <a:pt x="17" y="65"/>
                      </a:cubicBezTo>
                      <a:cubicBezTo>
                        <a:pt x="17" y="66"/>
                        <a:pt x="16" y="67"/>
                        <a:pt x="16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5" y="68"/>
                        <a:pt x="15" y="68"/>
                        <a:pt x="15" y="68"/>
                      </a:cubicBezTo>
                      <a:cubicBezTo>
                        <a:pt x="16" y="70"/>
                        <a:pt x="16" y="71"/>
                        <a:pt x="15" y="71"/>
                      </a:cubicBezTo>
                      <a:cubicBezTo>
                        <a:pt x="15" y="72"/>
                        <a:pt x="14" y="72"/>
                        <a:pt x="14" y="72"/>
                      </a:cubicBezTo>
                      <a:cubicBezTo>
                        <a:pt x="13" y="72"/>
                        <a:pt x="13" y="72"/>
                        <a:pt x="13" y="72"/>
                      </a:cubicBezTo>
                      <a:cubicBezTo>
                        <a:pt x="13" y="72"/>
                        <a:pt x="13" y="72"/>
                        <a:pt x="13" y="72"/>
                      </a:cubicBezTo>
                      <a:cubicBezTo>
                        <a:pt x="12" y="71"/>
                        <a:pt x="12" y="71"/>
                        <a:pt x="12" y="71"/>
                      </a:cubicBezTo>
                      <a:cubicBezTo>
                        <a:pt x="11" y="71"/>
                        <a:pt x="11" y="72"/>
                        <a:pt x="11" y="72"/>
                      </a:cubicBezTo>
                      <a:cubicBezTo>
                        <a:pt x="11" y="73"/>
                        <a:pt x="11" y="73"/>
                        <a:pt x="11" y="73"/>
                      </a:cubicBezTo>
                      <a:cubicBezTo>
                        <a:pt x="10" y="73"/>
                        <a:pt x="10" y="73"/>
                        <a:pt x="10" y="73"/>
                      </a:cubicBezTo>
                      <a:cubicBezTo>
                        <a:pt x="10" y="73"/>
                        <a:pt x="10" y="73"/>
                        <a:pt x="10" y="73"/>
                      </a:cubicBezTo>
                      <a:cubicBezTo>
                        <a:pt x="10" y="73"/>
                        <a:pt x="10" y="73"/>
                        <a:pt x="10" y="73"/>
                      </a:cubicBezTo>
                      <a:cubicBezTo>
                        <a:pt x="9" y="73"/>
                        <a:pt x="9" y="73"/>
                        <a:pt x="9" y="73"/>
                      </a:cubicBezTo>
                      <a:cubicBezTo>
                        <a:pt x="9" y="73"/>
                        <a:pt x="8" y="73"/>
                        <a:pt x="8" y="73"/>
                      </a:cubicBezTo>
                      <a:cubicBezTo>
                        <a:pt x="8" y="74"/>
                        <a:pt x="8" y="74"/>
                        <a:pt x="8" y="74"/>
                      </a:cubicBezTo>
                      <a:cubicBezTo>
                        <a:pt x="7" y="75"/>
                        <a:pt x="7" y="77"/>
                        <a:pt x="7" y="78"/>
                      </a:cubicBezTo>
                      <a:cubicBezTo>
                        <a:pt x="7" y="79"/>
                        <a:pt x="7" y="79"/>
                        <a:pt x="7" y="79"/>
                      </a:cubicBezTo>
                      <a:cubicBezTo>
                        <a:pt x="6" y="79"/>
                        <a:pt x="6" y="80"/>
                        <a:pt x="6" y="80"/>
                      </a:cubicBezTo>
                      <a:cubicBezTo>
                        <a:pt x="6" y="80"/>
                        <a:pt x="6" y="80"/>
                        <a:pt x="6" y="80"/>
                      </a:cubicBezTo>
                      <a:cubicBezTo>
                        <a:pt x="5" y="80"/>
                        <a:pt x="5" y="80"/>
                        <a:pt x="5" y="80"/>
                      </a:cubicBezTo>
                      <a:cubicBezTo>
                        <a:pt x="5" y="83"/>
                        <a:pt x="5" y="83"/>
                        <a:pt x="5" y="83"/>
                      </a:cubicBezTo>
                      <a:cubicBezTo>
                        <a:pt x="5" y="84"/>
                        <a:pt x="5" y="85"/>
                        <a:pt x="4" y="85"/>
                      </a:cubicBezTo>
                      <a:cubicBezTo>
                        <a:pt x="3" y="86"/>
                        <a:pt x="3" y="86"/>
                        <a:pt x="3" y="86"/>
                      </a:cubicBezTo>
                      <a:cubicBezTo>
                        <a:pt x="2" y="86"/>
                        <a:pt x="2" y="86"/>
                        <a:pt x="2" y="86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2" y="87"/>
                        <a:pt x="2" y="88"/>
                        <a:pt x="2" y="88"/>
                      </a:cubicBezTo>
                      <a:cubicBezTo>
                        <a:pt x="2" y="89"/>
                        <a:pt x="2" y="89"/>
                        <a:pt x="1" y="90"/>
                      </a:cubicBezTo>
                      <a:cubicBezTo>
                        <a:pt x="1" y="90"/>
                        <a:pt x="1" y="90"/>
                        <a:pt x="0" y="90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0" y="93"/>
                        <a:pt x="0" y="93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1" y="96"/>
                        <a:pt x="1" y="96"/>
                        <a:pt x="1" y="96"/>
                      </a:cubicBezTo>
                      <a:cubicBezTo>
                        <a:pt x="1" y="97"/>
                        <a:pt x="1" y="97"/>
                        <a:pt x="1" y="97"/>
                      </a:cubicBezTo>
                      <a:cubicBezTo>
                        <a:pt x="1" y="97"/>
                        <a:pt x="1" y="98"/>
                        <a:pt x="2" y="98"/>
                      </a:cubicBezTo>
                      <a:cubicBezTo>
                        <a:pt x="2" y="98"/>
                        <a:pt x="2" y="98"/>
                        <a:pt x="2" y="98"/>
                      </a:cubicBezTo>
                      <a:cubicBezTo>
                        <a:pt x="2" y="98"/>
                        <a:pt x="2" y="98"/>
                        <a:pt x="2" y="98"/>
                      </a:cubicBezTo>
                      <a:cubicBezTo>
                        <a:pt x="2" y="99"/>
                        <a:pt x="2" y="99"/>
                        <a:pt x="2" y="99"/>
                      </a:cubicBezTo>
                      <a:cubicBezTo>
                        <a:pt x="2" y="99"/>
                        <a:pt x="2" y="99"/>
                        <a:pt x="2" y="99"/>
                      </a:cubicBezTo>
                      <a:cubicBezTo>
                        <a:pt x="2" y="100"/>
                        <a:pt x="3" y="100"/>
                        <a:pt x="4" y="101"/>
                      </a:cubicBezTo>
                      <a:cubicBezTo>
                        <a:pt x="4" y="101"/>
                        <a:pt x="4" y="101"/>
                        <a:pt x="4" y="101"/>
                      </a:cubicBezTo>
                      <a:cubicBezTo>
                        <a:pt x="4" y="101"/>
                        <a:pt x="4" y="101"/>
                        <a:pt x="4" y="101"/>
                      </a:cubicBezTo>
                      <a:cubicBezTo>
                        <a:pt x="4" y="101"/>
                        <a:pt x="4" y="102"/>
                        <a:pt x="4" y="102"/>
                      </a:cubicBezTo>
                      <a:cubicBezTo>
                        <a:pt x="4" y="103"/>
                        <a:pt x="4" y="103"/>
                        <a:pt x="4" y="103"/>
                      </a:cubicBezTo>
                      <a:cubicBezTo>
                        <a:pt x="4" y="104"/>
                        <a:pt x="4" y="105"/>
                        <a:pt x="3" y="106"/>
                      </a:cubicBezTo>
                      <a:cubicBezTo>
                        <a:pt x="3" y="106"/>
                        <a:pt x="3" y="107"/>
                        <a:pt x="2" y="107"/>
                      </a:cubicBezTo>
                      <a:cubicBezTo>
                        <a:pt x="2" y="108"/>
                        <a:pt x="1" y="108"/>
                        <a:pt x="1" y="109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2" y="111"/>
                        <a:pt x="2" y="111"/>
                        <a:pt x="2" y="111"/>
                      </a:cubicBezTo>
                      <a:cubicBezTo>
                        <a:pt x="2" y="111"/>
                        <a:pt x="2" y="111"/>
                        <a:pt x="2" y="111"/>
                      </a:cubicBezTo>
                      <a:cubicBezTo>
                        <a:pt x="2" y="111"/>
                        <a:pt x="2" y="111"/>
                        <a:pt x="2" y="111"/>
                      </a:cubicBezTo>
                      <a:cubicBezTo>
                        <a:pt x="2" y="112"/>
                        <a:pt x="2" y="112"/>
                        <a:pt x="2" y="112"/>
                      </a:cubicBezTo>
                      <a:cubicBezTo>
                        <a:pt x="2" y="112"/>
                        <a:pt x="2" y="112"/>
                        <a:pt x="2" y="112"/>
                      </a:cubicBezTo>
                      <a:cubicBezTo>
                        <a:pt x="2" y="112"/>
                        <a:pt x="2" y="113"/>
                        <a:pt x="3" y="113"/>
                      </a:cubicBezTo>
                      <a:cubicBezTo>
                        <a:pt x="4" y="114"/>
                        <a:pt x="4" y="114"/>
                        <a:pt x="4" y="114"/>
                      </a:cubicBezTo>
                      <a:cubicBezTo>
                        <a:pt x="4" y="114"/>
                        <a:pt x="4" y="115"/>
                        <a:pt x="5" y="116"/>
                      </a:cubicBezTo>
                      <a:cubicBezTo>
                        <a:pt x="5" y="116"/>
                        <a:pt x="5" y="116"/>
                        <a:pt x="5" y="116"/>
                      </a:cubicBezTo>
                      <a:cubicBezTo>
                        <a:pt x="5" y="117"/>
                        <a:pt x="5" y="117"/>
                        <a:pt x="6" y="118"/>
                      </a:cubicBezTo>
                      <a:cubicBezTo>
                        <a:pt x="6" y="118"/>
                        <a:pt x="7" y="118"/>
                        <a:pt x="7" y="118"/>
                      </a:cubicBezTo>
                      <a:cubicBezTo>
                        <a:pt x="7" y="119"/>
                        <a:pt x="7" y="119"/>
                        <a:pt x="7" y="119"/>
                      </a:cubicBezTo>
                      <a:cubicBezTo>
                        <a:pt x="8" y="119"/>
                        <a:pt x="9" y="120"/>
                        <a:pt x="9" y="120"/>
                      </a:cubicBezTo>
                      <a:cubicBezTo>
                        <a:pt x="11" y="121"/>
                        <a:pt x="11" y="123"/>
                        <a:pt x="11" y="125"/>
                      </a:cubicBezTo>
                      <a:cubicBezTo>
                        <a:pt x="11" y="125"/>
                        <a:pt x="11" y="125"/>
                        <a:pt x="11" y="125"/>
                      </a:cubicBezTo>
                      <a:cubicBezTo>
                        <a:pt x="11" y="126"/>
                        <a:pt x="11" y="129"/>
                        <a:pt x="13" y="129"/>
                      </a:cubicBezTo>
                      <a:cubicBezTo>
                        <a:pt x="13" y="129"/>
                        <a:pt x="13" y="129"/>
                        <a:pt x="13" y="129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4" y="129"/>
                        <a:pt x="14" y="129"/>
                        <a:pt x="14" y="129"/>
                      </a:cubicBezTo>
                      <a:cubicBezTo>
                        <a:pt x="14" y="131"/>
                        <a:pt x="14" y="131"/>
                        <a:pt x="14" y="131"/>
                      </a:cubicBezTo>
                      <a:cubicBezTo>
                        <a:pt x="15" y="131"/>
                        <a:pt x="15" y="131"/>
                        <a:pt x="15" y="131"/>
                      </a:cubicBezTo>
                      <a:cubicBezTo>
                        <a:pt x="16" y="131"/>
                        <a:pt x="16" y="131"/>
                        <a:pt x="16" y="131"/>
                      </a:cubicBezTo>
                      <a:cubicBezTo>
                        <a:pt x="18" y="131"/>
                        <a:pt x="18" y="131"/>
                        <a:pt x="18" y="131"/>
                      </a:cubicBezTo>
                      <a:cubicBezTo>
                        <a:pt x="18" y="131"/>
                        <a:pt x="18" y="132"/>
                        <a:pt x="20" y="132"/>
                      </a:cubicBezTo>
                      <a:cubicBezTo>
                        <a:pt x="20" y="132"/>
                        <a:pt x="20" y="132"/>
                        <a:pt x="20" y="132"/>
                      </a:cubicBezTo>
                      <a:cubicBezTo>
                        <a:pt x="20" y="132"/>
                        <a:pt x="20" y="132"/>
                        <a:pt x="20" y="132"/>
                      </a:cubicBezTo>
                      <a:cubicBezTo>
                        <a:pt x="21" y="132"/>
                        <a:pt x="21" y="132"/>
                        <a:pt x="21" y="132"/>
                      </a:cubicBezTo>
                      <a:cubicBezTo>
                        <a:pt x="21" y="132"/>
                        <a:pt x="21" y="132"/>
                        <a:pt x="21" y="132"/>
                      </a:cubicBezTo>
                      <a:cubicBezTo>
                        <a:pt x="21" y="132"/>
                        <a:pt x="21" y="132"/>
                        <a:pt x="21" y="132"/>
                      </a:cubicBezTo>
                      <a:cubicBezTo>
                        <a:pt x="21" y="133"/>
                        <a:pt x="21" y="134"/>
                        <a:pt x="22" y="134"/>
                      </a:cubicBezTo>
                      <a:cubicBezTo>
                        <a:pt x="22" y="134"/>
                        <a:pt x="22" y="134"/>
                        <a:pt x="22" y="134"/>
                      </a:cubicBezTo>
                      <a:cubicBezTo>
                        <a:pt x="22" y="135"/>
                        <a:pt x="23" y="136"/>
                        <a:pt x="24" y="136"/>
                      </a:cubicBezTo>
                      <a:cubicBezTo>
                        <a:pt x="25" y="136"/>
                        <a:pt x="26" y="137"/>
                        <a:pt x="26" y="137"/>
                      </a:cubicBezTo>
                      <a:cubicBezTo>
                        <a:pt x="27" y="138"/>
                        <a:pt x="27" y="138"/>
                        <a:pt x="27" y="138"/>
                      </a:cubicBezTo>
                      <a:cubicBezTo>
                        <a:pt x="27" y="138"/>
                        <a:pt x="27" y="138"/>
                        <a:pt x="27" y="138"/>
                      </a:cubicBezTo>
                      <a:cubicBezTo>
                        <a:pt x="27" y="139"/>
                        <a:pt x="28" y="139"/>
                        <a:pt x="28" y="139"/>
                      </a:cubicBezTo>
                      <a:cubicBezTo>
                        <a:pt x="30" y="139"/>
                        <a:pt x="30" y="139"/>
                        <a:pt x="30" y="139"/>
                      </a:cubicBezTo>
                      <a:cubicBezTo>
                        <a:pt x="30" y="138"/>
                        <a:pt x="30" y="138"/>
                        <a:pt x="30" y="138"/>
                      </a:cubicBezTo>
                      <a:cubicBezTo>
                        <a:pt x="30" y="138"/>
                        <a:pt x="30" y="138"/>
                        <a:pt x="30" y="138"/>
                      </a:cubicBezTo>
                      <a:cubicBezTo>
                        <a:pt x="31" y="138"/>
                        <a:pt x="31" y="138"/>
                        <a:pt x="32" y="138"/>
                      </a:cubicBezTo>
                      <a:cubicBezTo>
                        <a:pt x="33" y="138"/>
                        <a:pt x="33" y="138"/>
                        <a:pt x="33" y="138"/>
                      </a:cubicBezTo>
                      <a:cubicBezTo>
                        <a:pt x="33" y="137"/>
                        <a:pt x="33" y="137"/>
                        <a:pt x="33" y="137"/>
                      </a:cubicBezTo>
                      <a:cubicBezTo>
                        <a:pt x="33" y="137"/>
                        <a:pt x="33" y="137"/>
                        <a:pt x="33" y="137"/>
                      </a:cubicBezTo>
                      <a:cubicBezTo>
                        <a:pt x="33" y="137"/>
                        <a:pt x="34" y="136"/>
                        <a:pt x="34" y="136"/>
                      </a:cubicBezTo>
                      <a:cubicBezTo>
                        <a:pt x="34" y="136"/>
                        <a:pt x="35" y="137"/>
                        <a:pt x="35" y="137"/>
                      </a:cubicBezTo>
                      <a:cubicBezTo>
                        <a:pt x="35" y="137"/>
                        <a:pt x="35" y="137"/>
                        <a:pt x="35" y="137"/>
                      </a:cubicBezTo>
                      <a:cubicBezTo>
                        <a:pt x="35" y="137"/>
                        <a:pt x="36" y="138"/>
                        <a:pt x="37" y="138"/>
                      </a:cubicBezTo>
                      <a:cubicBezTo>
                        <a:pt x="38" y="138"/>
                        <a:pt x="38" y="138"/>
                        <a:pt x="38" y="138"/>
                      </a:cubicBezTo>
                      <a:cubicBezTo>
                        <a:pt x="38" y="138"/>
                        <a:pt x="38" y="138"/>
                        <a:pt x="38" y="138"/>
                      </a:cubicBezTo>
                      <a:cubicBezTo>
                        <a:pt x="38" y="138"/>
                        <a:pt x="38" y="138"/>
                        <a:pt x="38" y="138"/>
                      </a:cubicBezTo>
                      <a:cubicBezTo>
                        <a:pt x="39" y="138"/>
                        <a:pt x="39" y="138"/>
                        <a:pt x="39" y="139"/>
                      </a:cubicBezTo>
                      <a:cubicBezTo>
                        <a:pt x="40" y="139"/>
                        <a:pt x="41" y="139"/>
                        <a:pt x="42" y="139"/>
                      </a:cubicBezTo>
                      <a:cubicBezTo>
                        <a:pt x="42" y="139"/>
                        <a:pt x="42" y="139"/>
                        <a:pt x="42" y="139"/>
                      </a:cubicBezTo>
                      <a:cubicBezTo>
                        <a:pt x="43" y="139"/>
                        <a:pt x="43" y="139"/>
                        <a:pt x="43" y="139"/>
                      </a:cubicBezTo>
                      <a:cubicBezTo>
                        <a:pt x="43" y="139"/>
                        <a:pt x="43" y="139"/>
                        <a:pt x="43" y="139"/>
                      </a:cubicBezTo>
                      <a:cubicBezTo>
                        <a:pt x="44" y="139"/>
                        <a:pt x="44" y="139"/>
                        <a:pt x="44" y="139"/>
                      </a:cubicBezTo>
                      <a:cubicBezTo>
                        <a:pt x="46" y="139"/>
                        <a:pt x="46" y="139"/>
                        <a:pt x="46" y="138"/>
                      </a:cubicBezTo>
                      <a:cubicBezTo>
                        <a:pt x="46" y="138"/>
                        <a:pt x="46" y="138"/>
                        <a:pt x="46" y="138"/>
                      </a:cubicBezTo>
                      <a:cubicBezTo>
                        <a:pt x="46" y="138"/>
                        <a:pt x="46" y="138"/>
                        <a:pt x="46" y="138"/>
                      </a:cubicBezTo>
                      <a:cubicBezTo>
                        <a:pt x="46" y="138"/>
                        <a:pt x="46" y="138"/>
                        <a:pt x="46" y="138"/>
                      </a:cubicBezTo>
                      <a:cubicBezTo>
                        <a:pt x="47" y="138"/>
                        <a:pt x="47" y="138"/>
                        <a:pt x="47" y="138"/>
                      </a:cubicBezTo>
                      <a:cubicBezTo>
                        <a:pt x="47" y="137"/>
                        <a:pt x="47" y="137"/>
                        <a:pt x="47" y="137"/>
                      </a:cubicBezTo>
                      <a:cubicBezTo>
                        <a:pt x="47" y="136"/>
                        <a:pt x="47" y="136"/>
                        <a:pt x="48" y="135"/>
                      </a:cubicBezTo>
                      <a:cubicBezTo>
                        <a:pt x="48" y="134"/>
                        <a:pt x="48" y="134"/>
                        <a:pt x="49" y="134"/>
                      </a:cubicBezTo>
                      <a:cubicBezTo>
                        <a:pt x="49" y="134"/>
                        <a:pt x="49" y="133"/>
                        <a:pt x="50" y="133"/>
                      </a:cubicBezTo>
                      <a:cubicBezTo>
                        <a:pt x="50" y="133"/>
                        <a:pt x="50" y="133"/>
                        <a:pt x="50" y="133"/>
                      </a:cubicBezTo>
                      <a:cubicBezTo>
                        <a:pt x="51" y="133"/>
                        <a:pt x="51" y="133"/>
                        <a:pt x="51" y="133"/>
                      </a:cubicBezTo>
                      <a:cubicBezTo>
                        <a:pt x="54" y="133"/>
                        <a:pt x="54" y="133"/>
                        <a:pt x="54" y="133"/>
                      </a:cubicBezTo>
                      <a:cubicBezTo>
                        <a:pt x="55" y="133"/>
                        <a:pt x="56" y="134"/>
                        <a:pt x="57" y="135"/>
                      </a:cubicBezTo>
                      <a:cubicBezTo>
                        <a:pt x="57" y="136"/>
                        <a:pt x="57" y="136"/>
                        <a:pt x="58" y="136"/>
                      </a:cubicBezTo>
                      <a:cubicBezTo>
                        <a:pt x="59" y="136"/>
                        <a:pt x="59" y="136"/>
                        <a:pt x="59" y="136"/>
                      </a:cubicBezTo>
                      <a:cubicBezTo>
                        <a:pt x="60" y="136"/>
                        <a:pt x="60" y="136"/>
                        <a:pt x="60" y="136"/>
                      </a:cubicBezTo>
                      <a:cubicBezTo>
                        <a:pt x="60" y="136"/>
                        <a:pt x="60" y="136"/>
                        <a:pt x="60" y="136"/>
                      </a:cubicBezTo>
                      <a:cubicBezTo>
                        <a:pt x="60" y="137"/>
                        <a:pt x="60" y="137"/>
                        <a:pt x="60" y="137"/>
                      </a:cubicBezTo>
                      <a:cubicBezTo>
                        <a:pt x="60" y="138"/>
                        <a:pt x="60" y="138"/>
                        <a:pt x="60" y="138"/>
                      </a:cubicBezTo>
                      <a:cubicBezTo>
                        <a:pt x="61" y="138"/>
                        <a:pt x="61" y="138"/>
                        <a:pt x="61" y="138"/>
                      </a:cubicBezTo>
                      <a:cubicBezTo>
                        <a:pt x="61" y="138"/>
                        <a:pt x="61" y="138"/>
                        <a:pt x="61" y="138"/>
                      </a:cubicBezTo>
                      <a:cubicBezTo>
                        <a:pt x="62" y="138"/>
                        <a:pt x="62" y="138"/>
                        <a:pt x="63" y="138"/>
                      </a:cubicBezTo>
                      <a:cubicBezTo>
                        <a:pt x="64" y="138"/>
                        <a:pt x="64" y="138"/>
                        <a:pt x="64" y="138"/>
                      </a:cubicBezTo>
                      <a:cubicBezTo>
                        <a:pt x="64" y="138"/>
                        <a:pt x="64" y="138"/>
                        <a:pt x="64" y="138"/>
                      </a:cubicBezTo>
                      <a:cubicBezTo>
                        <a:pt x="64" y="139"/>
                        <a:pt x="64" y="139"/>
                        <a:pt x="64" y="139"/>
                      </a:cubicBezTo>
                      <a:cubicBezTo>
                        <a:pt x="65" y="139"/>
                        <a:pt x="65" y="139"/>
                        <a:pt x="65" y="139"/>
                      </a:cubicBezTo>
                      <a:cubicBezTo>
                        <a:pt x="66" y="139"/>
                        <a:pt x="66" y="139"/>
                        <a:pt x="67" y="140"/>
                      </a:cubicBezTo>
                      <a:cubicBezTo>
                        <a:pt x="67" y="140"/>
                        <a:pt x="68" y="140"/>
                        <a:pt x="68" y="141"/>
                      </a:cubicBezTo>
                      <a:cubicBezTo>
                        <a:pt x="69" y="141"/>
                        <a:pt x="70" y="143"/>
                        <a:pt x="70" y="144"/>
                      </a:cubicBezTo>
                      <a:cubicBezTo>
                        <a:pt x="70" y="145"/>
                        <a:pt x="70" y="145"/>
                        <a:pt x="69" y="146"/>
                      </a:cubicBezTo>
                      <a:cubicBezTo>
                        <a:pt x="69" y="147"/>
                        <a:pt x="69" y="147"/>
                        <a:pt x="69" y="147"/>
                      </a:cubicBezTo>
                      <a:cubicBezTo>
                        <a:pt x="69" y="147"/>
                        <a:pt x="69" y="148"/>
                        <a:pt x="68" y="148"/>
                      </a:cubicBezTo>
                      <a:cubicBezTo>
                        <a:pt x="68" y="149"/>
                        <a:pt x="68" y="149"/>
                        <a:pt x="68" y="149"/>
                      </a:cubicBezTo>
                      <a:cubicBezTo>
                        <a:pt x="68" y="149"/>
                        <a:pt x="68" y="149"/>
                        <a:pt x="68" y="149"/>
                      </a:cubicBezTo>
                      <a:cubicBezTo>
                        <a:pt x="67" y="149"/>
                        <a:pt x="67" y="149"/>
                        <a:pt x="67" y="149"/>
                      </a:cubicBezTo>
                      <a:cubicBezTo>
                        <a:pt x="67" y="151"/>
                        <a:pt x="67" y="151"/>
                        <a:pt x="67" y="151"/>
                      </a:cubicBezTo>
                      <a:cubicBezTo>
                        <a:pt x="67" y="152"/>
                        <a:pt x="67" y="152"/>
                        <a:pt x="67" y="152"/>
                      </a:cubicBezTo>
                      <a:cubicBezTo>
                        <a:pt x="68" y="152"/>
                        <a:pt x="68" y="152"/>
                        <a:pt x="68" y="152"/>
                      </a:cubicBezTo>
                      <a:cubicBezTo>
                        <a:pt x="68" y="152"/>
                        <a:pt x="68" y="152"/>
                        <a:pt x="68" y="152"/>
                      </a:cubicBezTo>
                      <a:cubicBezTo>
                        <a:pt x="68" y="153"/>
                        <a:pt x="68" y="153"/>
                        <a:pt x="68" y="153"/>
                      </a:cubicBezTo>
                      <a:cubicBezTo>
                        <a:pt x="68" y="153"/>
                        <a:pt x="68" y="153"/>
                        <a:pt x="68" y="153"/>
                      </a:cubicBezTo>
                      <a:cubicBezTo>
                        <a:pt x="68" y="154"/>
                        <a:pt x="68" y="154"/>
                        <a:pt x="68" y="154"/>
                      </a:cubicBezTo>
                      <a:cubicBezTo>
                        <a:pt x="68" y="154"/>
                        <a:pt x="69" y="155"/>
                        <a:pt x="70" y="155"/>
                      </a:cubicBezTo>
                      <a:cubicBezTo>
                        <a:pt x="70" y="155"/>
                        <a:pt x="70" y="155"/>
                        <a:pt x="70" y="155"/>
                      </a:cubicBezTo>
                      <a:cubicBezTo>
                        <a:pt x="70" y="156"/>
                        <a:pt x="71" y="156"/>
                        <a:pt x="71" y="157"/>
                      </a:cubicBezTo>
                      <a:cubicBezTo>
                        <a:pt x="71" y="157"/>
                        <a:pt x="71" y="157"/>
                        <a:pt x="72" y="158"/>
                      </a:cubicBezTo>
                      <a:cubicBezTo>
                        <a:pt x="72" y="159"/>
                        <a:pt x="72" y="159"/>
                        <a:pt x="73" y="160"/>
                      </a:cubicBezTo>
                      <a:cubicBezTo>
                        <a:pt x="73" y="161"/>
                        <a:pt x="73" y="161"/>
                        <a:pt x="73" y="161"/>
                      </a:cubicBezTo>
                      <a:cubicBezTo>
                        <a:pt x="73" y="161"/>
                        <a:pt x="73" y="162"/>
                        <a:pt x="73" y="162"/>
                      </a:cubicBezTo>
                      <a:cubicBezTo>
                        <a:pt x="73" y="163"/>
                        <a:pt x="73" y="163"/>
                        <a:pt x="74" y="164"/>
                      </a:cubicBezTo>
                      <a:cubicBezTo>
                        <a:pt x="75" y="164"/>
                        <a:pt x="75" y="164"/>
                        <a:pt x="75" y="164"/>
                      </a:cubicBezTo>
                      <a:cubicBezTo>
                        <a:pt x="75" y="165"/>
                        <a:pt x="75" y="165"/>
                        <a:pt x="76" y="165"/>
                      </a:cubicBezTo>
                      <a:cubicBezTo>
                        <a:pt x="76" y="165"/>
                        <a:pt x="76" y="166"/>
                        <a:pt x="76" y="166"/>
                      </a:cubicBezTo>
                      <a:cubicBezTo>
                        <a:pt x="76" y="166"/>
                        <a:pt x="76" y="166"/>
                        <a:pt x="76" y="166"/>
                      </a:cubicBezTo>
                      <a:cubicBezTo>
                        <a:pt x="76" y="167"/>
                        <a:pt x="76" y="167"/>
                        <a:pt x="76" y="168"/>
                      </a:cubicBezTo>
                      <a:cubicBezTo>
                        <a:pt x="76" y="169"/>
                        <a:pt x="76" y="169"/>
                        <a:pt x="76" y="169"/>
                      </a:cubicBezTo>
                      <a:cubicBezTo>
                        <a:pt x="76" y="169"/>
                        <a:pt x="76" y="169"/>
                        <a:pt x="76" y="169"/>
                      </a:cubicBezTo>
                      <a:cubicBezTo>
                        <a:pt x="77" y="169"/>
                        <a:pt x="77" y="169"/>
                        <a:pt x="77" y="169"/>
                      </a:cubicBezTo>
                      <a:cubicBezTo>
                        <a:pt x="77" y="169"/>
                        <a:pt x="77" y="169"/>
                        <a:pt x="77" y="169"/>
                      </a:cubicBezTo>
                      <a:cubicBezTo>
                        <a:pt x="77" y="170"/>
                        <a:pt x="77" y="170"/>
                        <a:pt x="77" y="170"/>
                      </a:cubicBezTo>
                      <a:cubicBezTo>
                        <a:pt x="77" y="170"/>
                        <a:pt x="77" y="170"/>
                        <a:pt x="77" y="170"/>
                      </a:cubicBezTo>
                      <a:cubicBezTo>
                        <a:pt x="77" y="173"/>
                        <a:pt x="77" y="173"/>
                        <a:pt x="77" y="173"/>
                      </a:cubicBezTo>
                      <a:cubicBezTo>
                        <a:pt x="77" y="174"/>
                        <a:pt x="77" y="174"/>
                        <a:pt x="77" y="174"/>
                      </a:cubicBezTo>
                      <a:cubicBezTo>
                        <a:pt x="77" y="174"/>
                        <a:pt x="77" y="176"/>
                        <a:pt x="77" y="176"/>
                      </a:cubicBezTo>
                      <a:cubicBezTo>
                        <a:pt x="77" y="176"/>
                        <a:pt x="77" y="176"/>
                        <a:pt x="77" y="176"/>
                      </a:cubicBezTo>
                      <a:cubicBezTo>
                        <a:pt x="76" y="176"/>
                        <a:pt x="76" y="176"/>
                        <a:pt x="76" y="176"/>
                      </a:cubicBezTo>
                      <a:cubicBezTo>
                        <a:pt x="76" y="181"/>
                        <a:pt x="76" y="181"/>
                        <a:pt x="76" y="181"/>
                      </a:cubicBezTo>
                      <a:cubicBezTo>
                        <a:pt x="76" y="181"/>
                        <a:pt x="76" y="181"/>
                        <a:pt x="76" y="181"/>
                      </a:cubicBezTo>
                      <a:cubicBezTo>
                        <a:pt x="77" y="181"/>
                        <a:pt x="77" y="181"/>
                        <a:pt x="77" y="181"/>
                      </a:cubicBezTo>
                      <a:cubicBezTo>
                        <a:pt x="78" y="182"/>
                        <a:pt x="78" y="182"/>
                        <a:pt x="78" y="182"/>
                      </a:cubicBezTo>
                      <a:cubicBezTo>
                        <a:pt x="77" y="182"/>
                        <a:pt x="77" y="182"/>
                        <a:pt x="77" y="183"/>
                      </a:cubicBezTo>
                      <a:cubicBezTo>
                        <a:pt x="77" y="183"/>
                        <a:pt x="77" y="183"/>
                        <a:pt x="77" y="183"/>
                      </a:cubicBezTo>
                      <a:cubicBezTo>
                        <a:pt x="77" y="183"/>
                        <a:pt x="76" y="184"/>
                        <a:pt x="76" y="184"/>
                      </a:cubicBezTo>
                      <a:cubicBezTo>
                        <a:pt x="75" y="185"/>
                        <a:pt x="75" y="185"/>
                        <a:pt x="75" y="185"/>
                      </a:cubicBezTo>
                      <a:cubicBezTo>
                        <a:pt x="74" y="186"/>
                        <a:pt x="74" y="186"/>
                        <a:pt x="74" y="187"/>
                      </a:cubicBezTo>
                      <a:cubicBezTo>
                        <a:pt x="74" y="188"/>
                        <a:pt x="74" y="188"/>
                        <a:pt x="74" y="188"/>
                      </a:cubicBezTo>
                      <a:cubicBezTo>
                        <a:pt x="74" y="188"/>
                        <a:pt x="74" y="188"/>
                        <a:pt x="74" y="188"/>
                      </a:cubicBezTo>
                      <a:cubicBezTo>
                        <a:pt x="73" y="187"/>
                        <a:pt x="73" y="187"/>
                        <a:pt x="73" y="187"/>
                      </a:cubicBezTo>
                      <a:cubicBezTo>
                        <a:pt x="73" y="193"/>
                        <a:pt x="73" y="193"/>
                        <a:pt x="73" y="193"/>
                      </a:cubicBezTo>
                      <a:cubicBezTo>
                        <a:pt x="73" y="193"/>
                        <a:pt x="73" y="193"/>
                        <a:pt x="73" y="193"/>
                      </a:cubicBezTo>
                      <a:cubicBezTo>
                        <a:pt x="72" y="193"/>
                        <a:pt x="72" y="193"/>
                        <a:pt x="72" y="193"/>
                      </a:cubicBezTo>
                      <a:cubicBezTo>
                        <a:pt x="71" y="193"/>
                        <a:pt x="71" y="193"/>
                        <a:pt x="71" y="193"/>
                      </a:cubicBezTo>
                      <a:cubicBezTo>
                        <a:pt x="71" y="194"/>
                        <a:pt x="71" y="194"/>
                        <a:pt x="71" y="194"/>
                      </a:cubicBezTo>
                      <a:cubicBezTo>
                        <a:pt x="71" y="195"/>
                        <a:pt x="71" y="195"/>
                        <a:pt x="71" y="195"/>
                      </a:cubicBezTo>
                      <a:cubicBezTo>
                        <a:pt x="70" y="196"/>
                        <a:pt x="70" y="196"/>
                        <a:pt x="70" y="196"/>
                      </a:cubicBezTo>
                      <a:cubicBezTo>
                        <a:pt x="70" y="197"/>
                        <a:pt x="70" y="197"/>
                        <a:pt x="70" y="197"/>
                      </a:cubicBezTo>
                      <a:cubicBezTo>
                        <a:pt x="70" y="198"/>
                        <a:pt x="70" y="198"/>
                        <a:pt x="70" y="198"/>
                      </a:cubicBezTo>
                      <a:cubicBezTo>
                        <a:pt x="69" y="198"/>
                        <a:pt x="69" y="198"/>
                        <a:pt x="69" y="198"/>
                      </a:cubicBezTo>
                      <a:cubicBezTo>
                        <a:pt x="68" y="197"/>
                        <a:pt x="68" y="197"/>
                        <a:pt x="68" y="197"/>
                      </a:cubicBezTo>
                      <a:cubicBezTo>
                        <a:pt x="68" y="211"/>
                        <a:pt x="68" y="211"/>
                        <a:pt x="68" y="211"/>
                      </a:cubicBezTo>
                      <a:cubicBezTo>
                        <a:pt x="69" y="211"/>
                        <a:pt x="69" y="211"/>
                        <a:pt x="69" y="211"/>
                      </a:cubicBezTo>
                      <a:cubicBezTo>
                        <a:pt x="70" y="211"/>
                        <a:pt x="70" y="211"/>
                        <a:pt x="70" y="211"/>
                      </a:cubicBezTo>
                      <a:cubicBezTo>
                        <a:pt x="70" y="211"/>
                        <a:pt x="70" y="211"/>
                        <a:pt x="70" y="211"/>
                      </a:cubicBezTo>
                      <a:cubicBezTo>
                        <a:pt x="70" y="211"/>
                        <a:pt x="70" y="211"/>
                        <a:pt x="70" y="211"/>
                      </a:cubicBezTo>
                      <a:cubicBezTo>
                        <a:pt x="70" y="212"/>
                        <a:pt x="70" y="212"/>
                        <a:pt x="70" y="212"/>
                      </a:cubicBezTo>
                      <a:cubicBezTo>
                        <a:pt x="70" y="213"/>
                        <a:pt x="70" y="213"/>
                        <a:pt x="70" y="213"/>
                      </a:cubicBezTo>
                      <a:cubicBezTo>
                        <a:pt x="70" y="213"/>
                        <a:pt x="70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4"/>
                        <a:pt x="71" y="214"/>
                        <a:pt x="71" y="214"/>
                      </a:cubicBezTo>
                      <a:cubicBezTo>
                        <a:pt x="71" y="215"/>
                        <a:pt x="71" y="215"/>
                        <a:pt x="71" y="215"/>
                      </a:cubicBezTo>
                      <a:cubicBezTo>
                        <a:pt x="71" y="217"/>
                        <a:pt x="71" y="217"/>
                        <a:pt x="71" y="218"/>
                      </a:cubicBezTo>
                      <a:cubicBezTo>
                        <a:pt x="71" y="218"/>
                        <a:pt x="71" y="218"/>
                        <a:pt x="71" y="218"/>
                      </a:cubicBezTo>
                      <a:cubicBezTo>
                        <a:pt x="70" y="217"/>
                        <a:pt x="70" y="217"/>
                        <a:pt x="70" y="217"/>
                      </a:cubicBezTo>
                      <a:cubicBezTo>
                        <a:pt x="70" y="231"/>
                        <a:pt x="70" y="231"/>
                        <a:pt x="70" y="231"/>
                      </a:cubicBezTo>
                      <a:cubicBezTo>
                        <a:pt x="70" y="231"/>
                        <a:pt x="70" y="231"/>
                        <a:pt x="70" y="231"/>
                      </a:cubicBezTo>
                      <a:cubicBezTo>
                        <a:pt x="71" y="232"/>
                        <a:pt x="71" y="232"/>
                        <a:pt x="71" y="232"/>
                      </a:cubicBezTo>
                      <a:cubicBezTo>
                        <a:pt x="72" y="232"/>
                        <a:pt x="72" y="233"/>
                        <a:pt x="72" y="234"/>
                      </a:cubicBezTo>
                      <a:cubicBezTo>
                        <a:pt x="73" y="235"/>
                        <a:pt x="73" y="236"/>
                        <a:pt x="72" y="236"/>
                      </a:cubicBezTo>
                      <a:cubicBezTo>
                        <a:pt x="72" y="237"/>
                        <a:pt x="72" y="237"/>
                        <a:pt x="71" y="238"/>
                      </a:cubicBezTo>
                      <a:cubicBezTo>
                        <a:pt x="71" y="238"/>
                        <a:pt x="70" y="238"/>
                        <a:pt x="70" y="238"/>
                      </a:cubicBezTo>
                      <a:cubicBezTo>
                        <a:pt x="69" y="239"/>
                        <a:pt x="69" y="239"/>
                        <a:pt x="69" y="239"/>
                      </a:cubicBezTo>
                      <a:cubicBezTo>
                        <a:pt x="68" y="239"/>
                        <a:pt x="68" y="239"/>
                        <a:pt x="67" y="239"/>
                      </a:cubicBezTo>
                      <a:cubicBezTo>
                        <a:pt x="67" y="240"/>
                        <a:pt x="67" y="241"/>
                        <a:pt x="67" y="242"/>
                      </a:cubicBezTo>
                      <a:cubicBezTo>
                        <a:pt x="67" y="243"/>
                        <a:pt x="67" y="243"/>
                        <a:pt x="67" y="243"/>
                      </a:cubicBezTo>
                      <a:cubicBezTo>
                        <a:pt x="67" y="243"/>
                        <a:pt x="67" y="244"/>
                        <a:pt x="68" y="245"/>
                      </a:cubicBezTo>
                      <a:cubicBezTo>
                        <a:pt x="68" y="245"/>
                        <a:pt x="69" y="245"/>
                        <a:pt x="69" y="245"/>
                      </a:cubicBezTo>
                      <a:cubicBezTo>
                        <a:pt x="70" y="245"/>
                        <a:pt x="70" y="245"/>
                        <a:pt x="71" y="245"/>
                      </a:cubicBezTo>
                      <a:cubicBezTo>
                        <a:pt x="71" y="244"/>
                        <a:pt x="71" y="244"/>
                        <a:pt x="71" y="244"/>
                      </a:cubicBezTo>
                      <a:cubicBezTo>
                        <a:pt x="72" y="244"/>
                        <a:pt x="74" y="244"/>
                        <a:pt x="75" y="244"/>
                      </a:cubicBezTo>
                      <a:cubicBezTo>
                        <a:pt x="76" y="244"/>
                        <a:pt x="76" y="244"/>
                        <a:pt x="76" y="244"/>
                      </a:cubicBezTo>
                      <a:cubicBezTo>
                        <a:pt x="78" y="244"/>
                        <a:pt x="80" y="243"/>
                        <a:pt x="81" y="242"/>
                      </a:cubicBezTo>
                      <a:cubicBezTo>
                        <a:pt x="83" y="242"/>
                        <a:pt x="83" y="242"/>
                        <a:pt x="83" y="242"/>
                      </a:cubicBezTo>
                      <a:cubicBezTo>
                        <a:pt x="83" y="242"/>
                        <a:pt x="83" y="242"/>
                        <a:pt x="83" y="242"/>
                      </a:cubicBezTo>
                      <a:cubicBezTo>
                        <a:pt x="83" y="243"/>
                        <a:pt x="83" y="243"/>
                        <a:pt x="83" y="243"/>
                      </a:cubicBezTo>
                      <a:cubicBezTo>
                        <a:pt x="84" y="243"/>
                        <a:pt x="84" y="242"/>
                        <a:pt x="85" y="242"/>
                      </a:cubicBezTo>
                      <a:cubicBezTo>
                        <a:pt x="85" y="241"/>
                        <a:pt x="85" y="241"/>
                        <a:pt x="85" y="241"/>
                      </a:cubicBezTo>
                      <a:cubicBezTo>
                        <a:pt x="85" y="240"/>
                        <a:pt x="86" y="240"/>
                        <a:pt x="87" y="240"/>
                      </a:cubicBezTo>
                      <a:cubicBezTo>
                        <a:pt x="87" y="239"/>
                        <a:pt x="87" y="239"/>
                        <a:pt x="87" y="239"/>
                      </a:cubicBezTo>
                      <a:cubicBezTo>
                        <a:pt x="87" y="239"/>
                        <a:pt x="87" y="239"/>
                        <a:pt x="87" y="239"/>
                      </a:cubicBezTo>
                      <a:cubicBezTo>
                        <a:pt x="87" y="236"/>
                        <a:pt x="88" y="234"/>
                        <a:pt x="90" y="233"/>
                      </a:cubicBezTo>
                      <a:cubicBezTo>
                        <a:pt x="90" y="233"/>
                        <a:pt x="91" y="232"/>
                        <a:pt x="93" y="232"/>
                      </a:cubicBezTo>
                      <a:cubicBezTo>
                        <a:pt x="93" y="232"/>
                        <a:pt x="93" y="232"/>
                        <a:pt x="93" y="232"/>
                      </a:cubicBezTo>
                      <a:cubicBezTo>
                        <a:pt x="94" y="232"/>
                        <a:pt x="94" y="232"/>
                        <a:pt x="95" y="232"/>
                      </a:cubicBezTo>
                      <a:cubicBezTo>
                        <a:pt x="95" y="232"/>
                        <a:pt x="95" y="232"/>
                        <a:pt x="96" y="232"/>
                      </a:cubicBezTo>
                      <a:cubicBezTo>
                        <a:pt x="96" y="232"/>
                        <a:pt x="97" y="232"/>
                        <a:pt x="97" y="232"/>
                      </a:cubicBezTo>
                      <a:cubicBezTo>
                        <a:pt x="99" y="232"/>
                        <a:pt x="99" y="231"/>
                        <a:pt x="99" y="231"/>
                      </a:cubicBezTo>
                      <a:cubicBezTo>
                        <a:pt x="99" y="230"/>
                        <a:pt x="99" y="229"/>
                        <a:pt x="99" y="229"/>
                      </a:cubicBezTo>
                      <a:cubicBezTo>
                        <a:pt x="99" y="228"/>
                        <a:pt x="99" y="228"/>
                        <a:pt x="99" y="228"/>
                      </a:cubicBezTo>
                      <a:cubicBezTo>
                        <a:pt x="99" y="226"/>
                        <a:pt x="99" y="226"/>
                        <a:pt x="99" y="226"/>
                      </a:cubicBezTo>
                      <a:cubicBezTo>
                        <a:pt x="99" y="225"/>
                        <a:pt x="99" y="225"/>
                        <a:pt x="98" y="225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7" y="224"/>
                        <a:pt x="98" y="223"/>
                        <a:pt x="98" y="223"/>
                      </a:cubicBezTo>
                      <a:cubicBezTo>
                        <a:pt x="98" y="222"/>
                        <a:pt x="98" y="222"/>
                        <a:pt x="98" y="222"/>
                      </a:cubicBezTo>
                      <a:cubicBezTo>
                        <a:pt x="99" y="222"/>
                        <a:pt x="99" y="222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99" y="221"/>
                        <a:pt x="99" y="221"/>
                        <a:pt x="99" y="221"/>
                      </a:cubicBezTo>
                      <a:cubicBezTo>
                        <a:pt x="100" y="221"/>
                        <a:pt x="100" y="221"/>
                        <a:pt x="100" y="221"/>
                      </a:cubicBezTo>
                      <a:cubicBezTo>
                        <a:pt x="100" y="220"/>
                        <a:pt x="100" y="220"/>
                        <a:pt x="100" y="220"/>
                      </a:cubicBezTo>
                      <a:cubicBezTo>
                        <a:pt x="100" y="219"/>
                        <a:pt x="100" y="219"/>
                        <a:pt x="100" y="219"/>
                      </a:cubicBezTo>
                      <a:cubicBezTo>
                        <a:pt x="101" y="219"/>
                        <a:pt x="101" y="219"/>
                        <a:pt x="101" y="219"/>
                      </a:cubicBezTo>
                      <a:cubicBezTo>
                        <a:pt x="101" y="219"/>
                        <a:pt x="101" y="219"/>
                        <a:pt x="101" y="219"/>
                      </a:cubicBezTo>
                      <a:cubicBezTo>
                        <a:pt x="101" y="219"/>
                        <a:pt x="102" y="219"/>
                        <a:pt x="102" y="219"/>
                      </a:cubicBezTo>
                      <a:cubicBezTo>
                        <a:pt x="103" y="219"/>
                        <a:pt x="104" y="218"/>
                        <a:pt x="105" y="216"/>
                      </a:cubicBezTo>
                      <a:cubicBezTo>
                        <a:pt x="105" y="215"/>
                        <a:pt x="105" y="213"/>
                        <a:pt x="105" y="212"/>
                      </a:cubicBezTo>
                      <a:cubicBezTo>
                        <a:pt x="105" y="211"/>
                        <a:pt x="105" y="211"/>
                        <a:pt x="105" y="211"/>
                      </a:cubicBezTo>
                      <a:cubicBezTo>
                        <a:pt x="105" y="211"/>
                        <a:pt x="105" y="210"/>
                        <a:pt x="105" y="209"/>
                      </a:cubicBezTo>
                      <a:cubicBezTo>
                        <a:pt x="105" y="209"/>
                        <a:pt x="105" y="209"/>
                        <a:pt x="105" y="209"/>
                      </a:cubicBezTo>
                      <a:cubicBezTo>
                        <a:pt x="106" y="210"/>
                        <a:pt x="106" y="210"/>
                        <a:pt x="106" y="210"/>
                      </a:cubicBezTo>
                      <a:cubicBezTo>
                        <a:pt x="106" y="208"/>
                        <a:pt x="106" y="208"/>
                        <a:pt x="106" y="208"/>
                      </a:cubicBezTo>
                      <a:cubicBezTo>
                        <a:pt x="106" y="208"/>
                        <a:pt x="106" y="207"/>
                        <a:pt x="106" y="207"/>
                      </a:cubicBezTo>
                      <a:cubicBezTo>
                        <a:pt x="107" y="206"/>
                        <a:pt x="107" y="206"/>
                        <a:pt x="108" y="206"/>
                      </a:cubicBezTo>
                      <a:cubicBezTo>
                        <a:pt x="108" y="205"/>
                        <a:pt x="108" y="205"/>
                        <a:pt x="108" y="205"/>
                      </a:cubicBezTo>
                      <a:cubicBezTo>
                        <a:pt x="109" y="205"/>
                        <a:pt x="109" y="205"/>
                        <a:pt x="110" y="204"/>
                      </a:cubicBezTo>
                      <a:cubicBezTo>
                        <a:pt x="110" y="204"/>
                        <a:pt x="110" y="203"/>
                        <a:pt x="110" y="202"/>
                      </a:cubicBezTo>
                      <a:cubicBezTo>
                        <a:pt x="110" y="201"/>
                        <a:pt x="110" y="201"/>
                        <a:pt x="110" y="201"/>
                      </a:cubicBezTo>
                      <a:cubicBezTo>
                        <a:pt x="110" y="200"/>
                        <a:pt x="110" y="200"/>
                        <a:pt x="110" y="200"/>
                      </a:cubicBezTo>
                      <a:cubicBezTo>
                        <a:pt x="111" y="199"/>
                        <a:pt x="111" y="199"/>
                        <a:pt x="112" y="198"/>
                      </a:cubicBezTo>
                      <a:cubicBezTo>
                        <a:pt x="113" y="197"/>
                        <a:pt x="114" y="196"/>
                        <a:pt x="116" y="195"/>
                      </a:cubicBezTo>
                      <a:cubicBezTo>
                        <a:pt x="116" y="194"/>
                        <a:pt x="116" y="194"/>
                        <a:pt x="117" y="194"/>
                      </a:cubicBezTo>
                      <a:cubicBezTo>
                        <a:pt x="117" y="193"/>
                        <a:pt x="118" y="193"/>
                        <a:pt x="118" y="192"/>
                      </a:cubicBezTo>
                      <a:cubicBezTo>
                        <a:pt x="118" y="191"/>
                        <a:pt x="118" y="191"/>
                        <a:pt x="118" y="190"/>
                      </a:cubicBezTo>
                      <a:cubicBezTo>
                        <a:pt x="118" y="189"/>
                        <a:pt x="118" y="189"/>
                        <a:pt x="118" y="188"/>
                      </a:cubicBezTo>
                      <a:cubicBezTo>
                        <a:pt x="117" y="187"/>
                        <a:pt x="117" y="186"/>
                        <a:pt x="118" y="185"/>
                      </a:cubicBezTo>
                      <a:cubicBezTo>
                        <a:pt x="118" y="184"/>
                        <a:pt x="118" y="182"/>
                        <a:pt x="118" y="181"/>
                      </a:cubicBezTo>
                      <a:cubicBezTo>
                        <a:pt x="119" y="181"/>
                        <a:pt x="119" y="181"/>
                        <a:pt x="119" y="181"/>
                      </a:cubicBezTo>
                      <a:cubicBezTo>
                        <a:pt x="119" y="180"/>
                        <a:pt x="119" y="180"/>
                        <a:pt x="119" y="180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19" y="179"/>
                        <a:pt x="119" y="179"/>
                        <a:pt x="119" y="179"/>
                      </a:cubicBezTo>
                      <a:cubicBezTo>
                        <a:pt x="120" y="180"/>
                        <a:pt x="120" y="180"/>
                        <a:pt x="120" y="180"/>
                      </a:cubicBezTo>
                      <a:cubicBezTo>
                        <a:pt x="120" y="179"/>
                        <a:pt x="120" y="179"/>
                        <a:pt x="120" y="179"/>
                      </a:cubicBezTo>
                      <a:cubicBezTo>
                        <a:pt x="121" y="176"/>
                        <a:pt x="121" y="173"/>
                        <a:pt x="120" y="171"/>
                      </a:cubicBezTo>
                      <a:cubicBezTo>
                        <a:pt x="120" y="169"/>
                        <a:pt x="120" y="168"/>
                        <a:pt x="120" y="166"/>
                      </a:cubicBezTo>
                      <a:cubicBezTo>
                        <a:pt x="120" y="164"/>
                        <a:pt x="120" y="162"/>
                        <a:pt x="121" y="161"/>
                      </a:cubicBezTo>
                      <a:cubicBezTo>
                        <a:pt x="121" y="160"/>
                        <a:pt x="121" y="159"/>
                        <a:pt x="122" y="159"/>
                      </a:cubicBezTo>
                      <a:cubicBezTo>
                        <a:pt x="122" y="159"/>
                        <a:pt x="122" y="159"/>
                        <a:pt x="122" y="159"/>
                      </a:cubicBezTo>
                      <a:cubicBezTo>
                        <a:pt x="122" y="158"/>
                        <a:pt x="122" y="158"/>
                        <a:pt x="122" y="158"/>
                      </a:cubicBezTo>
                      <a:cubicBezTo>
                        <a:pt x="122" y="158"/>
                        <a:pt x="122" y="158"/>
                        <a:pt x="122" y="158"/>
                      </a:cubicBezTo>
                      <a:cubicBezTo>
                        <a:pt x="122" y="158"/>
                        <a:pt x="122" y="158"/>
                        <a:pt x="122" y="158"/>
                      </a:cubicBezTo>
                      <a:cubicBezTo>
                        <a:pt x="123" y="158"/>
                        <a:pt x="123" y="158"/>
                        <a:pt x="123" y="158"/>
                      </a:cubicBezTo>
                      <a:cubicBezTo>
                        <a:pt x="123" y="157"/>
                        <a:pt x="123" y="157"/>
                        <a:pt x="123" y="157"/>
                      </a:cubicBezTo>
                      <a:cubicBezTo>
                        <a:pt x="123" y="156"/>
                        <a:pt x="123" y="156"/>
                        <a:pt x="123" y="156"/>
                      </a:cubicBezTo>
                      <a:cubicBezTo>
                        <a:pt x="123" y="156"/>
                        <a:pt x="123" y="155"/>
                        <a:pt x="123" y="155"/>
                      </a:cubicBezTo>
                      <a:cubicBezTo>
                        <a:pt x="124" y="155"/>
                        <a:pt x="124" y="155"/>
                        <a:pt x="124" y="155"/>
                      </a:cubicBezTo>
                      <a:cubicBezTo>
                        <a:pt x="125" y="155"/>
                        <a:pt x="125" y="155"/>
                        <a:pt x="125" y="155"/>
                      </a:cubicBezTo>
                      <a:cubicBezTo>
                        <a:pt x="125" y="150"/>
                        <a:pt x="125" y="150"/>
                        <a:pt x="125" y="150"/>
                      </a:cubicBezTo>
                      <a:cubicBezTo>
                        <a:pt x="125" y="149"/>
                        <a:pt x="124" y="149"/>
                        <a:pt x="124" y="149"/>
                      </a:cubicBezTo>
                      <a:cubicBezTo>
                        <a:pt x="124" y="149"/>
                        <a:pt x="124" y="149"/>
                        <a:pt x="124" y="149"/>
                      </a:cubicBezTo>
                      <a:cubicBezTo>
                        <a:pt x="123" y="148"/>
                        <a:pt x="123" y="148"/>
                        <a:pt x="123" y="147"/>
                      </a:cubicBezTo>
                      <a:cubicBezTo>
                        <a:pt x="123" y="146"/>
                        <a:pt x="123" y="146"/>
                        <a:pt x="123" y="146"/>
                      </a:cubicBezTo>
                      <a:cubicBezTo>
                        <a:pt x="123" y="145"/>
                        <a:pt x="123" y="145"/>
                        <a:pt x="123" y="145"/>
                      </a:cubicBezTo>
                      <a:cubicBezTo>
                        <a:pt x="123" y="144"/>
                        <a:pt x="123" y="143"/>
                        <a:pt x="124" y="142"/>
                      </a:cubicBezTo>
                      <a:cubicBezTo>
                        <a:pt x="124" y="142"/>
                        <a:pt x="124" y="142"/>
                        <a:pt x="124" y="142"/>
                      </a:cubicBezTo>
                      <a:cubicBezTo>
                        <a:pt x="124" y="142"/>
                        <a:pt x="125" y="142"/>
                        <a:pt x="125" y="141"/>
                      </a:cubicBezTo>
                      <a:cubicBezTo>
                        <a:pt x="125" y="140"/>
                        <a:pt x="125" y="140"/>
                        <a:pt x="125" y="140"/>
                      </a:cubicBezTo>
                      <a:cubicBezTo>
                        <a:pt x="125" y="139"/>
                        <a:pt x="125" y="139"/>
                        <a:pt x="125" y="138"/>
                      </a:cubicBezTo>
                      <a:cubicBezTo>
                        <a:pt x="125" y="138"/>
                        <a:pt x="125" y="137"/>
                        <a:pt x="125" y="137"/>
                      </a:cubicBezTo>
                      <a:cubicBezTo>
                        <a:pt x="125" y="136"/>
                        <a:pt x="125" y="136"/>
                        <a:pt x="125" y="135"/>
                      </a:cubicBezTo>
                      <a:cubicBezTo>
                        <a:pt x="125" y="135"/>
                        <a:pt x="125" y="135"/>
                        <a:pt x="125" y="135"/>
                      </a:cubicBezTo>
                      <a:cubicBezTo>
                        <a:pt x="126" y="135"/>
                        <a:pt x="126" y="135"/>
                        <a:pt x="126" y="135"/>
                      </a:cubicBezTo>
                      <a:cubicBezTo>
                        <a:pt x="126" y="128"/>
                        <a:pt x="126" y="128"/>
                        <a:pt x="126" y="128"/>
                      </a:cubicBezTo>
                      <a:cubicBezTo>
                        <a:pt x="126" y="127"/>
                        <a:pt x="126" y="127"/>
                        <a:pt x="126" y="127"/>
                      </a:cubicBezTo>
                      <a:cubicBezTo>
                        <a:pt x="126" y="126"/>
                        <a:pt x="126" y="125"/>
                        <a:pt x="126" y="124"/>
                      </a:cubicBezTo>
                      <a:cubicBezTo>
                        <a:pt x="125" y="123"/>
                        <a:pt x="124" y="122"/>
                        <a:pt x="122" y="121"/>
                      </a:cubicBezTo>
                      <a:cubicBezTo>
                        <a:pt x="122" y="121"/>
                        <a:pt x="122" y="120"/>
                        <a:pt x="122" y="120"/>
                      </a:cubicBezTo>
                      <a:cubicBezTo>
                        <a:pt x="122" y="116"/>
                        <a:pt x="122" y="116"/>
                        <a:pt x="122" y="116"/>
                      </a:cubicBezTo>
                      <a:cubicBezTo>
                        <a:pt x="120" y="116"/>
                        <a:pt x="120" y="116"/>
                        <a:pt x="120" y="116"/>
                      </a:cubicBezTo>
                      <a:cubicBezTo>
                        <a:pt x="120" y="116"/>
                        <a:pt x="120" y="116"/>
                        <a:pt x="120" y="116"/>
                      </a:cubicBezTo>
                      <a:cubicBezTo>
                        <a:pt x="120" y="115"/>
                        <a:pt x="120" y="115"/>
                        <a:pt x="120" y="115"/>
                      </a:cubicBezTo>
                      <a:cubicBezTo>
                        <a:pt x="120" y="115"/>
                        <a:pt x="120" y="115"/>
                        <a:pt x="120" y="115"/>
                      </a:cubicBezTo>
                      <a:cubicBezTo>
                        <a:pt x="120" y="114"/>
                        <a:pt x="120" y="114"/>
                        <a:pt x="120" y="113"/>
                      </a:cubicBezTo>
                      <a:cubicBezTo>
                        <a:pt x="119" y="113"/>
                        <a:pt x="119" y="113"/>
                        <a:pt x="119" y="113"/>
                      </a:cubicBezTo>
                      <a:cubicBezTo>
                        <a:pt x="119" y="112"/>
                        <a:pt x="119" y="112"/>
                        <a:pt x="118" y="112"/>
                      </a:cubicBezTo>
                      <a:cubicBezTo>
                        <a:pt x="118" y="111"/>
                        <a:pt x="118" y="111"/>
                        <a:pt x="118" y="111"/>
                      </a:cubicBezTo>
                      <a:cubicBezTo>
                        <a:pt x="118" y="111"/>
                        <a:pt x="118" y="111"/>
                        <a:pt x="118" y="111"/>
                      </a:cubicBezTo>
                      <a:cubicBezTo>
                        <a:pt x="118" y="110"/>
                        <a:pt x="118" y="109"/>
                        <a:pt x="117" y="109"/>
                      </a:cubicBezTo>
                      <a:cubicBezTo>
                        <a:pt x="116" y="109"/>
                        <a:pt x="116" y="109"/>
                        <a:pt x="116" y="109"/>
                      </a:cubicBezTo>
                      <a:cubicBezTo>
                        <a:pt x="116" y="109"/>
                        <a:pt x="116" y="109"/>
                        <a:pt x="116" y="109"/>
                      </a:cubicBezTo>
                      <a:cubicBezTo>
                        <a:pt x="116" y="108"/>
                        <a:pt x="116" y="108"/>
                        <a:pt x="116" y="108"/>
                      </a:cubicBezTo>
                      <a:cubicBezTo>
                        <a:pt x="116" y="107"/>
                        <a:pt x="116" y="107"/>
                        <a:pt x="116" y="107"/>
                      </a:cubicBezTo>
                      <a:cubicBezTo>
                        <a:pt x="115" y="106"/>
                        <a:pt x="115" y="106"/>
                        <a:pt x="115" y="106"/>
                      </a:cubicBezTo>
                      <a:cubicBezTo>
                        <a:pt x="114" y="105"/>
                        <a:pt x="114" y="105"/>
                        <a:pt x="114" y="105"/>
                      </a:cubicBezTo>
                      <a:cubicBezTo>
                        <a:pt x="113" y="104"/>
                        <a:pt x="113" y="104"/>
                        <a:pt x="113" y="104"/>
                      </a:cubicBezTo>
                      <a:cubicBezTo>
                        <a:pt x="112" y="102"/>
                        <a:pt x="111" y="101"/>
                        <a:pt x="112" y="98"/>
                      </a:cubicBezTo>
                      <a:cubicBezTo>
                        <a:pt x="112" y="97"/>
                        <a:pt x="112" y="97"/>
                        <a:pt x="112" y="97"/>
                      </a:cubicBezTo>
                      <a:cubicBezTo>
                        <a:pt x="111" y="97"/>
                        <a:pt x="111" y="97"/>
                        <a:pt x="111" y="97"/>
                      </a:cubicBezTo>
                      <a:cubicBezTo>
                        <a:pt x="110" y="97"/>
                        <a:pt x="110" y="97"/>
                        <a:pt x="110" y="97"/>
                      </a:cubicBezTo>
                      <a:cubicBezTo>
                        <a:pt x="110" y="96"/>
                        <a:pt x="110" y="95"/>
                        <a:pt x="109" y="94"/>
                      </a:cubicBezTo>
                      <a:cubicBezTo>
                        <a:pt x="109" y="94"/>
                        <a:pt x="109" y="94"/>
                        <a:pt x="109" y="94"/>
                      </a:cubicBezTo>
                      <a:cubicBezTo>
                        <a:pt x="108" y="93"/>
                        <a:pt x="108" y="93"/>
                        <a:pt x="108" y="92"/>
                      </a:cubicBezTo>
                      <a:cubicBezTo>
                        <a:pt x="107" y="92"/>
                        <a:pt x="107" y="91"/>
                        <a:pt x="106" y="91"/>
                      </a:cubicBezTo>
                      <a:cubicBezTo>
                        <a:pt x="106" y="91"/>
                        <a:pt x="106" y="91"/>
                        <a:pt x="106" y="91"/>
                      </a:cubicBezTo>
                      <a:cubicBezTo>
                        <a:pt x="106" y="91"/>
                        <a:pt x="106" y="90"/>
                        <a:pt x="106" y="90"/>
                      </a:cubicBezTo>
                      <a:cubicBezTo>
                        <a:pt x="106" y="90"/>
                        <a:pt x="106" y="90"/>
                        <a:pt x="106" y="90"/>
                      </a:cubicBezTo>
                      <a:cubicBezTo>
                        <a:pt x="106" y="89"/>
                        <a:pt x="106" y="89"/>
                        <a:pt x="106" y="89"/>
                      </a:cubicBezTo>
                      <a:cubicBezTo>
                        <a:pt x="105" y="89"/>
                        <a:pt x="105" y="89"/>
                        <a:pt x="105" y="89"/>
                      </a:cubicBezTo>
                      <a:cubicBezTo>
                        <a:pt x="105" y="88"/>
                        <a:pt x="105" y="88"/>
                        <a:pt x="105" y="88"/>
                      </a:cubicBezTo>
                      <a:cubicBezTo>
                        <a:pt x="105" y="88"/>
                        <a:pt x="105" y="88"/>
                        <a:pt x="105" y="88"/>
                      </a:cubicBezTo>
                      <a:cubicBezTo>
                        <a:pt x="105" y="88"/>
                        <a:pt x="105" y="88"/>
                        <a:pt x="105" y="88"/>
                      </a:cubicBezTo>
                      <a:cubicBezTo>
                        <a:pt x="104" y="88"/>
                        <a:pt x="104" y="88"/>
                        <a:pt x="104" y="88"/>
                      </a:cubicBezTo>
                      <a:cubicBezTo>
                        <a:pt x="104" y="87"/>
                        <a:pt x="104" y="87"/>
                        <a:pt x="103" y="86"/>
                      </a:cubicBezTo>
                      <a:cubicBezTo>
                        <a:pt x="102" y="84"/>
                        <a:pt x="101" y="83"/>
                        <a:pt x="100" y="81"/>
                      </a:cubicBezTo>
                      <a:cubicBezTo>
                        <a:pt x="99" y="80"/>
                        <a:pt x="99" y="80"/>
                        <a:pt x="99" y="80"/>
                      </a:cubicBezTo>
                      <a:cubicBezTo>
                        <a:pt x="98" y="78"/>
                        <a:pt x="97" y="76"/>
                        <a:pt x="95" y="75"/>
                      </a:cubicBezTo>
                      <a:cubicBezTo>
                        <a:pt x="97" y="75"/>
                        <a:pt x="97" y="75"/>
                        <a:pt x="97" y="75"/>
                      </a:cubicBezTo>
                      <a:cubicBezTo>
                        <a:pt x="97" y="74"/>
                        <a:pt x="97" y="74"/>
                        <a:pt x="97" y="74"/>
                      </a:cubicBezTo>
                      <a:cubicBezTo>
                        <a:pt x="98" y="74"/>
                        <a:pt x="98" y="75"/>
                        <a:pt x="98" y="75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99" y="76"/>
                        <a:pt x="99" y="76"/>
                        <a:pt x="99" y="76"/>
                      </a:cubicBezTo>
                      <a:cubicBezTo>
                        <a:pt x="100" y="76"/>
                        <a:pt x="100" y="76"/>
                        <a:pt x="100" y="76"/>
                      </a:cubicBezTo>
                      <a:cubicBezTo>
                        <a:pt x="100" y="76"/>
                        <a:pt x="100" y="76"/>
                        <a:pt x="100" y="76"/>
                      </a:cubicBezTo>
                      <a:cubicBezTo>
                        <a:pt x="100" y="76"/>
                        <a:pt x="100" y="76"/>
                        <a:pt x="100" y="76"/>
                      </a:cubicBezTo>
                      <a:cubicBezTo>
                        <a:pt x="100" y="77"/>
                        <a:pt x="100" y="77"/>
                        <a:pt x="100" y="77"/>
                      </a:cubicBezTo>
                      <a:cubicBezTo>
                        <a:pt x="101" y="78"/>
                        <a:pt x="101" y="78"/>
                        <a:pt x="101" y="78"/>
                      </a:cubicBezTo>
                      <a:cubicBezTo>
                        <a:pt x="101" y="78"/>
                        <a:pt x="101" y="78"/>
                        <a:pt x="101" y="78"/>
                      </a:cubicBezTo>
                      <a:cubicBezTo>
                        <a:pt x="101" y="78"/>
                        <a:pt x="101" y="78"/>
                        <a:pt x="101" y="78"/>
                      </a:cubicBezTo>
                      <a:cubicBezTo>
                        <a:pt x="101" y="78"/>
                        <a:pt x="101" y="79"/>
                        <a:pt x="101" y="79"/>
                      </a:cubicBezTo>
                      <a:cubicBezTo>
                        <a:pt x="101" y="82"/>
                        <a:pt x="101" y="82"/>
                        <a:pt x="101" y="82"/>
                      </a:cubicBezTo>
                      <a:cubicBezTo>
                        <a:pt x="102" y="82"/>
                        <a:pt x="102" y="82"/>
                        <a:pt x="102" y="82"/>
                      </a:cubicBezTo>
                      <a:cubicBezTo>
                        <a:pt x="103" y="82"/>
                        <a:pt x="103" y="82"/>
                        <a:pt x="103" y="82"/>
                      </a:cubicBezTo>
                      <a:cubicBezTo>
                        <a:pt x="103" y="82"/>
                        <a:pt x="103" y="82"/>
                        <a:pt x="103" y="82"/>
                      </a:cubicBezTo>
                      <a:cubicBezTo>
                        <a:pt x="103" y="82"/>
                        <a:pt x="103" y="82"/>
                        <a:pt x="103" y="82"/>
                      </a:cubicBezTo>
                      <a:cubicBezTo>
                        <a:pt x="103" y="83"/>
                        <a:pt x="103" y="83"/>
                        <a:pt x="103" y="83"/>
                      </a:cubicBezTo>
                      <a:cubicBezTo>
                        <a:pt x="103" y="85"/>
                        <a:pt x="104" y="85"/>
                        <a:pt x="105" y="85"/>
                      </a:cubicBezTo>
                      <a:cubicBezTo>
                        <a:pt x="105" y="85"/>
                        <a:pt x="105" y="85"/>
                        <a:pt x="105" y="85"/>
                      </a:cubicBezTo>
                      <a:cubicBezTo>
                        <a:pt x="106" y="85"/>
                        <a:pt x="106" y="86"/>
                        <a:pt x="107" y="86"/>
                      </a:cubicBezTo>
                      <a:cubicBezTo>
                        <a:pt x="107" y="87"/>
                        <a:pt x="107" y="87"/>
                        <a:pt x="107" y="88"/>
                      </a:cubicBezTo>
                      <a:cubicBezTo>
                        <a:pt x="107" y="88"/>
                        <a:pt x="107" y="89"/>
                        <a:pt x="108" y="89"/>
                      </a:cubicBezTo>
                      <a:cubicBezTo>
                        <a:pt x="108" y="89"/>
                        <a:pt x="108" y="89"/>
                        <a:pt x="108" y="89"/>
                      </a:cubicBezTo>
                      <a:cubicBezTo>
                        <a:pt x="108" y="90"/>
                        <a:pt x="108" y="90"/>
                        <a:pt x="108" y="90"/>
                      </a:cubicBezTo>
                      <a:cubicBezTo>
                        <a:pt x="108" y="90"/>
                        <a:pt x="108" y="92"/>
                        <a:pt x="110" y="92"/>
                      </a:cubicBezTo>
                      <a:cubicBezTo>
                        <a:pt x="110" y="92"/>
                        <a:pt x="110" y="92"/>
                        <a:pt x="110" y="92"/>
                      </a:cubicBezTo>
                      <a:cubicBezTo>
                        <a:pt x="110" y="92"/>
                        <a:pt x="110" y="92"/>
                        <a:pt x="110" y="92"/>
                      </a:cubicBezTo>
                      <a:cubicBezTo>
                        <a:pt x="110" y="93"/>
                        <a:pt x="110" y="93"/>
                        <a:pt x="110" y="93"/>
                      </a:cubicBezTo>
                      <a:cubicBezTo>
                        <a:pt x="110" y="93"/>
                        <a:pt x="110" y="93"/>
                        <a:pt x="110" y="93"/>
                      </a:cubicBezTo>
                      <a:cubicBezTo>
                        <a:pt x="110" y="94"/>
                        <a:pt x="110" y="95"/>
                        <a:pt x="111" y="95"/>
                      </a:cubicBezTo>
                      <a:cubicBezTo>
                        <a:pt x="111" y="95"/>
                        <a:pt x="111" y="95"/>
                        <a:pt x="111" y="95"/>
                      </a:cubicBezTo>
                      <a:cubicBezTo>
                        <a:pt x="111" y="95"/>
                        <a:pt x="111" y="95"/>
                        <a:pt x="111" y="95"/>
                      </a:cubicBezTo>
                      <a:cubicBezTo>
                        <a:pt x="111" y="95"/>
                        <a:pt x="111" y="95"/>
                        <a:pt x="111" y="95"/>
                      </a:cubicBezTo>
                      <a:cubicBezTo>
                        <a:pt x="111" y="96"/>
                        <a:pt x="111" y="96"/>
                        <a:pt x="111" y="96"/>
                      </a:cubicBezTo>
                      <a:cubicBezTo>
                        <a:pt x="112" y="97"/>
                        <a:pt x="112" y="97"/>
                        <a:pt x="112" y="98"/>
                      </a:cubicBezTo>
                      <a:cubicBezTo>
                        <a:pt x="113" y="98"/>
                        <a:pt x="113" y="98"/>
                        <a:pt x="113" y="98"/>
                      </a:cubicBezTo>
                      <a:cubicBezTo>
                        <a:pt x="113" y="99"/>
                        <a:pt x="114" y="99"/>
                        <a:pt x="114" y="99"/>
                      </a:cubicBezTo>
                      <a:cubicBezTo>
                        <a:pt x="114" y="99"/>
                        <a:pt x="114" y="99"/>
                        <a:pt x="114" y="99"/>
                      </a:cubicBezTo>
                      <a:cubicBezTo>
                        <a:pt x="114" y="100"/>
                        <a:pt x="114" y="100"/>
                        <a:pt x="114" y="100"/>
                      </a:cubicBezTo>
                      <a:cubicBezTo>
                        <a:pt x="114" y="101"/>
                        <a:pt x="114" y="102"/>
                        <a:pt x="115" y="102"/>
                      </a:cubicBezTo>
                      <a:cubicBezTo>
                        <a:pt x="116" y="102"/>
                        <a:pt x="116" y="102"/>
                        <a:pt x="116" y="102"/>
                      </a:cubicBezTo>
                      <a:cubicBezTo>
                        <a:pt x="116" y="102"/>
                        <a:pt x="116" y="102"/>
                        <a:pt x="116" y="102"/>
                      </a:cubicBezTo>
                      <a:cubicBezTo>
                        <a:pt x="116" y="103"/>
                        <a:pt x="116" y="103"/>
                        <a:pt x="116" y="103"/>
                      </a:cubicBezTo>
                      <a:cubicBezTo>
                        <a:pt x="116" y="105"/>
                        <a:pt x="116" y="105"/>
                        <a:pt x="116" y="105"/>
                      </a:cubicBezTo>
                      <a:cubicBezTo>
                        <a:pt x="116" y="106"/>
                        <a:pt x="116" y="106"/>
                        <a:pt x="117" y="106"/>
                      </a:cubicBezTo>
                      <a:cubicBezTo>
                        <a:pt x="117" y="106"/>
                        <a:pt x="117" y="106"/>
                        <a:pt x="117" y="106"/>
                      </a:cubicBezTo>
                      <a:cubicBezTo>
                        <a:pt x="117" y="107"/>
                        <a:pt x="117" y="108"/>
                        <a:pt x="118" y="108"/>
                      </a:cubicBezTo>
                      <a:cubicBezTo>
                        <a:pt x="118" y="109"/>
                        <a:pt x="119" y="110"/>
                        <a:pt x="120" y="110"/>
                      </a:cubicBezTo>
                      <a:cubicBezTo>
                        <a:pt x="122" y="111"/>
                        <a:pt x="122" y="111"/>
                        <a:pt x="122" y="111"/>
                      </a:cubicBezTo>
                      <a:cubicBezTo>
                        <a:pt x="122" y="109"/>
                        <a:pt x="122" y="109"/>
                        <a:pt x="122" y="109"/>
                      </a:cubicBezTo>
                      <a:cubicBezTo>
                        <a:pt x="121" y="106"/>
                        <a:pt x="120" y="102"/>
                        <a:pt x="119" y="97"/>
                      </a:cubicBezTo>
                      <a:cubicBezTo>
                        <a:pt x="118" y="95"/>
                        <a:pt x="118" y="93"/>
                        <a:pt x="118" y="91"/>
                      </a:cubicBezTo>
                      <a:cubicBezTo>
                        <a:pt x="118" y="90"/>
                        <a:pt x="118" y="90"/>
                        <a:pt x="118" y="89"/>
                      </a:cubicBezTo>
                      <a:cubicBezTo>
                        <a:pt x="119" y="88"/>
                        <a:pt x="119" y="88"/>
                        <a:pt x="119" y="88"/>
                      </a:cubicBezTo>
                      <a:cubicBezTo>
                        <a:pt x="119" y="87"/>
                        <a:pt x="119" y="87"/>
                        <a:pt x="119" y="86"/>
                      </a:cubicBezTo>
                      <a:cubicBezTo>
                        <a:pt x="119" y="86"/>
                        <a:pt x="119" y="86"/>
                        <a:pt x="119" y="86"/>
                      </a:cubicBezTo>
                      <a:cubicBezTo>
                        <a:pt x="119" y="86"/>
                        <a:pt x="119" y="85"/>
                        <a:pt x="119" y="85"/>
                      </a:cubicBezTo>
                      <a:cubicBezTo>
                        <a:pt x="119" y="85"/>
                        <a:pt x="118" y="84"/>
                        <a:pt x="118" y="84"/>
                      </a:cubicBezTo>
                      <a:cubicBezTo>
                        <a:pt x="118" y="84"/>
                        <a:pt x="118" y="84"/>
                        <a:pt x="118" y="84"/>
                      </a:cubicBezTo>
                      <a:cubicBezTo>
                        <a:pt x="118" y="84"/>
                        <a:pt x="118" y="84"/>
                        <a:pt x="118" y="84"/>
                      </a:cubicBezTo>
                      <a:cubicBezTo>
                        <a:pt x="117" y="84"/>
                        <a:pt x="118" y="84"/>
                        <a:pt x="118" y="83"/>
                      </a:cubicBezTo>
                      <a:cubicBezTo>
                        <a:pt x="118" y="82"/>
                        <a:pt x="118" y="82"/>
                        <a:pt x="118" y="82"/>
                      </a:cubicBezTo>
                      <a:cubicBezTo>
                        <a:pt x="117" y="81"/>
                        <a:pt x="117" y="81"/>
                        <a:pt x="117" y="81"/>
                      </a:cubicBezTo>
                      <a:cubicBezTo>
                        <a:pt x="117" y="81"/>
                        <a:pt x="117" y="81"/>
                        <a:pt x="117" y="81"/>
                      </a:cubicBezTo>
                      <a:cubicBezTo>
                        <a:pt x="116" y="81"/>
                        <a:pt x="116" y="81"/>
                        <a:pt x="116" y="81"/>
                      </a:cubicBezTo>
                      <a:cubicBezTo>
                        <a:pt x="116" y="81"/>
                        <a:pt x="116" y="81"/>
                        <a:pt x="116" y="81"/>
                      </a:cubicBezTo>
                      <a:cubicBezTo>
                        <a:pt x="116" y="81"/>
                        <a:pt x="116" y="81"/>
                        <a:pt x="116" y="81"/>
                      </a:cubicBezTo>
                      <a:cubicBezTo>
                        <a:pt x="116" y="79"/>
                        <a:pt x="116" y="79"/>
                        <a:pt x="116" y="79"/>
                      </a:cubicBezTo>
                      <a:cubicBezTo>
                        <a:pt x="115" y="79"/>
                        <a:pt x="115" y="79"/>
                        <a:pt x="115" y="79"/>
                      </a:cubicBezTo>
                      <a:cubicBezTo>
                        <a:pt x="115" y="78"/>
                        <a:pt x="115" y="78"/>
                        <a:pt x="115" y="78"/>
                      </a:cubicBezTo>
                      <a:cubicBezTo>
                        <a:pt x="115" y="77"/>
                        <a:pt x="115" y="77"/>
                        <a:pt x="115" y="77"/>
                      </a:cubicBezTo>
                      <a:cubicBezTo>
                        <a:pt x="115" y="77"/>
                        <a:pt x="115" y="77"/>
                        <a:pt x="115" y="77"/>
                      </a:cubicBezTo>
                      <a:cubicBezTo>
                        <a:pt x="115" y="76"/>
                        <a:pt x="115" y="76"/>
                        <a:pt x="115" y="76"/>
                      </a:cubicBezTo>
                      <a:cubicBezTo>
                        <a:pt x="114" y="76"/>
                        <a:pt x="114" y="76"/>
                        <a:pt x="114" y="76"/>
                      </a:cubicBezTo>
                      <a:cubicBezTo>
                        <a:pt x="113" y="76"/>
                        <a:pt x="113" y="76"/>
                        <a:pt x="113" y="76"/>
                      </a:cubicBezTo>
                      <a:cubicBezTo>
                        <a:pt x="113" y="76"/>
                        <a:pt x="113" y="76"/>
                        <a:pt x="113" y="76"/>
                      </a:cubicBezTo>
                      <a:cubicBezTo>
                        <a:pt x="113" y="75"/>
                        <a:pt x="113" y="75"/>
                        <a:pt x="113" y="75"/>
                      </a:cubicBezTo>
                      <a:cubicBezTo>
                        <a:pt x="113" y="75"/>
                        <a:pt x="113" y="75"/>
                        <a:pt x="113" y="75"/>
                      </a:cubicBezTo>
                      <a:cubicBezTo>
                        <a:pt x="113" y="74"/>
                        <a:pt x="113" y="74"/>
                        <a:pt x="113" y="74"/>
                      </a:cubicBezTo>
                      <a:cubicBezTo>
                        <a:pt x="113" y="73"/>
                        <a:pt x="113" y="73"/>
                        <a:pt x="112" y="73"/>
                      </a:cubicBezTo>
                      <a:cubicBezTo>
                        <a:pt x="112" y="73"/>
                        <a:pt x="112" y="73"/>
                        <a:pt x="112" y="73"/>
                      </a:cubicBezTo>
                      <a:cubicBezTo>
                        <a:pt x="112" y="73"/>
                        <a:pt x="112" y="73"/>
                        <a:pt x="112" y="73"/>
                      </a:cubicBezTo>
                      <a:cubicBezTo>
                        <a:pt x="112" y="72"/>
                        <a:pt x="112" y="72"/>
                        <a:pt x="112" y="72"/>
                      </a:cubicBezTo>
                      <a:cubicBezTo>
                        <a:pt x="112" y="72"/>
                        <a:pt x="112" y="72"/>
                        <a:pt x="112" y="71"/>
                      </a:cubicBezTo>
                      <a:cubicBezTo>
                        <a:pt x="111" y="71"/>
                        <a:pt x="111" y="70"/>
                        <a:pt x="111" y="70"/>
                      </a:cubicBezTo>
                      <a:cubicBezTo>
                        <a:pt x="110" y="69"/>
                        <a:pt x="110" y="69"/>
                        <a:pt x="110" y="69"/>
                      </a:cubicBezTo>
                      <a:cubicBezTo>
                        <a:pt x="110" y="69"/>
                        <a:pt x="110" y="69"/>
                        <a:pt x="110" y="69"/>
                      </a:cubicBezTo>
                      <a:cubicBezTo>
                        <a:pt x="109" y="69"/>
                        <a:pt x="109" y="69"/>
                        <a:pt x="109" y="69"/>
                      </a:cubicBezTo>
                      <a:cubicBezTo>
                        <a:pt x="109" y="68"/>
                        <a:pt x="109" y="68"/>
                        <a:pt x="109" y="68"/>
                      </a:cubicBezTo>
                      <a:cubicBezTo>
                        <a:pt x="109" y="68"/>
                        <a:pt x="109" y="68"/>
                        <a:pt x="109" y="68"/>
                      </a:cubicBezTo>
                      <a:cubicBezTo>
                        <a:pt x="109" y="68"/>
                        <a:pt x="109" y="68"/>
                        <a:pt x="109" y="68"/>
                      </a:cubicBezTo>
                      <a:cubicBezTo>
                        <a:pt x="109" y="66"/>
                        <a:pt x="109" y="66"/>
                        <a:pt x="109" y="66"/>
                      </a:cubicBezTo>
                      <a:cubicBezTo>
                        <a:pt x="108" y="66"/>
                        <a:pt x="108" y="66"/>
                        <a:pt x="108" y="66"/>
                      </a:cubicBezTo>
                      <a:cubicBezTo>
                        <a:pt x="108" y="66"/>
                        <a:pt x="108" y="66"/>
                        <a:pt x="108" y="66"/>
                      </a:cubicBezTo>
                      <a:cubicBezTo>
                        <a:pt x="108" y="66"/>
                        <a:pt x="108" y="66"/>
                        <a:pt x="108" y="66"/>
                      </a:cubicBezTo>
                      <a:cubicBezTo>
                        <a:pt x="107" y="65"/>
                        <a:pt x="107" y="65"/>
                        <a:pt x="107" y="65"/>
                      </a:cubicBezTo>
                      <a:cubicBezTo>
                        <a:pt x="107" y="65"/>
                        <a:pt x="107" y="64"/>
                        <a:pt x="107" y="64"/>
                      </a:cubicBezTo>
                      <a:cubicBezTo>
                        <a:pt x="107" y="63"/>
                        <a:pt x="107" y="63"/>
                        <a:pt x="107" y="63"/>
                      </a:cubicBezTo>
                      <a:cubicBezTo>
                        <a:pt x="106" y="63"/>
                        <a:pt x="106" y="63"/>
                        <a:pt x="106" y="63"/>
                      </a:cubicBezTo>
                      <a:cubicBezTo>
                        <a:pt x="106" y="62"/>
                        <a:pt x="106" y="62"/>
                        <a:pt x="106" y="62"/>
                      </a:cubicBezTo>
                      <a:cubicBezTo>
                        <a:pt x="106" y="62"/>
                        <a:pt x="106" y="61"/>
                        <a:pt x="105" y="61"/>
                      </a:cubicBezTo>
                      <a:cubicBezTo>
                        <a:pt x="105" y="61"/>
                        <a:pt x="105" y="61"/>
                        <a:pt x="105" y="61"/>
                      </a:cubicBezTo>
                      <a:cubicBezTo>
                        <a:pt x="105" y="61"/>
                        <a:pt x="105" y="61"/>
                        <a:pt x="105" y="61"/>
                      </a:cubicBezTo>
                      <a:cubicBezTo>
                        <a:pt x="105" y="60"/>
                        <a:pt x="105" y="60"/>
                        <a:pt x="105" y="60"/>
                      </a:cubicBezTo>
                      <a:cubicBezTo>
                        <a:pt x="104" y="59"/>
                        <a:pt x="104" y="59"/>
                        <a:pt x="104" y="59"/>
                      </a:cubicBezTo>
                      <a:cubicBezTo>
                        <a:pt x="103" y="58"/>
                        <a:pt x="103" y="58"/>
                        <a:pt x="103" y="58"/>
                      </a:cubicBezTo>
                      <a:cubicBezTo>
                        <a:pt x="103" y="57"/>
                        <a:pt x="102" y="57"/>
                        <a:pt x="102" y="57"/>
                      </a:cubicBezTo>
                      <a:cubicBezTo>
                        <a:pt x="102" y="57"/>
                        <a:pt x="102" y="57"/>
                        <a:pt x="102" y="57"/>
                      </a:cubicBezTo>
                      <a:cubicBezTo>
                        <a:pt x="101" y="56"/>
                        <a:pt x="101" y="56"/>
                        <a:pt x="101" y="56"/>
                      </a:cubicBezTo>
                      <a:cubicBezTo>
                        <a:pt x="100" y="56"/>
                        <a:pt x="100" y="55"/>
                        <a:pt x="100" y="55"/>
                      </a:cubicBezTo>
                      <a:cubicBezTo>
                        <a:pt x="100" y="54"/>
                        <a:pt x="100" y="54"/>
                        <a:pt x="100" y="53"/>
                      </a:cubicBezTo>
                      <a:cubicBezTo>
                        <a:pt x="99" y="53"/>
                        <a:pt x="99" y="53"/>
                        <a:pt x="99" y="53"/>
                      </a:cubicBezTo>
                      <a:cubicBezTo>
                        <a:pt x="99" y="52"/>
                        <a:pt x="99" y="52"/>
                        <a:pt x="99" y="52"/>
                      </a:cubicBezTo>
                      <a:cubicBezTo>
                        <a:pt x="99" y="52"/>
                        <a:pt x="99" y="52"/>
                        <a:pt x="99" y="52"/>
                      </a:cubicBezTo>
                      <a:cubicBezTo>
                        <a:pt x="99" y="52"/>
                        <a:pt x="99" y="51"/>
                        <a:pt x="98" y="51"/>
                      </a:cubicBezTo>
                      <a:cubicBezTo>
                        <a:pt x="97" y="51"/>
                        <a:pt x="97" y="51"/>
                        <a:pt x="97" y="51"/>
                      </a:cubicBezTo>
                      <a:cubicBezTo>
                        <a:pt x="96" y="50"/>
                        <a:pt x="96" y="50"/>
                        <a:pt x="95" y="49"/>
                      </a:cubicBezTo>
                      <a:cubicBezTo>
                        <a:pt x="95" y="49"/>
                        <a:pt x="95" y="48"/>
                        <a:pt x="95" y="48"/>
                      </a:cubicBezTo>
                      <a:cubicBezTo>
                        <a:pt x="95" y="47"/>
                        <a:pt x="94" y="47"/>
                        <a:pt x="94" y="46"/>
                      </a:cubicBezTo>
                      <a:cubicBezTo>
                        <a:pt x="94" y="45"/>
                        <a:pt x="93" y="45"/>
                        <a:pt x="92" y="44"/>
                      </a:cubicBezTo>
                      <a:cubicBezTo>
                        <a:pt x="91" y="44"/>
                        <a:pt x="91" y="43"/>
                        <a:pt x="91" y="43"/>
                      </a:cubicBezTo>
                      <a:cubicBezTo>
                        <a:pt x="90" y="43"/>
                        <a:pt x="90" y="43"/>
                        <a:pt x="90" y="43"/>
                      </a:cubicBezTo>
                      <a:cubicBezTo>
                        <a:pt x="90" y="42"/>
                        <a:pt x="90" y="42"/>
                        <a:pt x="90" y="41"/>
                      </a:cubicBezTo>
                      <a:cubicBezTo>
                        <a:pt x="89" y="41"/>
                        <a:pt x="89" y="41"/>
                        <a:pt x="88" y="40"/>
                      </a:cubicBezTo>
                      <a:cubicBezTo>
                        <a:pt x="87" y="39"/>
                        <a:pt x="86" y="38"/>
                        <a:pt x="85" y="38"/>
                      </a:cubicBezTo>
                      <a:cubicBezTo>
                        <a:pt x="83" y="36"/>
                        <a:pt x="82" y="34"/>
                        <a:pt x="80" y="32"/>
                      </a:cubicBezTo>
                      <a:cubicBezTo>
                        <a:pt x="80" y="31"/>
                        <a:pt x="80" y="31"/>
                        <a:pt x="80" y="31"/>
                      </a:cubicBezTo>
                      <a:cubicBezTo>
                        <a:pt x="80" y="31"/>
                        <a:pt x="80" y="31"/>
                        <a:pt x="80" y="31"/>
                      </a:cubicBezTo>
                      <a:cubicBezTo>
                        <a:pt x="78" y="31"/>
                        <a:pt x="77" y="30"/>
                        <a:pt x="76" y="29"/>
                      </a:cubicBezTo>
                      <a:cubicBezTo>
                        <a:pt x="76" y="28"/>
                        <a:pt x="76" y="28"/>
                        <a:pt x="76" y="28"/>
                      </a:cubicBezTo>
                      <a:cubicBezTo>
                        <a:pt x="75" y="27"/>
                        <a:pt x="75" y="26"/>
                        <a:pt x="73" y="26"/>
                      </a:cubicBezTo>
                      <a:cubicBezTo>
                        <a:pt x="73" y="26"/>
                        <a:pt x="73" y="26"/>
                        <a:pt x="72" y="25"/>
                      </a:cubicBezTo>
                      <a:cubicBezTo>
                        <a:pt x="72" y="25"/>
                        <a:pt x="71" y="25"/>
                        <a:pt x="71" y="25"/>
                      </a:cubicBezTo>
                      <a:cubicBezTo>
                        <a:pt x="70" y="24"/>
                        <a:pt x="69" y="23"/>
                        <a:pt x="69" y="22"/>
                      </a:cubicBezTo>
                      <a:cubicBezTo>
                        <a:pt x="69" y="22"/>
                        <a:pt x="69" y="22"/>
                        <a:pt x="69" y="22"/>
                      </a:cubicBezTo>
                      <a:cubicBezTo>
                        <a:pt x="69" y="21"/>
                        <a:pt x="69" y="21"/>
                        <a:pt x="69" y="21"/>
                      </a:cubicBezTo>
                      <a:cubicBezTo>
                        <a:pt x="67" y="21"/>
                        <a:pt x="67" y="21"/>
                        <a:pt x="67" y="21"/>
                      </a:cubicBezTo>
                      <a:cubicBezTo>
                        <a:pt x="66" y="21"/>
                        <a:pt x="66" y="21"/>
                        <a:pt x="65" y="21"/>
                      </a:cubicBezTo>
                      <a:cubicBezTo>
                        <a:pt x="65" y="20"/>
                        <a:pt x="64" y="19"/>
                        <a:pt x="64" y="19"/>
                      </a:cubicBezTo>
                      <a:cubicBezTo>
                        <a:pt x="63" y="18"/>
                        <a:pt x="63" y="18"/>
                        <a:pt x="63" y="17"/>
                      </a:cubicBezTo>
                      <a:cubicBezTo>
                        <a:pt x="63" y="17"/>
                        <a:pt x="63" y="17"/>
                        <a:pt x="63" y="17"/>
                      </a:cubicBezTo>
                      <a:cubicBezTo>
                        <a:pt x="62" y="17"/>
                        <a:pt x="62" y="17"/>
                        <a:pt x="62" y="17"/>
                      </a:cubicBezTo>
                      <a:cubicBezTo>
                        <a:pt x="61" y="17"/>
                        <a:pt x="61" y="17"/>
                        <a:pt x="60" y="17"/>
                      </a:cubicBezTo>
                      <a:cubicBezTo>
                        <a:pt x="60" y="16"/>
                        <a:pt x="59" y="16"/>
                        <a:pt x="59" y="15"/>
                      </a:cubicBezTo>
                      <a:cubicBezTo>
                        <a:pt x="59" y="15"/>
                        <a:pt x="59" y="15"/>
                        <a:pt x="59" y="15"/>
                      </a:cubicBezTo>
                      <a:cubicBezTo>
                        <a:pt x="59" y="14"/>
                        <a:pt x="58" y="14"/>
                        <a:pt x="57" y="14"/>
                      </a:cubicBezTo>
                      <a:cubicBezTo>
                        <a:pt x="57" y="14"/>
                        <a:pt x="57" y="14"/>
                        <a:pt x="57" y="14"/>
                      </a:cubicBezTo>
                      <a:cubicBezTo>
                        <a:pt x="56" y="14"/>
                        <a:pt x="56" y="13"/>
                        <a:pt x="56" y="13"/>
                      </a:cubicBezTo>
                      <a:cubicBezTo>
                        <a:pt x="54" y="11"/>
                        <a:pt x="52" y="10"/>
                        <a:pt x="49" y="8"/>
                      </a:cubicBezTo>
                      <a:cubicBezTo>
                        <a:pt x="47" y="7"/>
                        <a:pt x="44" y="6"/>
                        <a:pt x="42" y="4"/>
                      </a:cubicBezTo>
                      <a:cubicBezTo>
                        <a:pt x="40" y="3"/>
                        <a:pt x="38" y="2"/>
                        <a:pt x="36" y="1"/>
                      </a:cubicBezTo>
                      <a:cubicBezTo>
                        <a:pt x="34" y="0"/>
                        <a:pt x="34" y="0"/>
                        <a:pt x="34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2" name="Freeform 42"/>
                <p:cNvSpPr>
                  <a:spLocks noEditPoints="1"/>
                </p:cNvSpPr>
                <p:nvPr/>
              </p:nvSpPr>
              <p:spPr bwMode="auto">
                <a:xfrm>
                  <a:off x="3477" y="1838"/>
                  <a:ext cx="322" cy="675"/>
                </a:xfrm>
                <a:custGeom>
                  <a:avLst/>
                  <a:gdLst>
                    <a:gd name="T0" fmla="*/ 3 w 135"/>
                    <a:gd name="T1" fmla="*/ 78 h 283"/>
                    <a:gd name="T2" fmla="*/ 0 w 135"/>
                    <a:gd name="T3" fmla="*/ 85 h 283"/>
                    <a:gd name="T4" fmla="*/ 9 w 135"/>
                    <a:gd name="T5" fmla="*/ 113 h 283"/>
                    <a:gd name="T6" fmla="*/ 14 w 135"/>
                    <a:gd name="T7" fmla="*/ 116 h 283"/>
                    <a:gd name="T8" fmla="*/ 18 w 135"/>
                    <a:gd name="T9" fmla="*/ 128 h 283"/>
                    <a:gd name="T10" fmla="*/ 25 w 135"/>
                    <a:gd name="T11" fmla="*/ 137 h 283"/>
                    <a:gd name="T12" fmla="*/ 22 w 135"/>
                    <a:gd name="T13" fmla="*/ 150 h 283"/>
                    <a:gd name="T14" fmla="*/ 20 w 135"/>
                    <a:gd name="T15" fmla="*/ 166 h 283"/>
                    <a:gd name="T16" fmla="*/ 29 w 135"/>
                    <a:gd name="T17" fmla="*/ 180 h 283"/>
                    <a:gd name="T18" fmla="*/ 32 w 135"/>
                    <a:gd name="T19" fmla="*/ 192 h 283"/>
                    <a:gd name="T20" fmla="*/ 42 w 135"/>
                    <a:gd name="T21" fmla="*/ 204 h 283"/>
                    <a:gd name="T22" fmla="*/ 48 w 135"/>
                    <a:gd name="T23" fmla="*/ 208 h 283"/>
                    <a:gd name="T24" fmla="*/ 51 w 135"/>
                    <a:gd name="T25" fmla="*/ 218 h 283"/>
                    <a:gd name="T26" fmla="*/ 54 w 135"/>
                    <a:gd name="T27" fmla="*/ 238 h 283"/>
                    <a:gd name="T28" fmla="*/ 57 w 135"/>
                    <a:gd name="T29" fmla="*/ 253 h 283"/>
                    <a:gd name="T30" fmla="*/ 66 w 135"/>
                    <a:gd name="T31" fmla="*/ 265 h 283"/>
                    <a:gd name="T32" fmla="*/ 74 w 135"/>
                    <a:gd name="T33" fmla="*/ 278 h 283"/>
                    <a:gd name="T34" fmla="*/ 80 w 135"/>
                    <a:gd name="T35" fmla="*/ 283 h 283"/>
                    <a:gd name="T36" fmla="*/ 84 w 135"/>
                    <a:gd name="T37" fmla="*/ 275 h 283"/>
                    <a:gd name="T38" fmla="*/ 79 w 135"/>
                    <a:gd name="T39" fmla="*/ 262 h 283"/>
                    <a:gd name="T40" fmla="*/ 85 w 135"/>
                    <a:gd name="T41" fmla="*/ 255 h 283"/>
                    <a:gd name="T42" fmla="*/ 90 w 135"/>
                    <a:gd name="T43" fmla="*/ 244 h 283"/>
                    <a:gd name="T44" fmla="*/ 98 w 135"/>
                    <a:gd name="T45" fmla="*/ 224 h 283"/>
                    <a:gd name="T46" fmla="*/ 111 w 135"/>
                    <a:gd name="T47" fmla="*/ 217 h 283"/>
                    <a:gd name="T48" fmla="*/ 119 w 135"/>
                    <a:gd name="T49" fmla="*/ 210 h 283"/>
                    <a:gd name="T50" fmla="*/ 124 w 135"/>
                    <a:gd name="T51" fmla="*/ 188 h 283"/>
                    <a:gd name="T52" fmla="*/ 134 w 135"/>
                    <a:gd name="T53" fmla="*/ 178 h 283"/>
                    <a:gd name="T54" fmla="*/ 133 w 135"/>
                    <a:gd name="T55" fmla="*/ 166 h 283"/>
                    <a:gd name="T56" fmla="*/ 120 w 135"/>
                    <a:gd name="T57" fmla="*/ 159 h 283"/>
                    <a:gd name="T58" fmla="*/ 104 w 135"/>
                    <a:gd name="T59" fmla="*/ 156 h 283"/>
                    <a:gd name="T60" fmla="*/ 91 w 135"/>
                    <a:gd name="T61" fmla="*/ 153 h 283"/>
                    <a:gd name="T62" fmla="*/ 95 w 135"/>
                    <a:gd name="T63" fmla="*/ 146 h 283"/>
                    <a:gd name="T64" fmla="*/ 85 w 135"/>
                    <a:gd name="T65" fmla="*/ 136 h 283"/>
                    <a:gd name="T66" fmla="*/ 70 w 135"/>
                    <a:gd name="T67" fmla="*/ 129 h 283"/>
                    <a:gd name="T68" fmla="*/ 60 w 135"/>
                    <a:gd name="T69" fmla="*/ 123 h 283"/>
                    <a:gd name="T70" fmla="*/ 44 w 135"/>
                    <a:gd name="T71" fmla="*/ 117 h 283"/>
                    <a:gd name="T72" fmla="*/ 32 w 135"/>
                    <a:gd name="T73" fmla="*/ 120 h 283"/>
                    <a:gd name="T74" fmla="*/ 29 w 135"/>
                    <a:gd name="T75" fmla="*/ 125 h 283"/>
                    <a:gd name="T76" fmla="*/ 20 w 135"/>
                    <a:gd name="T77" fmla="*/ 120 h 283"/>
                    <a:gd name="T78" fmla="*/ 19 w 135"/>
                    <a:gd name="T79" fmla="*/ 106 h 283"/>
                    <a:gd name="T80" fmla="*/ 18 w 135"/>
                    <a:gd name="T81" fmla="*/ 99 h 283"/>
                    <a:gd name="T82" fmla="*/ 14 w 135"/>
                    <a:gd name="T83" fmla="*/ 94 h 283"/>
                    <a:gd name="T84" fmla="*/ 7 w 135"/>
                    <a:gd name="T85" fmla="*/ 96 h 283"/>
                    <a:gd name="T86" fmla="*/ 10 w 135"/>
                    <a:gd name="T87" fmla="*/ 89 h 283"/>
                    <a:gd name="T88" fmla="*/ 15 w 135"/>
                    <a:gd name="T89" fmla="*/ 79 h 283"/>
                    <a:gd name="T90" fmla="*/ 27 w 135"/>
                    <a:gd name="T91" fmla="*/ 71 h 283"/>
                    <a:gd name="T92" fmla="*/ 32 w 135"/>
                    <a:gd name="T93" fmla="*/ 82 h 283"/>
                    <a:gd name="T94" fmla="*/ 39 w 135"/>
                    <a:gd name="T95" fmla="*/ 69 h 283"/>
                    <a:gd name="T96" fmla="*/ 43 w 135"/>
                    <a:gd name="T97" fmla="*/ 63 h 283"/>
                    <a:gd name="T98" fmla="*/ 56 w 135"/>
                    <a:gd name="T99" fmla="*/ 55 h 283"/>
                    <a:gd name="T100" fmla="*/ 68 w 135"/>
                    <a:gd name="T101" fmla="*/ 45 h 283"/>
                    <a:gd name="T102" fmla="*/ 74 w 135"/>
                    <a:gd name="T103" fmla="*/ 37 h 283"/>
                    <a:gd name="T104" fmla="*/ 83 w 135"/>
                    <a:gd name="T105" fmla="*/ 31 h 283"/>
                    <a:gd name="T106" fmla="*/ 80 w 135"/>
                    <a:gd name="T107" fmla="*/ 29 h 283"/>
                    <a:gd name="T108" fmla="*/ 96 w 135"/>
                    <a:gd name="T109" fmla="*/ 24 h 283"/>
                    <a:gd name="T110" fmla="*/ 102 w 135"/>
                    <a:gd name="T111" fmla="*/ 11 h 283"/>
                    <a:gd name="T112" fmla="*/ 96 w 135"/>
                    <a:gd name="T113" fmla="*/ 8 h 283"/>
                    <a:gd name="T114" fmla="*/ 80 w 135"/>
                    <a:gd name="T115" fmla="*/ 18 h 283"/>
                    <a:gd name="T116" fmla="*/ 72 w 135"/>
                    <a:gd name="T117" fmla="*/ 18 h 283"/>
                    <a:gd name="T118" fmla="*/ 76 w 135"/>
                    <a:gd name="T119" fmla="*/ 9 h 283"/>
                    <a:gd name="T120" fmla="*/ 86 w 135"/>
                    <a:gd name="T121" fmla="*/ 6 h 2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35" h="283">
                      <a:moveTo>
                        <a:pt x="71" y="39"/>
                      </a:moveTo>
                      <a:cubicBezTo>
                        <a:pt x="71" y="39"/>
                        <a:pt x="71" y="39"/>
                        <a:pt x="71" y="39"/>
                      </a:cubicBezTo>
                      <a:cubicBezTo>
                        <a:pt x="71" y="39"/>
                        <a:pt x="71" y="39"/>
                        <a:pt x="71" y="39"/>
                      </a:cubicBezTo>
                      <a:moveTo>
                        <a:pt x="96" y="12"/>
                      </a:moveTo>
                      <a:cubicBezTo>
                        <a:pt x="96" y="12"/>
                        <a:pt x="96" y="12"/>
                        <a:pt x="96" y="12"/>
                      </a:cubicBezTo>
                      <a:moveTo>
                        <a:pt x="86" y="0"/>
                      </a:move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83" y="0"/>
                        <a:pt x="82" y="0"/>
                        <a:pt x="81" y="0"/>
                      </a:cubicBezTo>
                      <a:cubicBezTo>
                        <a:pt x="72" y="5"/>
                        <a:pt x="63" y="10"/>
                        <a:pt x="56" y="16"/>
                      </a:cubicBezTo>
                      <a:cubicBezTo>
                        <a:pt x="39" y="28"/>
                        <a:pt x="25" y="41"/>
                        <a:pt x="14" y="57"/>
                      </a:cubicBezTo>
                      <a:cubicBezTo>
                        <a:pt x="9" y="63"/>
                        <a:pt x="5" y="69"/>
                        <a:pt x="1" y="76"/>
                      </a:cubicBezTo>
                      <a:cubicBezTo>
                        <a:pt x="0" y="78"/>
                        <a:pt x="0" y="78"/>
                        <a:pt x="0" y="78"/>
                      </a:cubicBezTo>
                      <a:cubicBezTo>
                        <a:pt x="2" y="78"/>
                        <a:pt x="2" y="78"/>
                        <a:pt x="2" y="78"/>
                      </a:cubicBezTo>
                      <a:cubicBezTo>
                        <a:pt x="3" y="78"/>
                        <a:pt x="3" y="78"/>
                        <a:pt x="3" y="78"/>
                      </a:cubicBezTo>
                      <a:cubicBezTo>
                        <a:pt x="3" y="78"/>
                        <a:pt x="3" y="78"/>
                        <a:pt x="3" y="78"/>
                      </a:cubicBezTo>
                      <a:cubicBezTo>
                        <a:pt x="4" y="78"/>
                        <a:pt x="4" y="78"/>
                        <a:pt x="4" y="78"/>
                      </a:cubicBezTo>
                      <a:cubicBezTo>
                        <a:pt x="4" y="78"/>
                        <a:pt x="4" y="78"/>
                        <a:pt x="4" y="78"/>
                      </a:cubicBezTo>
                      <a:cubicBezTo>
                        <a:pt x="4" y="78"/>
                        <a:pt x="4" y="78"/>
                        <a:pt x="4" y="78"/>
                      </a:cubicBezTo>
                      <a:cubicBezTo>
                        <a:pt x="3" y="79"/>
                        <a:pt x="3" y="79"/>
                        <a:pt x="3" y="80"/>
                      </a:cubicBezTo>
                      <a:cubicBezTo>
                        <a:pt x="3" y="82"/>
                        <a:pt x="3" y="82"/>
                        <a:pt x="3" y="82"/>
                      </a:cubicBezTo>
                      <a:cubicBezTo>
                        <a:pt x="3" y="83"/>
                        <a:pt x="2" y="83"/>
                        <a:pt x="2" y="83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1" y="83"/>
                        <a:pt x="1" y="83"/>
                        <a:pt x="1" y="83"/>
                      </a:cubicBezTo>
                      <a:cubicBezTo>
                        <a:pt x="1" y="84"/>
                        <a:pt x="1" y="84"/>
                        <a:pt x="1" y="84"/>
                      </a:cubicBezTo>
                      <a:cubicBezTo>
                        <a:pt x="1" y="84"/>
                        <a:pt x="1" y="84"/>
                        <a:pt x="1" y="84"/>
                      </a:cubicBezTo>
                      <a:cubicBezTo>
                        <a:pt x="1" y="85"/>
                        <a:pt x="1" y="86"/>
                        <a:pt x="1" y="86"/>
                      </a:cubicBezTo>
                      <a:cubicBezTo>
                        <a:pt x="1" y="86"/>
                        <a:pt x="1" y="86"/>
                        <a:pt x="1" y="86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0" y="105"/>
                        <a:pt x="0" y="106"/>
                        <a:pt x="1" y="106"/>
                      </a:cubicBezTo>
                      <a:cubicBezTo>
                        <a:pt x="1" y="106"/>
                        <a:pt x="1" y="106"/>
                        <a:pt x="1" y="106"/>
                      </a:cubicBezTo>
                      <a:cubicBezTo>
                        <a:pt x="2" y="107"/>
                        <a:pt x="2" y="107"/>
                        <a:pt x="2" y="107"/>
                      </a:cubicBezTo>
                      <a:cubicBezTo>
                        <a:pt x="2" y="107"/>
                        <a:pt x="2" y="107"/>
                        <a:pt x="2" y="107"/>
                      </a:cubicBezTo>
                      <a:cubicBezTo>
                        <a:pt x="3" y="108"/>
                        <a:pt x="4" y="108"/>
                        <a:pt x="4" y="108"/>
                      </a:cubicBezTo>
                      <a:cubicBezTo>
                        <a:pt x="5" y="108"/>
                        <a:pt x="5" y="108"/>
                        <a:pt x="5" y="108"/>
                      </a:cubicBezTo>
                      <a:cubicBezTo>
                        <a:pt x="5" y="108"/>
                        <a:pt x="5" y="108"/>
                        <a:pt x="5" y="108"/>
                      </a:cubicBezTo>
                      <a:cubicBezTo>
                        <a:pt x="6" y="109"/>
                        <a:pt x="6" y="109"/>
                        <a:pt x="6" y="109"/>
                      </a:cubicBezTo>
                      <a:cubicBezTo>
                        <a:pt x="5" y="109"/>
                        <a:pt x="5" y="109"/>
                        <a:pt x="5" y="109"/>
                      </a:cubicBezTo>
                      <a:cubicBezTo>
                        <a:pt x="5" y="110"/>
                        <a:pt x="6" y="110"/>
                        <a:pt x="6" y="111"/>
                      </a:cubicBezTo>
                      <a:cubicBezTo>
                        <a:pt x="7" y="111"/>
                        <a:pt x="7" y="111"/>
                        <a:pt x="7" y="111"/>
                      </a:cubicBezTo>
                      <a:cubicBezTo>
                        <a:pt x="7" y="111"/>
                        <a:pt x="8" y="112"/>
                        <a:pt x="8" y="113"/>
                      </a:cubicBezTo>
                      <a:cubicBezTo>
                        <a:pt x="9" y="113"/>
                        <a:pt x="9" y="113"/>
                        <a:pt x="9" y="113"/>
                      </a:cubicBezTo>
                      <a:cubicBezTo>
                        <a:pt x="9" y="113"/>
                        <a:pt x="9" y="113"/>
                        <a:pt x="9" y="113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10" y="113"/>
                        <a:pt x="10" y="113"/>
                        <a:pt x="10" y="113"/>
                      </a:cubicBezTo>
                      <a:cubicBezTo>
                        <a:pt x="11" y="113"/>
                        <a:pt x="11" y="114"/>
                        <a:pt x="11" y="114"/>
                      </a:cubicBezTo>
                      <a:cubicBezTo>
                        <a:pt x="11" y="114"/>
                        <a:pt x="11" y="114"/>
                        <a:pt x="11" y="114"/>
                      </a:cubicBezTo>
                      <a:cubicBezTo>
                        <a:pt x="11" y="114"/>
                        <a:pt x="11" y="114"/>
                        <a:pt x="11" y="114"/>
                      </a:cubicBezTo>
                      <a:cubicBezTo>
                        <a:pt x="11" y="115"/>
                        <a:pt x="11" y="115"/>
                        <a:pt x="11" y="115"/>
                      </a:cubicBezTo>
                      <a:cubicBezTo>
                        <a:pt x="12" y="115"/>
                        <a:pt x="12" y="115"/>
                        <a:pt x="12" y="115"/>
                      </a:cubicBezTo>
                      <a:cubicBezTo>
                        <a:pt x="12" y="115"/>
                        <a:pt x="13" y="115"/>
                        <a:pt x="13" y="115"/>
                      </a:cubicBezTo>
                      <a:cubicBezTo>
                        <a:pt x="13" y="115"/>
                        <a:pt x="13" y="115"/>
                        <a:pt x="13" y="115"/>
                      </a:cubicBezTo>
                      <a:cubicBezTo>
                        <a:pt x="13" y="115"/>
                        <a:pt x="13" y="115"/>
                        <a:pt x="13" y="115"/>
                      </a:cubicBezTo>
                      <a:cubicBezTo>
                        <a:pt x="12" y="116"/>
                        <a:pt x="12" y="116"/>
                        <a:pt x="12" y="116"/>
                      </a:cubicBezTo>
                      <a:cubicBezTo>
                        <a:pt x="13" y="116"/>
                        <a:pt x="13" y="116"/>
                        <a:pt x="13" y="116"/>
                      </a:cubicBezTo>
                      <a:cubicBezTo>
                        <a:pt x="14" y="116"/>
                        <a:pt x="14" y="116"/>
                        <a:pt x="14" y="116"/>
                      </a:cubicBezTo>
                      <a:cubicBezTo>
                        <a:pt x="14" y="117"/>
                        <a:pt x="14" y="117"/>
                        <a:pt x="14" y="117"/>
                      </a:cubicBezTo>
                      <a:cubicBezTo>
                        <a:pt x="14" y="117"/>
                        <a:pt x="14" y="118"/>
                        <a:pt x="15" y="119"/>
                      </a:cubicBezTo>
                      <a:cubicBezTo>
                        <a:pt x="15" y="119"/>
                        <a:pt x="15" y="119"/>
                        <a:pt x="15" y="119"/>
                      </a:cubicBezTo>
                      <a:cubicBezTo>
                        <a:pt x="15" y="120"/>
                        <a:pt x="15" y="120"/>
                        <a:pt x="15" y="120"/>
                      </a:cubicBezTo>
                      <a:cubicBezTo>
                        <a:pt x="16" y="120"/>
                        <a:pt x="16" y="120"/>
                        <a:pt x="16" y="120"/>
                      </a:cubicBezTo>
                      <a:cubicBezTo>
                        <a:pt x="16" y="121"/>
                        <a:pt x="16" y="121"/>
                        <a:pt x="16" y="121"/>
                      </a:cubicBezTo>
                      <a:cubicBezTo>
                        <a:pt x="17" y="121"/>
                        <a:pt x="17" y="121"/>
                        <a:pt x="17" y="121"/>
                      </a:cubicBezTo>
                      <a:cubicBezTo>
                        <a:pt x="17" y="122"/>
                        <a:pt x="17" y="123"/>
                        <a:pt x="17" y="124"/>
                      </a:cubicBezTo>
                      <a:cubicBezTo>
                        <a:pt x="17" y="124"/>
                        <a:pt x="17" y="124"/>
                        <a:pt x="17" y="125"/>
                      </a:cubicBezTo>
                      <a:cubicBezTo>
                        <a:pt x="17" y="125"/>
                        <a:pt x="17" y="125"/>
                        <a:pt x="17" y="125"/>
                      </a:cubicBezTo>
                      <a:cubicBezTo>
                        <a:pt x="17" y="126"/>
                        <a:pt x="17" y="126"/>
                        <a:pt x="17" y="126"/>
                      </a:cubicBezTo>
                      <a:cubicBezTo>
                        <a:pt x="17" y="126"/>
                        <a:pt x="17" y="126"/>
                        <a:pt x="17" y="126"/>
                      </a:cubicBezTo>
                      <a:cubicBezTo>
                        <a:pt x="17" y="127"/>
                        <a:pt x="17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8"/>
                        <a:pt x="18" y="128"/>
                        <a:pt x="18" y="128"/>
                      </a:cubicBezTo>
                      <a:cubicBezTo>
                        <a:pt x="18" y="129"/>
                        <a:pt x="18" y="129"/>
                        <a:pt x="18" y="129"/>
                      </a:cubicBezTo>
                      <a:cubicBezTo>
                        <a:pt x="23" y="129"/>
                        <a:pt x="23" y="129"/>
                        <a:pt x="23" y="129"/>
                      </a:cubicBezTo>
                      <a:cubicBezTo>
                        <a:pt x="23" y="129"/>
                        <a:pt x="23" y="129"/>
                        <a:pt x="23" y="129"/>
                      </a:cubicBezTo>
                      <a:cubicBezTo>
                        <a:pt x="23" y="129"/>
                        <a:pt x="23" y="129"/>
                        <a:pt x="23" y="129"/>
                      </a:cubicBezTo>
                      <a:cubicBezTo>
                        <a:pt x="24" y="129"/>
                        <a:pt x="24" y="129"/>
                        <a:pt x="24" y="129"/>
                      </a:cubicBezTo>
                      <a:cubicBezTo>
                        <a:pt x="24" y="131"/>
                        <a:pt x="24" y="131"/>
                        <a:pt x="24" y="131"/>
                      </a:cubicBezTo>
                      <a:cubicBezTo>
                        <a:pt x="24" y="132"/>
                        <a:pt x="25" y="132"/>
                        <a:pt x="25" y="132"/>
                      </a:cubicBezTo>
                      <a:cubicBezTo>
                        <a:pt x="25" y="132"/>
                        <a:pt x="25" y="132"/>
                        <a:pt x="25" y="132"/>
                      </a:cubicBezTo>
                      <a:cubicBezTo>
                        <a:pt x="26" y="133"/>
                        <a:pt x="26" y="134"/>
                        <a:pt x="26" y="135"/>
                      </a:cubicBezTo>
                      <a:cubicBezTo>
                        <a:pt x="25" y="135"/>
                        <a:pt x="25" y="135"/>
                        <a:pt x="25" y="135"/>
                      </a:cubicBezTo>
                      <a:cubicBezTo>
                        <a:pt x="25" y="137"/>
                        <a:pt x="25" y="137"/>
                        <a:pt x="25" y="137"/>
                      </a:cubicBezTo>
                      <a:cubicBezTo>
                        <a:pt x="27" y="136"/>
                        <a:pt x="27" y="136"/>
                        <a:pt x="27" y="136"/>
                      </a:cubicBezTo>
                      <a:cubicBezTo>
                        <a:pt x="27" y="136"/>
                        <a:pt x="27" y="137"/>
                        <a:pt x="27" y="138"/>
                      </a:cubicBezTo>
                      <a:cubicBezTo>
                        <a:pt x="27" y="139"/>
                        <a:pt x="27" y="140"/>
                        <a:pt x="27" y="140"/>
                      </a:cubicBezTo>
                      <a:cubicBezTo>
                        <a:pt x="25" y="140"/>
                        <a:pt x="25" y="140"/>
                        <a:pt x="25" y="140"/>
                      </a:cubicBezTo>
                      <a:cubicBezTo>
                        <a:pt x="26" y="145"/>
                        <a:pt x="26" y="145"/>
                        <a:pt x="26" y="145"/>
                      </a:cubicBezTo>
                      <a:cubicBezTo>
                        <a:pt x="25" y="146"/>
                        <a:pt x="25" y="146"/>
                        <a:pt x="25" y="146"/>
                      </a:cubicBezTo>
                      <a:cubicBezTo>
                        <a:pt x="25" y="146"/>
                        <a:pt x="25" y="146"/>
                        <a:pt x="25" y="146"/>
                      </a:cubicBezTo>
                      <a:cubicBezTo>
                        <a:pt x="24" y="146"/>
                        <a:pt x="24" y="146"/>
                        <a:pt x="24" y="146"/>
                      </a:cubicBezTo>
                      <a:cubicBezTo>
                        <a:pt x="24" y="147"/>
                        <a:pt x="24" y="147"/>
                        <a:pt x="24" y="147"/>
                      </a:cubicBezTo>
                      <a:cubicBezTo>
                        <a:pt x="24" y="147"/>
                        <a:pt x="24" y="147"/>
                        <a:pt x="24" y="148"/>
                      </a:cubicBezTo>
                      <a:cubicBezTo>
                        <a:pt x="23" y="148"/>
                        <a:pt x="23" y="149"/>
                        <a:pt x="23" y="149"/>
                      </a:cubicBezTo>
                      <a:cubicBezTo>
                        <a:pt x="23" y="150"/>
                        <a:pt x="23" y="150"/>
                        <a:pt x="23" y="150"/>
                      </a:cubicBezTo>
                      <a:cubicBezTo>
                        <a:pt x="22" y="150"/>
                        <a:pt x="22" y="150"/>
                        <a:pt x="22" y="150"/>
                      </a:cubicBezTo>
                      <a:cubicBezTo>
                        <a:pt x="22" y="150"/>
                        <a:pt x="22" y="150"/>
                        <a:pt x="22" y="150"/>
                      </a:cubicBezTo>
                      <a:cubicBezTo>
                        <a:pt x="21" y="150"/>
                        <a:pt x="21" y="150"/>
                        <a:pt x="21" y="150"/>
                      </a:cubicBezTo>
                      <a:cubicBezTo>
                        <a:pt x="21" y="153"/>
                        <a:pt x="21" y="153"/>
                        <a:pt x="21" y="153"/>
                      </a:cubicBezTo>
                      <a:cubicBezTo>
                        <a:pt x="21" y="154"/>
                        <a:pt x="21" y="154"/>
                        <a:pt x="21" y="154"/>
                      </a:cubicBezTo>
                      <a:cubicBezTo>
                        <a:pt x="21" y="155"/>
                        <a:pt x="21" y="156"/>
                        <a:pt x="22" y="156"/>
                      </a:cubicBezTo>
                      <a:cubicBezTo>
                        <a:pt x="22" y="157"/>
                        <a:pt x="22" y="157"/>
                        <a:pt x="22" y="157"/>
                      </a:cubicBezTo>
                      <a:cubicBezTo>
                        <a:pt x="22" y="157"/>
                        <a:pt x="22" y="157"/>
                        <a:pt x="22" y="157"/>
                      </a:cubicBezTo>
                      <a:cubicBezTo>
                        <a:pt x="22" y="157"/>
                        <a:pt x="22" y="157"/>
                        <a:pt x="22" y="157"/>
                      </a:cubicBezTo>
                      <a:cubicBezTo>
                        <a:pt x="21" y="158"/>
                        <a:pt x="21" y="158"/>
                        <a:pt x="21" y="159"/>
                      </a:cubicBezTo>
                      <a:cubicBezTo>
                        <a:pt x="21" y="159"/>
                        <a:pt x="21" y="159"/>
                        <a:pt x="21" y="159"/>
                      </a:cubicBezTo>
                      <a:cubicBezTo>
                        <a:pt x="21" y="160"/>
                        <a:pt x="21" y="160"/>
                        <a:pt x="21" y="160"/>
                      </a:cubicBezTo>
                      <a:cubicBezTo>
                        <a:pt x="21" y="160"/>
                        <a:pt x="21" y="160"/>
                        <a:pt x="21" y="160"/>
                      </a:cubicBezTo>
                      <a:cubicBezTo>
                        <a:pt x="20" y="160"/>
                        <a:pt x="20" y="160"/>
                        <a:pt x="20" y="160"/>
                      </a:cubicBezTo>
                      <a:cubicBezTo>
                        <a:pt x="20" y="165"/>
                        <a:pt x="20" y="165"/>
                        <a:pt x="20" y="165"/>
                      </a:cubicBezTo>
                      <a:cubicBezTo>
                        <a:pt x="20" y="166"/>
                        <a:pt x="20" y="166"/>
                        <a:pt x="20" y="166"/>
                      </a:cubicBezTo>
                      <a:cubicBezTo>
                        <a:pt x="20" y="166"/>
                        <a:pt x="20" y="168"/>
                        <a:pt x="21" y="168"/>
                      </a:cubicBezTo>
                      <a:cubicBezTo>
                        <a:pt x="21" y="168"/>
                        <a:pt x="21" y="168"/>
                        <a:pt x="22" y="169"/>
                      </a:cubicBezTo>
                      <a:cubicBezTo>
                        <a:pt x="23" y="169"/>
                        <a:pt x="24" y="171"/>
                        <a:pt x="24" y="172"/>
                      </a:cubicBezTo>
                      <a:cubicBezTo>
                        <a:pt x="24" y="172"/>
                        <a:pt x="25" y="173"/>
                        <a:pt x="25" y="173"/>
                      </a:cubicBezTo>
                      <a:cubicBezTo>
                        <a:pt x="25" y="174"/>
                        <a:pt x="25" y="174"/>
                        <a:pt x="26" y="175"/>
                      </a:cubicBezTo>
                      <a:cubicBezTo>
                        <a:pt x="26" y="175"/>
                        <a:pt x="26" y="176"/>
                        <a:pt x="27" y="176"/>
                      </a:cubicBezTo>
                      <a:cubicBezTo>
                        <a:pt x="27" y="177"/>
                        <a:pt x="27" y="177"/>
                        <a:pt x="27" y="177"/>
                      </a:cubicBezTo>
                      <a:cubicBezTo>
                        <a:pt x="27" y="178"/>
                        <a:pt x="27" y="178"/>
                        <a:pt x="28" y="178"/>
                      </a:cubicBezTo>
                      <a:cubicBezTo>
                        <a:pt x="28" y="178"/>
                        <a:pt x="28" y="178"/>
                        <a:pt x="28" y="178"/>
                      </a:cubicBezTo>
                      <a:cubicBezTo>
                        <a:pt x="28" y="178"/>
                        <a:pt x="28" y="178"/>
                        <a:pt x="28" y="178"/>
                      </a:cubicBezTo>
                      <a:cubicBezTo>
                        <a:pt x="28" y="179"/>
                        <a:pt x="28" y="179"/>
                        <a:pt x="28" y="179"/>
                      </a:cubicBezTo>
                      <a:cubicBezTo>
                        <a:pt x="28" y="179"/>
                        <a:pt x="28" y="179"/>
                        <a:pt x="28" y="179"/>
                      </a:cubicBezTo>
                      <a:cubicBezTo>
                        <a:pt x="28" y="179"/>
                        <a:pt x="28" y="179"/>
                        <a:pt x="28" y="179"/>
                      </a:cubicBezTo>
                      <a:cubicBezTo>
                        <a:pt x="28" y="180"/>
                        <a:pt x="28" y="180"/>
                        <a:pt x="29" y="180"/>
                      </a:cubicBezTo>
                      <a:cubicBezTo>
                        <a:pt x="29" y="181"/>
                        <a:pt x="29" y="181"/>
                        <a:pt x="29" y="181"/>
                      </a:cubicBezTo>
                      <a:cubicBezTo>
                        <a:pt x="30" y="181"/>
                        <a:pt x="30" y="181"/>
                        <a:pt x="30" y="181"/>
                      </a:cubicBezTo>
                      <a:cubicBezTo>
                        <a:pt x="30" y="182"/>
                        <a:pt x="30" y="182"/>
                        <a:pt x="30" y="182"/>
                      </a:cubicBezTo>
                      <a:cubicBezTo>
                        <a:pt x="30" y="183"/>
                        <a:pt x="30" y="183"/>
                        <a:pt x="30" y="183"/>
                      </a:cubicBezTo>
                      <a:cubicBezTo>
                        <a:pt x="30" y="184"/>
                        <a:pt x="30" y="184"/>
                        <a:pt x="30" y="184"/>
                      </a:cubicBezTo>
                      <a:cubicBezTo>
                        <a:pt x="31" y="184"/>
                        <a:pt x="31" y="184"/>
                        <a:pt x="31" y="184"/>
                      </a:cubicBezTo>
                      <a:cubicBezTo>
                        <a:pt x="31" y="184"/>
                        <a:pt x="31" y="184"/>
                        <a:pt x="31" y="184"/>
                      </a:cubicBezTo>
                      <a:cubicBezTo>
                        <a:pt x="31" y="184"/>
                        <a:pt x="31" y="184"/>
                        <a:pt x="31" y="184"/>
                      </a:cubicBezTo>
                      <a:cubicBezTo>
                        <a:pt x="32" y="184"/>
                        <a:pt x="31" y="186"/>
                        <a:pt x="31" y="187"/>
                      </a:cubicBezTo>
                      <a:cubicBezTo>
                        <a:pt x="31" y="188"/>
                        <a:pt x="31" y="189"/>
                        <a:pt x="31" y="189"/>
                      </a:cubicBezTo>
                      <a:cubicBezTo>
                        <a:pt x="31" y="190"/>
                        <a:pt x="31" y="190"/>
                        <a:pt x="31" y="190"/>
                      </a:cubicBezTo>
                      <a:cubicBezTo>
                        <a:pt x="31" y="190"/>
                        <a:pt x="31" y="190"/>
                        <a:pt x="31" y="190"/>
                      </a:cubicBezTo>
                      <a:cubicBezTo>
                        <a:pt x="31" y="192"/>
                        <a:pt x="31" y="192"/>
                        <a:pt x="31" y="192"/>
                      </a:cubicBezTo>
                      <a:cubicBezTo>
                        <a:pt x="32" y="192"/>
                        <a:pt x="32" y="192"/>
                        <a:pt x="32" y="192"/>
                      </a:cubicBezTo>
                      <a:cubicBezTo>
                        <a:pt x="33" y="192"/>
                        <a:pt x="33" y="192"/>
                        <a:pt x="33" y="192"/>
                      </a:cubicBezTo>
                      <a:cubicBezTo>
                        <a:pt x="33" y="193"/>
                        <a:pt x="33" y="193"/>
                        <a:pt x="34" y="194"/>
                      </a:cubicBezTo>
                      <a:cubicBezTo>
                        <a:pt x="34" y="194"/>
                        <a:pt x="34" y="195"/>
                        <a:pt x="34" y="195"/>
                      </a:cubicBezTo>
                      <a:cubicBezTo>
                        <a:pt x="34" y="195"/>
                        <a:pt x="34" y="195"/>
                        <a:pt x="34" y="195"/>
                      </a:cubicBezTo>
                      <a:cubicBezTo>
                        <a:pt x="34" y="196"/>
                        <a:pt x="34" y="196"/>
                        <a:pt x="35" y="197"/>
                      </a:cubicBezTo>
                      <a:cubicBezTo>
                        <a:pt x="35" y="197"/>
                        <a:pt x="35" y="197"/>
                        <a:pt x="35" y="197"/>
                      </a:cubicBezTo>
                      <a:cubicBezTo>
                        <a:pt x="36" y="197"/>
                        <a:pt x="36" y="198"/>
                        <a:pt x="36" y="198"/>
                      </a:cubicBezTo>
                      <a:cubicBezTo>
                        <a:pt x="35" y="199"/>
                        <a:pt x="35" y="199"/>
                        <a:pt x="35" y="199"/>
                      </a:cubicBezTo>
                      <a:cubicBezTo>
                        <a:pt x="41" y="199"/>
                        <a:pt x="41" y="199"/>
                        <a:pt x="41" y="199"/>
                      </a:cubicBezTo>
                      <a:cubicBezTo>
                        <a:pt x="41" y="200"/>
                        <a:pt x="41" y="200"/>
                        <a:pt x="41" y="200"/>
                      </a:cubicBezTo>
                      <a:cubicBezTo>
                        <a:pt x="41" y="200"/>
                        <a:pt x="41" y="200"/>
                        <a:pt x="41" y="200"/>
                      </a:cubicBezTo>
                      <a:cubicBezTo>
                        <a:pt x="41" y="200"/>
                        <a:pt x="41" y="200"/>
                        <a:pt x="41" y="200"/>
                      </a:cubicBezTo>
                      <a:cubicBezTo>
                        <a:pt x="41" y="202"/>
                        <a:pt x="41" y="202"/>
                        <a:pt x="41" y="202"/>
                      </a:cubicBezTo>
                      <a:cubicBezTo>
                        <a:pt x="41" y="203"/>
                        <a:pt x="42" y="204"/>
                        <a:pt x="42" y="204"/>
                      </a:cubicBezTo>
                      <a:cubicBezTo>
                        <a:pt x="43" y="204"/>
                        <a:pt x="43" y="204"/>
                        <a:pt x="43" y="204"/>
                      </a:cubicBezTo>
                      <a:cubicBezTo>
                        <a:pt x="43" y="204"/>
                        <a:pt x="43" y="204"/>
                        <a:pt x="43" y="204"/>
                      </a:cubicBezTo>
                      <a:cubicBezTo>
                        <a:pt x="43" y="204"/>
                        <a:pt x="43" y="204"/>
                        <a:pt x="43" y="204"/>
                      </a:cubicBezTo>
                      <a:cubicBezTo>
                        <a:pt x="44" y="204"/>
                        <a:pt x="44" y="204"/>
                        <a:pt x="44" y="204"/>
                      </a:cubicBezTo>
                      <a:cubicBezTo>
                        <a:pt x="44" y="204"/>
                        <a:pt x="44" y="204"/>
                        <a:pt x="44" y="204"/>
                      </a:cubicBezTo>
                      <a:cubicBezTo>
                        <a:pt x="45" y="204"/>
                        <a:pt x="45" y="204"/>
                        <a:pt x="46" y="204"/>
                      </a:cubicBezTo>
                      <a:cubicBezTo>
                        <a:pt x="46" y="205"/>
                        <a:pt x="46" y="205"/>
                        <a:pt x="47" y="205"/>
                      </a:cubicBezTo>
                      <a:cubicBezTo>
                        <a:pt x="47" y="205"/>
                        <a:pt x="47" y="205"/>
                        <a:pt x="47" y="205"/>
                      </a:cubicBezTo>
                      <a:cubicBezTo>
                        <a:pt x="47" y="205"/>
                        <a:pt x="47" y="205"/>
                        <a:pt x="47" y="205"/>
                      </a:cubicBezTo>
                      <a:cubicBezTo>
                        <a:pt x="48" y="205"/>
                        <a:pt x="48" y="205"/>
                        <a:pt x="48" y="205"/>
                      </a:cubicBezTo>
                      <a:cubicBezTo>
                        <a:pt x="48" y="205"/>
                        <a:pt x="48" y="205"/>
                        <a:pt x="48" y="205"/>
                      </a:cubicBezTo>
                      <a:cubicBezTo>
                        <a:pt x="48" y="205"/>
                        <a:pt x="48" y="205"/>
                        <a:pt x="48" y="205"/>
                      </a:cubicBezTo>
                      <a:cubicBezTo>
                        <a:pt x="49" y="206"/>
                        <a:pt x="49" y="206"/>
                        <a:pt x="49" y="206"/>
                      </a:cubicBezTo>
                      <a:cubicBezTo>
                        <a:pt x="49" y="207"/>
                        <a:pt x="49" y="207"/>
                        <a:pt x="48" y="208"/>
                      </a:cubicBezTo>
                      <a:cubicBezTo>
                        <a:pt x="48" y="209"/>
                        <a:pt x="48" y="210"/>
                        <a:pt x="48" y="210"/>
                      </a:cubicBezTo>
                      <a:cubicBezTo>
                        <a:pt x="48" y="211"/>
                        <a:pt x="48" y="211"/>
                        <a:pt x="48" y="212"/>
                      </a:cubicBezTo>
                      <a:cubicBezTo>
                        <a:pt x="48" y="212"/>
                        <a:pt x="48" y="212"/>
                        <a:pt x="48" y="212"/>
                      </a:cubicBezTo>
                      <a:cubicBezTo>
                        <a:pt x="48" y="212"/>
                        <a:pt x="48" y="214"/>
                        <a:pt x="49" y="214"/>
                      </a:cubicBezTo>
                      <a:cubicBezTo>
                        <a:pt x="50" y="214"/>
                        <a:pt x="50" y="214"/>
                        <a:pt x="50" y="214"/>
                      </a:cubicBezTo>
                      <a:cubicBezTo>
                        <a:pt x="50" y="214"/>
                        <a:pt x="50" y="214"/>
                        <a:pt x="50" y="214"/>
                      </a:cubicBezTo>
                      <a:cubicBezTo>
                        <a:pt x="50" y="215"/>
                        <a:pt x="50" y="215"/>
                        <a:pt x="50" y="215"/>
                      </a:cubicBezTo>
                      <a:cubicBezTo>
                        <a:pt x="50" y="215"/>
                        <a:pt x="50" y="215"/>
                        <a:pt x="50" y="215"/>
                      </a:cubicBezTo>
                      <a:cubicBezTo>
                        <a:pt x="50" y="215"/>
                        <a:pt x="50" y="215"/>
                        <a:pt x="50" y="215"/>
                      </a:cubicBezTo>
                      <a:cubicBezTo>
                        <a:pt x="50" y="215"/>
                        <a:pt x="50" y="216"/>
                        <a:pt x="50" y="216"/>
                      </a:cubicBezTo>
                      <a:cubicBezTo>
                        <a:pt x="50" y="216"/>
                        <a:pt x="50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51" y="217"/>
                        <a:pt x="51" y="217"/>
                        <a:pt x="51" y="217"/>
                      </a:cubicBezTo>
                      <a:cubicBezTo>
                        <a:pt x="51" y="217"/>
                        <a:pt x="51" y="217"/>
                        <a:pt x="51" y="218"/>
                      </a:cubicBezTo>
                      <a:cubicBezTo>
                        <a:pt x="51" y="219"/>
                        <a:pt x="51" y="219"/>
                        <a:pt x="51" y="219"/>
                      </a:cubicBezTo>
                      <a:cubicBezTo>
                        <a:pt x="51" y="219"/>
                        <a:pt x="51" y="219"/>
                        <a:pt x="51" y="219"/>
                      </a:cubicBezTo>
                      <a:cubicBezTo>
                        <a:pt x="52" y="220"/>
                        <a:pt x="52" y="220"/>
                        <a:pt x="52" y="220"/>
                      </a:cubicBezTo>
                      <a:cubicBezTo>
                        <a:pt x="53" y="220"/>
                        <a:pt x="53" y="220"/>
                        <a:pt x="53" y="220"/>
                      </a:cubicBezTo>
                      <a:cubicBezTo>
                        <a:pt x="53" y="220"/>
                        <a:pt x="53" y="221"/>
                        <a:pt x="53" y="221"/>
                      </a:cubicBezTo>
                      <a:cubicBezTo>
                        <a:pt x="53" y="222"/>
                        <a:pt x="53" y="222"/>
                        <a:pt x="53" y="223"/>
                      </a:cubicBezTo>
                      <a:cubicBezTo>
                        <a:pt x="53" y="223"/>
                        <a:pt x="53" y="224"/>
                        <a:pt x="53" y="225"/>
                      </a:cubicBezTo>
                      <a:cubicBezTo>
                        <a:pt x="53" y="236"/>
                        <a:pt x="53" y="236"/>
                        <a:pt x="53" y="236"/>
                      </a:cubicBezTo>
                      <a:cubicBezTo>
                        <a:pt x="53" y="237"/>
                        <a:pt x="53" y="237"/>
                        <a:pt x="53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7"/>
                        <a:pt x="54" y="237"/>
                        <a:pt x="54" y="237"/>
                      </a:cubicBezTo>
                      <a:cubicBezTo>
                        <a:pt x="54" y="238"/>
                        <a:pt x="54" y="238"/>
                        <a:pt x="54" y="238"/>
                      </a:cubicBezTo>
                      <a:cubicBezTo>
                        <a:pt x="54" y="239"/>
                        <a:pt x="54" y="239"/>
                        <a:pt x="55" y="240"/>
                      </a:cubicBezTo>
                      <a:cubicBezTo>
                        <a:pt x="55" y="240"/>
                        <a:pt x="55" y="240"/>
                        <a:pt x="55" y="240"/>
                      </a:cubicBezTo>
                      <a:cubicBezTo>
                        <a:pt x="56" y="240"/>
                        <a:pt x="56" y="241"/>
                        <a:pt x="56" y="241"/>
                      </a:cubicBezTo>
                      <a:cubicBezTo>
                        <a:pt x="56" y="242"/>
                        <a:pt x="56" y="243"/>
                        <a:pt x="56" y="244"/>
                      </a:cubicBezTo>
                      <a:cubicBezTo>
                        <a:pt x="56" y="245"/>
                        <a:pt x="56" y="245"/>
                        <a:pt x="56" y="246"/>
                      </a:cubicBezTo>
                      <a:cubicBezTo>
                        <a:pt x="56" y="247"/>
                        <a:pt x="56" y="247"/>
                        <a:pt x="56" y="247"/>
                      </a:cubicBezTo>
                      <a:cubicBezTo>
                        <a:pt x="57" y="247"/>
                        <a:pt x="57" y="247"/>
                        <a:pt x="57" y="247"/>
                      </a:cubicBezTo>
                      <a:cubicBezTo>
                        <a:pt x="57" y="247"/>
                        <a:pt x="57" y="247"/>
                        <a:pt x="57" y="247"/>
                      </a:cubicBezTo>
                      <a:cubicBezTo>
                        <a:pt x="57" y="247"/>
                        <a:pt x="57" y="247"/>
                        <a:pt x="57" y="247"/>
                      </a:cubicBezTo>
                      <a:cubicBezTo>
                        <a:pt x="57" y="247"/>
                        <a:pt x="57" y="247"/>
                        <a:pt x="57" y="249"/>
                      </a:cubicBezTo>
                      <a:cubicBezTo>
                        <a:pt x="57" y="249"/>
                        <a:pt x="57" y="249"/>
                        <a:pt x="57" y="250"/>
                      </a:cubicBezTo>
                      <a:cubicBezTo>
                        <a:pt x="57" y="250"/>
                        <a:pt x="57" y="251"/>
                        <a:pt x="57" y="251"/>
                      </a:cubicBezTo>
                      <a:cubicBezTo>
                        <a:pt x="57" y="251"/>
                        <a:pt x="57" y="252"/>
                        <a:pt x="57" y="252"/>
                      </a:cubicBezTo>
                      <a:cubicBezTo>
                        <a:pt x="57" y="253"/>
                        <a:pt x="57" y="253"/>
                        <a:pt x="57" y="253"/>
                      </a:cubicBezTo>
                      <a:cubicBezTo>
                        <a:pt x="57" y="255"/>
                        <a:pt x="58" y="257"/>
                        <a:pt x="59" y="258"/>
                      </a:cubicBezTo>
                      <a:cubicBezTo>
                        <a:pt x="59" y="258"/>
                        <a:pt x="59" y="258"/>
                        <a:pt x="59" y="258"/>
                      </a:cubicBezTo>
                      <a:cubicBezTo>
                        <a:pt x="61" y="259"/>
                        <a:pt x="61" y="259"/>
                        <a:pt x="61" y="260"/>
                      </a:cubicBezTo>
                      <a:cubicBezTo>
                        <a:pt x="61" y="261"/>
                        <a:pt x="61" y="261"/>
                        <a:pt x="61" y="261"/>
                      </a:cubicBezTo>
                      <a:cubicBezTo>
                        <a:pt x="62" y="261"/>
                        <a:pt x="62" y="261"/>
                        <a:pt x="62" y="261"/>
                      </a:cubicBezTo>
                      <a:cubicBezTo>
                        <a:pt x="63" y="261"/>
                        <a:pt x="63" y="261"/>
                        <a:pt x="63" y="261"/>
                      </a:cubicBezTo>
                      <a:cubicBezTo>
                        <a:pt x="63" y="261"/>
                        <a:pt x="63" y="261"/>
                        <a:pt x="63" y="261"/>
                      </a:cubicBezTo>
                      <a:cubicBezTo>
                        <a:pt x="63" y="261"/>
                        <a:pt x="63" y="261"/>
                        <a:pt x="63" y="261"/>
                      </a:cubicBezTo>
                      <a:cubicBezTo>
                        <a:pt x="63" y="262"/>
                        <a:pt x="63" y="262"/>
                        <a:pt x="63" y="262"/>
                      </a:cubicBezTo>
                      <a:cubicBezTo>
                        <a:pt x="63" y="262"/>
                        <a:pt x="63" y="262"/>
                        <a:pt x="63" y="262"/>
                      </a:cubicBezTo>
                      <a:cubicBezTo>
                        <a:pt x="63" y="263"/>
                        <a:pt x="63" y="263"/>
                        <a:pt x="64" y="263"/>
                      </a:cubicBezTo>
                      <a:cubicBezTo>
                        <a:pt x="64" y="264"/>
                        <a:pt x="64" y="264"/>
                        <a:pt x="64" y="264"/>
                      </a:cubicBezTo>
                      <a:cubicBezTo>
                        <a:pt x="64" y="265"/>
                        <a:pt x="65" y="265"/>
                        <a:pt x="65" y="265"/>
                      </a:cubicBezTo>
                      <a:cubicBezTo>
                        <a:pt x="66" y="265"/>
                        <a:pt x="66" y="265"/>
                        <a:pt x="66" y="265"/>
                      </a:cubicBezTo>
                      <a:cubicBezTo>
                        <a:pt x="66" y="265"/>
                        <a:pt x="66" y="265"/>
                        <a:pt x="66" y="265"/>
                      </a:cubicBezTo>
                      <a:cubicBezTo>
                        <a:pt x="66" y="267"/>
                        <a:pt x="66" y="268"/>
                        <a:pt x="67" y="269"/>
                      </a:cubicBezTo>
                      <a:cubicBezTo>
                        <a:pt x="67" y="269"/>
                        <a:pt x="68" y="269"/>
                        <a:pt x="68" y="270"/>
                      </a:cubicBezTo>
                      <a:cubicBezTo>
                        <a:pt x="69" y="270"/>
                        <a:pt x="70" y="271"/>
                        <a:pt x="70" y="272"/>
                      </a:cubicBezTo>
                      <a:cubicBezTo>
                        <a:pt x="70" y="273"/>
                        <a:pt x="70" y="273"/>
                        <a:pt x="70" y="273"/>
                      </a:cubicBezTo>
                      <a:cubicBezTo>
                        <a:pt x="70" y="273"/>
                        <a:pt x="70" y="273"/>
                        <a:pt x="70" y="273"/>
                      </a:cubicBezTo>
                      <a:cubicBezTo>
                        <a:pt x="70" y="273"/>
                        <a:pt x="70" y="273"/>
                        <a:pt x="70" y="274"/>
                      </a:cubicBezTo>
                      <a:cubicBezTo>
                        <a:pt x="70" y="274"/>
                        <a:pt x="70" y="274"/>
                        <a:pt x="70" y="274"/>
                      </a:cubicBezTo>
                      <a:cubicBezTo>
                        <a:pt x="70" y="274"/>
                        <a:pt x="70" y="274"/>
                        <a:pt x="70" y="274"/>
                      </a:cubicBezTo>
                      <a:cubicBezTo>
                        <a:pt x="70" y="274"/>
                        <a:pt x="70" y="275"/>
                        <a:pt x="71" y="275"/>
                      </a:cubicBezTo>
                      <a:cubicBezTo>
                        <a:pt x="72" y="276"/>
                        <a:pt x="72" y="276"/>
                        <a:pt x="72" y="276"/>
                      </a:cubicBezTo>
                      <a:cubicBezTo>
                        <a:pt x="72" y="276"/>
                        <a:pt x="72" y="277"/>
                        <a:pt x="73" y="277"/>
                      </a:cubicBezTo>
                      <a:cubicBezTo>
                        <a:pt x="73" y="277"/>
                        <a:pt x="73" y="277"/>
                        <a:pt x="73" y="277"/>
                      </a:cubicBezTo>
                      <a:cubicBezTo>
                        <a:pt x="73" y="278"/>
                        <a:pt x="73" y="278"/>
                        <a:pt x="74" y="278"/>
                      </a:cubicBezTo>
                      <a:cubicBezTo>
                        <a:pt x="74" y="279"/>
                        <a:pt x="74" y="279"/>
                        <a:pt x="74" y="279"/>
                      </a:cubicBezTo>
                      <a:cubicBezTo>
                        <a:pt x="75" y="280"/>
                        <a:pt x="76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0"/>
                        <a:pt x="77" y="280"/>
                        <a:pt x="77" y="280"/>
                      </a:cubicBezTo>
                      <a:cubicBezTo>
                        <a:pt x="77" y="281"/>
                        <a:pt x="77" y="281"/>
                        <a:pt x="77" y="281"/>
                      </a:cubicBezTo>
                      <a:cubicBezTo>
                        <a:pt x="78" y="281"/>
                        <a:pt x="78" y="281"/>
                        <a:pt x="78" y="281"/>
                      </a:cubicBezTo>
                      <a:cubicBezTo>
                        <a:pt x="79" y="281"/>
                        <a:pt x="79" y="281"/>
                        <a:pt x="79" y="281"/>
                      </a:cubicBezTo>
                      <a:cubicBezTo>
                        <a:pt x="79" y="281"/>
                        <a:pt x="79" y="281"/>
                        <a:pt x="79" y="281"/>
                      </a:cubicBezTo>
                      <a:cubicBezTo>
                        <a:pt x="80" y="281"/>
                        <a:pt x="80" y="281"/>
                        <a:pt x="80" y="281"/>
                      </a:cubicBezTo>
                      <a:cubicBezTo>
                        <a:pt x="80" y="281"/>
                        <a:pt x="80" y="281"/>
                        <a:pt x="80" y="281"/>
                      </a:cubicBezTo>
                      <a:cubicBezTo>
                        <a:pt x="80" y="281"/>
                        <a:pt x="80" y="281"/>
                        <a:pt x="80" y="281"/>
                      </a:cubicBezTo>
                      <a:cubicBezTo>
                        <a:pt x="80" y="283"/>
                        <a:pt x="80" y="283"/>
                        <a:pt x="80" y="283"/>
                      </a:cubicBezTo>
                      <a:cubicBezTo>
                        <a:pt x="81" y="283"/>
                        <a:pt x="81" y="283"/>
                        <a:pt x="81" y="283"/>
                      </a:cubicBezTo>
                      <a:cubicBezTo>
                        <a:pt x="81" y="283"/>
                        <a:pt x="81" y="283"/>
                        <a:pt x="81" y="283"/>
                      </a:cubicBezTo>
                      <a:cubicBezTo>
                        <a:pt x="81" y="283"/>
                        <a:pt x="82" y="283"/>
                        <a:pt x="82" y="283"/>
                      </a:cubicBezTo>
                      <a:cubicBezTo>
                        <a:pt x="83" y="283"/>
                        <a:pt x="84" y="283"/>
                        <a:pt x="84" y="282"/>
                      </a:cubicBezTo>
                      <a:cubicBezTo>
                        <a:pt x="85" y="282"/>
                        <a:pt x="85" y="281"/>
                        <a:pt x="85" y="281"/>
                      </a:cubicBezTo>
                      <a:cubicBezTo>
                        <a:pt x="84" y="280"/>
                        <a:pt x="84" y="280"/>
                        <a:pt x="84" y="279"/>
                      </a:cubicBezTo>
                      <a:cubicBezTo>
                        <a:pt x="83" y="278"/>
                        <a:pt x="83" y="278"/>
                        <a:pt x="83" y="278"/>
                      </a:cubicBezTo>
                      <a:cubicBezTo>
                        <a:pt x="83" y="278"/>
                        <a:pt x="83" y="278"/>
                        <a:pt x="83" y="278"/>
                      </a:cubicBezTo>
                      <a:cubicBezTo>
                        <a:pt x="83" y="278"/>
                        <a:pt x="83" y="278"/>
                        <a:pt x="83" y="278"/>
                      </a:cubicBezTo>
                      <a:cubicBezTo>
                        <a:pt x="84" y="278"/>
                        <a:pt x="84" y="278"/>
                        <a:pt x="84" y="278"/>
                      </a:cubicBezTo>
                      <a:cubicBezTo>
                        <a:pt x="85" y="278"/>
                        <a:pt x="85" y="278"/>
                        <a:pt x="85" y="278"/>
                      </a:cubicBezTo>
                      <a:cubicBezTo>
                        <a:pt x="85" y="278"/>
                        <a:pt x="85" y="278"/>
                        <a:pt x="85" y="278"/>
                      </a:cubicBezTo>
                      <a:cubicBezTo>
                        <a:pt x="85" y="277"/>
                        <a:pt x="85" y="277"/>
                        <a:pt x="85" y="276"/>
                      </a:cubicBezTo>
                      <a:cubicBezTo>
                        <a:pt x="85" y="276"/>
                        <a:pt x="85" y="275"/>
                        <a:pt x="84" y="275"/>
                      </a:cubicBezTo>
                      <a:cubicBezTo>
                        <a:pt x="84" y="274"/>
                        <a:pt x="83" y="274"/>
                        <a:pt x="82" y="274"/>
                      </a:cubicBezTo>
                      <a:cubicBezTo>
                        <a:pt x="82" y="273"/>
                        <a:pt x="82" y="273"/>
                        <a:pt x="82" y="273"/>
                      </a:cubicBezTo>
                      <a:cubicBezTo>
                        <a:pt x="82" y="273"/>
                        <a:pt x="82" y="273"/>
                        <a:pt x="82" y="273"/>
                      </a:cubicBezTo>
                      <a:cubicBezTo>
                        <a:pt x="82" y="273"/>
                        <a:pt x="82" y="273"/>
                        <a:pt x="82" y="273"/>
                      </a:cubicBezTo>
                      <a:cubicBezTo>
                        <a:pt x="82" y="271"/>
                        <a:pt x="82" y="271"/>
                        <a:pt x="82" y="271"/>
                      </a:cubicBezTo>
                      <a:cubicBezTo>
                        <a:pt x="82" y="271"/>
                        <a:pt x="82" y="271"/>
                        <a:pt x="82" y="271"/>
                      </a:cubicBezTo>
                      <a:cubicBezTo>
                        <a:pt x="82" y="271"/>
                        <a:pt x="82" y="270"/>
                        <a:pt x="82" y="270"/>
                      </a:cubicBezTo>
                      <a:cubicBezTo>
                        <a:pt x="82" y="270"/>
                        <a:pt x="81" y="269"/>
                        <a:pt x="81" y="269"/>
                      </a:cubicBezTo>
                      <a:cubicBezTo>
                        <a:pt x="80" y="269"/>
                        <a:pt x="80" y="269"/>
                        <a:pt x="80" y="269"/>
                      </a:cubicBezTo>
                      <a:cubicBezTo>
                        <a:pt x="80" y="268"/>
                        <a:pt x="80" y="267"/>
                        <a:pt x="80" y="266"/>
                      </a:cubicBezTo>
                      <a:cubicBezTo>
                        <a:pt x="80" y="266"/>
                        <a:pt x="80" y="265"/>
                        <a:pt x="80" y="265"/>
                      </a:cubicBezTo>
                      <a:cubicBezTo>
                        <a:pt x="80" y="264"/>
                        <a:pt x="80" y="263"/>
                        <a:pt x="80" y="263"/>
                      </a:cubicBezTo>
                      <a:cubicBezTo>
                        <a:pt x="79" y="262"/>
                        <a:pt x="79" y="262"/>
                        <a:pt x="79" y="262"/>
                      </a:cubicBezTo>
                      <a:cubicBezTo>
                        <a:pt x="79" y="262"/>
                        <a:pt x="79" y="262"/>
                        <a:pt x="79" y="262"/>
                      </a:cubicBezTo>
                      <a:cubicBezTo>
                        <a:pt x="79" y="261"/>
                        <a:pt x="79" y="261"/>
                        <a:pt x="79" y="261"/>
                      </a:cubicBezTo>
                      <a:cubicBezTo>
                        <a:pt x="78" y="261"/>
                        <a:pt x="78" y="261"/>
                        <a:pt x="78" y="261"/>
                      </a:cubicBezTo>
                      <a:cubicBezTo>
                        <a:pt x="78" y="261"/>
                        <a:pt x="78" y="261"/>
                        <a:pt x="78" y="261"/>
                      </a:cubicBezTo>
                      <a:cubicBezTo>
                        <a:pt x="78" y="260"/>
                        <a:pt x="78" y="260"/>
                        <a:pt x="78" y="260"/>
                      </a:cubicBezTo>
                      <a:cubicBezTo>
                        <a:pt x="78" y="260"/>
                        <a:pt x="78" y="260"/>
                        <a:pt x="78" y="260"/>
                      </a:cubicBezTo>
                      <a:cubicBezTo>
                        <a:pt x="78" y="260"/>
                        <a:pt x="78" y="260"/>
                        <a:pt x="78" y="260"/>
                      </a:cubicBezTo>
                      <a:cubicBezTo>
                        <a:pt x="79" y="260"/>
                        <a:pt x="79" y="260"/>
                        <a:pt x="79" y="260"/>
                      </a:cubicBezTo>
                      <a:cubicBezTo>
                        <a:pt x="80" y="259"/>
                        <a:pt x="80" y="258"/>
                        <a:pt x="81" y="257"/>
                      </a:cubicBezTo>
                      <a:cubicBezTo>
                        <a:pt x="81" y="256"/>
                        <a:pt x="81" y="256"/>
                        <a:pt x="81" y="256"/>
                      </a:cubicBezTo>
                      <a:cubicBezTo>
                        <a:pt x="81" y="256"/>
                        <a:pt x="81" y="255"/>
                        <a:pt x="81" y="255"/>
                      </a:cubicBezTo>
                      <a:cubicBezTo>
                        <a:pt x="82" y="255"/>
                        <a:pt x="82" y="255"/>
                        <a:pt x="82" y="255"/>
                      </a:cubicBezTo>
                      <a:cubicBezTo>
                        <a:pt x="82" y="255"/>
                        <a:pt x="83" y="255"/>
                        <a:pt x="83" y="255"/>
                      </a:cubicBezTo>
                      <a:cubicBezTo>
                        <a:pt x="85" y="256"/>
                        <a:pt x="85" y="256"/>
                        <a:pt x="85" y="256"/>
                      </a:cubicBezTo>
                      <a:cubicBezTo>
                        <a:pt x="85" y="255"/>
                        <a:pt x="85" y="255"/>
                        <a:pt x="85" y="255"/>
                      </a:cubicBezTo>
                      <a:cubicBezTo>
                        <a:pt x="85" y="254"/>
                        <a:pt x="85" y="254"/>
                        <a:pt x="85" y="254"/>
                      </a:cubicBezTo>
                      <a:cubicBezTo>
                        <a:pt x="85" y="254"/>
                        <a:pt x="85" y="254"/>
                        <a:pt x="85" y="254"/>
                      </a:cubicBezTo>
                      <a:cubicBezTo>
                        <a:pt x="85" y="254"/>
                        <a:pt x="85" y="254"/>
                        <a:pt x="85" y="254"/>
                      </a:cubicBezTo>
                      <a:cubicBezTo>
                        <a:pt x="86" y="254"/>
                        <a:pt x="86" y="254"/>
                        <a:pt x="86" y="254"/>
                      </a:cubicBezTo>
                      <a:cubicBezTo>
                        <a:pt x="87" y="254"/>
                        <a:pt x="88" y="253"/>
                        <a:pt x="89" y="252"/>
                      </a:cubicBezTo>
                      <a:cubicBezTo>
                        <a:pt x="90" y="251"/>
                        <a:pt x="89" y="250"/>
                        <a:pt x="88" y="249"/>
                      </a:cubicBezTo>
                      <a:cubicBezTo>
                        <a:pt x="88" y="248"/>
                        <a:pt x="88" y="248"/>
                        <a:pt x="88" y="247"/>
                      </a:cubicBezTo>
                      <a:cubicBezTo>
                        <a:pt x="88" y="246"/>
                        <a:pt x="88" y="246"/>
                        <a:pt x="88" y="246"/>
                      </a:cubicBezTo>
                      <a:cubicBezTo>
                        <a:pt x="87" y="246"/>
                        <a:pt x="87" y="246"/>
                        <a:pt x="87" y="246"/>
                      </a:cubicBezTo>
                      <a:cubicBezTo>
                        <a:pt x="86" y="246"/>
                        <a:pt x="86" y="246"/>
                        <a:pt x="86" y="246"/>
                      </a:cubicBezTo>
                      <a:cubicBezTo>
                        <a:pt x="85" y="246"/>
                        <a:pt x="85" y="246"/>
                        <a:pt x="85" y="246"/>
                      </a:cubicBezTo>
                      <a:cubicBezTo>
                        <a:pt x="85" y="245"/>
                        <a:pt x="85" y="245"/>
                        <a:pt x="85" y="245"/>
                      </a:cubicBezTo>
                      <a:cubicBezTo>
                        <a:pt x="90" y="245"/>
                        <a:pt x="90" y="245"/>
                        <a:pt x="90" y="245"/>
                      </a:cubicBezTo>
                      <a:cubicBezTo>
                        <a:pt x="90" y="244"/>
                        <a:pt x="90" y="244"/>
                        <a:pt x="90" y="244"/>
                      </a:cubicBezTo>
                      <a:cubicBezTo>
                        <a:pt x="91" y="244"/>
                        <a:pt x="91" y="244"/>
                        <a:pt x="91" y="244"/>
                      </a:cubicBezTo>
                      <a:cubicBezTo>
                        <a:pt x="91" y="244"/>
                        <a:pt x="91" y="244"/>
                        <a:pt x="91" y="244"/>
                      </a:cubicBezTo>
                      <a:cubicBezTo>
                        <a:pt x="92" y="244"/>
                        <a:pt x="92" y="244"/>
                        <a:pt x="92" y="244"/>
                      </a:cubicBezTo>
                      <a:cubicBezTo>
                        <a:pt x="92" y="243"/>
                        <a:pt x="92" y="243"/>
                        <a:pt x="92" y="243"/>
                      </a:cubicBezTo>
                      <a:cubicBezTo>
                        <a:pt x="92" y="242"/>
                        <a:pt x="92" y="242"/>
                        <a:pt x="92" y="242"/>
                      </a:cubicBezTo>
                      <a:cubicBezTo>
                        <a:pt x="92" y="241"/>
                        <a:pt x="92" y="240"/>
                        <a:pt x="92" y="240"/>
                      </a:cubicBezTo>
                      <a:cubicBezTo>
                        <a:pt x="92" y="240"/>
                        <a:pt x="92" y="240"/>
                        <a:pt x="92" y="240"/>
                      </a:cubicBezTo>
                      <a:cubicBezTo>
                        <a:pt x="92" y="240"/>
                        <a:pt x="92" y="240"/>
                        <a:pt x="92" y="240"/>
                      </a:cubicBezTo>
                      <a:cubicBezTo>
                        <a:pt x="92" y="240"/>
                        <a:pt x="93" y="240"/>
                        <a:pt x="93" y="239"/>
                      </a:cubicBezTo>
                      <a:cubicBezTo>
                        <a:pt x="94" y="239"/>
                        <a:pt x="94" y="239"/>
                        <a:pt x="94" y="239"/>
                      </a:cubicBezTo>
                      <a:cubicBezTo>
                        <a:pt x="95" y="238"/>
                        <a:pt x="96" y="237"/>
                        <a:pt x="97" y="236"/>
                      </a:cubicBezTo>
                      <a:cubicBezTo>
                        <a:pt x="98" y="235"/>
                        <a:pt x="98" y="234"/>
                        <a:pt x="98" y="233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8" y="224"/>
                        <a:pt x="98" y="224"/>
                        <a:pt x="98" y="224"/>
                      </a:cubicBezTo>
                      <a:cubicBezTo>
                        <a:pt x="99" y="224"/>
                        <a:pt x="99" y="224"/>
                        <a:pt x="99" y="224"/>
                      </a:cubicBezTo>
                      <a:cubicBezTo>
                        <a:pt x="99" y="223"/>
                        <a:pt x="99" y="223"/>
                        <a:pt x="99" y="223"/>
                      </a:cubicBezTo>
                      <a:cubicBezTo>
                        <a:pt x="99" y="223"/>
                        <a:pt x="99" y="222"/>
                        <a:pt x="100" y="222"/>
                      </a:cubicBezTo>
                      <a:cubicBezTo>
                        <a:pt x="100" y="221"/>
                        <a:pt x="100" y="221"/>
                        <a:pt x="101" y="220"/>
                      </a:cubicBezTo>
                      <a:cubicBezTo>
                        <a:pt x="101" y="220"/>
                        <a:pt x="101" y="220"/>
                        <a:pt x="101" y="220"/>
                      </a:cubicBezTo>
                      <a:cubicBezTo>
                        <a:pt x="101" y="219"/>
                        <a:pt x="101" y="219"/>
                        <a:pt x="103" y="218"/>
                      </a:cubicBezTo>
                      <a:cubicBezTo>
                        <a:pt x="103" y="218"/>
                        <a:pt x="104" y="218"/>
                        <a:pt x="105" y="218"/>
                      </a:cubicBezTo>
                      <a:cubicBezTo>
                        <a:pt x="105" y="218"/>
                        <a:pt x="106" y="218"/>
                        <a:pt x="106" y="218"/>
                      </a:cubicBezTo>
                      <a:cubicBezTo>
                        <a:pt x="107" y="218"/>
                        <a:pt x="107" y="218"/>
                        <a:pt x="108" y="218"/>
                      </a:cubicBezTo>
                      <a:cubicBezTo>
                        <a:pt x="109" y="218"/>
                        <a:pt x="109" y="218"/>
                        <a:pt x="109" y="218"/>
                      </a:cubicBezTo>
                      <a:cubicBezTo>
                        <a:pt x="110" y="218"/>
                        <a:pt x="111" y="218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1" y="217"/>
                        <a:pt x="111" y="217"/>
                        <a:pt x="111" y="217"/>
                      </a:cubicBezTo>
                      <a:cubicBezTo>
                        <a:pt x="112" y="217"/>
                        <a:pt x="112" y="217"/>
                        <a:pt x="112" y="217"/>
                      </a:cubicBezTo>
                      <a:cubicBezTo>
                        <a:pt x="112" y="216"/>
                        <a:pt x="112" y="216"/>
                        <a:pt x="112" y="216"/>
                      </a:cubicBezTo>
                      <a:cubicBezTo>
                        <a:pt x="112" y="215"/>
                        <a:pt x="112" y="215"/>
                        <a:pt x="112" y="215"/>
                      </a:cubicBezTo>
                      <a:cubicBezTo>
                        <a:pt x="112" y="215"/>
                        <a:pt x="112" y="214"/>
                        <a:pt x="112" y="214"/>
                      </a:cubicBezTo>
                      <a:cubicBezTo>
                        <a:pt x="113" y="214"/>
                        <a:pt x="113" y="214"/>
                        <a:pt x="113" y="214"/>
                      </a:cubicBezTo>
                      <a:cubicBezTo>
                        <a:pt x="113" y="214"/>
                        <a:pt x="113" y="214"/>
                        <a:pt x="114" y="213"/>
                      </a:cubicBezTo>
                      <a:cubicBezTo>
                        <a:pt x="114" y="213"/>
                        <a:pt x="115" y="213"/>
                        <a:pt x="115" y="213"/>
                      </a:cubicBezTo>
                      <a:cubicBezTo>
                        <a:pt x="115" y="212"/>
                        <a:pt x="115" y="212"/>
                        <a:pt x="115" y="212"/>
                      </a:cubicBezTo>
                      <a:cubicBezTo>
                        <a:pt x="116" y="212"/>
                        <a:pt x="116" y="212"/>
                        <a:pt x="116" y="212"/>
                      </a:cubicBezTo>
                      <a:cubicBezTo>
                        <a:pt x="116" y="212"/>
                        <a:pt x="116" y="212"/>
                        <a:pt x="116" y="212"/>
                      </a:cubicBezTo>
                      <a:cubicBezTo>
                        <a:pt x="117" y="212"/>
                        <a:pt x="118" y="212"/>
                        <a:pt x="118" y="211"/>
                      </a:cubicBezTo>
                      <a:cubicBezTo>
                        <a:pt x="118" y="211"/>
                        <a:pt x="119" y="210"/>
                        <a:pt x="119" y="210"/>
                      </a:cubicBezTo>
                      <a:cubicBezTo>
                        <a:pt x="119" y="209"/>
                        <a:pt x="119" y="208"/>
                        <a:pt x="120" y="207"/>
                      </a:cubicBezTo>
                      <a:cubicBezTo>
                        <a:pt x="120" y="207"/>
                        <a:pt x="121" y="207"/>
                        <a:pt x="121" y="207"/>
                      </a:cubicBezTo>
                      <a:cubicBezTo>
                        <a:pt x="123" y="206"/>
                        <a:pt x="124" y="205"/>
                        <a:pt x="124" y="204"/>
                      </a:cubicBezTo>
                      <a:cubicBezTo>
                        <a:pt x="123" y="203"/>
                        <a:pt x="123" y="201"/>
                        <a:pt x="123" y="199"/>
                      </a:cubicBezTo>
                      <a:cubicBezTo>
                        <a:pt x="123" y="199"/>
                        <a:pt x="123" y="198"/>
                        <a:pt x="123" y="197"/>
                      </a:cubicBezTo>
                      <a:cubicBezTo>
                        <a:pt x="123" y="191"/>
                        <a:pt x="123" y="191"/>
                        <a:pt x="123" y="191"/>
                      </a:cubicBezTo>
                      <a:cubicBezTo>
                        <a:pt x="123" y="190"/>
                        <a:pt x="123" y="190"/>
                        <a:pt x="123" y="190"/>
                      </a:cubicBezTo>
                      <a:cubicBezTo>
                        <a:pt x="123" y="190"/>
                        <a:pt x="123" y="190"/>
                        <a:pt x="123" y="190"/>
                      </a:cubicBezTo>
                      <a:cubicBezTo>
                        <a:pt x="122" y="190"/>
                        <a:pt x="122" y="190"/>
                        <a:pt x="122" y="190"/>
                      </a:cubicBezTo>
                      <a:cubicBezTo>
                        <a:pt x="122" y="189"/>
                        <a:pt x="122" y="189"/>
                        <a:pt x="122" y="189"/>
                      </a:cubicBezTo>
                      <a:cubicBezTo>
                        <a:pt x="122" y="188"/>
                        <a:pt x="122" y="188"/>
                        <a:pt x="122" y="188"/>
                      </a:cubicBezTo>
                      <a:cubicBezTo>
                        <a:pt x="122" y="188"/>
                        <a:pt x="122" y="188"/>
                        <a:pt x="122" y="188"/>
                      </a:cubicBezTo>
                      <a:cubicBezTo>
                        <a:pt x="124" y="188"/>
                        <a:pt x="124" y="188"/>
                        <a:pt x="124" y="188"/>
                      </a:cubicBezTo>
                      <a:cubicBezTo>
                        <a:pt x="124" y="188"/>
                        <a:pt x="124" y="188"/>
                        <a:pt x="124" y="188"/>
                      </a:cubicBezTo>
                      <a:cubicBezTo>
                        <a:pt x="125" y="188"/>
                        <a:pt x="125" y="188"/>
                        <a:pt x="125" y="188"/>
                      </a:cubicBezTo>
                      <a:cubicBezTo>
                        <a:pt x="126" y="188"/>
                        <a:pt x="126" y="187"/>
                        <a:pt x="126" y="187"/>
                      </a:cubicBezTo>
                      <a:cubicBezTo>
                        <a:pt x="127" y="186"/>
                        <a:pt x="127" y="186"/>
                        <a:pt x="127" y="186"/>
                      </a:cubicBezTo>
                      <a:cubicBezTo>
                        <a:pt x="127" y="186"/>
                        <a:pt x="127" y="186"/>
                        <a:pt x="127" y="186"/>
                      </a:cubicBezTo>
                      <a:cubicBezTo>
                        <a:pt x="127" y="185"/>
                        <a:pt x="127" y="185"/>
                        <a:pt x="127" y="185"/>
                      </a:cubicBezTo>
                      <a:cubicBezTo>
                        <a:pt x="128" y="185"/>
                        <a:pt x="128" y="185"/>
                        <a:pt x="128" y="185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8" y="184"/>
                        <a:pt x="128" y="184"/>
                      </a:cubicBezTo>
                      <a:cubicBezTo>
                        <a:pt x="128" y="184"/>
                        <a:pt x="129" y="184"/>
                        <a:pt x="129" y="183"/>
                      </a:cubicBezTo>
                      <a:cubicBezTo>
                        <a:pt x="129" y="183"/>
                        <a:pt x="130" y="182"/>
                        <a:pt x="130" y="182"/>
                      </a:cubicBezTo>
                      <a:cubicBezTo>
                        <a:pt x="131" y="180"/>
                        <a:pt x="132" y="179"/>
                        <a:pt x="133" y="179"/>
                      </a:cubicBezTo>
                      <a:cubicBezTo>
                        <a:pt x="134" y="178"/>
                        <a:pt x="134" y="178"/>
                        <a:pt x="134" y="178"/>
                      </a:cubicBezTo>
                      <a:cubicBezTo>
                        <a:pt x="135" y="177"/>
                        <a:pt x="135" y="176"/>
                        <a:pt x="135" y="176"/>
                      </a:cubicBezTo>
                      <a:cubicBezTo>
                        <a:pt x="135" y="176"/>
                        <a:pt x="135" y="176"/>
                        <a:pt x="135" y="176"/>
                      </a:cubicBezTo>
                      <a:cubicBezTo>
                        <a:pt x="135" y="175"/>
                        <a:pt x="135" y="175"/>
                        <a:pt x="135" y="175"/>
                      </a:cubicBezTo>
                      <a:cubicBezTo>
                        <a:pt x="134" y="175"/>
                        <a:pt x="134" y="175"/>
                        <a:pt x="134" y="175"/>
                      </a:cubicBezTo>
                      <a:cubicBezTo>
                        <a:pt x="133" y="175"/>
                        <a:pt x="133" y="175"/>
                        <a:pt x="133" y="175"/>
                      </a:cubicBezTo>
                      <a:cubicBezTo>
                        <a:pt x="133" y="174"/>
                        <a:pt x="133" y="174"/>
                        <a:pt x="134" y="172"/>
                      </a:cubicBezTo>
                      <a:cubicBezTo>
                        <a:pt x="134" y="172"/>
                        <a:pt x="134" y="172"/>
                        <a:pt x="134" y="172"/>
                      </a:cubicBezTo>
                      <a:cubicBezTo>
                        <a:pt x="134" y="172"/>
                        <a:pt x="134" y="172"/>
                        <a:pt x="134" y="172"/>
                      </a:cubicBezTo>
                      <a:cubicBezTo>
                        <a:pt x="135" y="172"/>
                        <a:pt x="135" y="172"/>
                        <a:pt x="135" y="172"/>
                      </a:cubicBezTo>
                      <a:cubicBezTo>
                        <a:pt x="135" y="166"/>
                        <a:pt x="135" y="166"/>
                        <a:pt x="135" y="166"/>
                      </a:cubicBezTo>
                      <a:cubicBezTo>
                        <a:pt x="134" y="166"/>
                        <a:pt x="134" y="166"/>
                        <a:pt x="134" y="166"/>
                      </a:cubicBezTo>
                      <a:cubicBezTo>
                        <a:pt x="134" y="166"/>
                        <a:pt x="134" y="166"/>
                        <a:pt x="133" y="166"/>
                      </a:cubicBezTo>
                      <a:cubicBezTo>
                        <a:pt x="133" y="166"/>
                        <a:pt x="133" y="166"/>
                        <a:pt x="133" y="166"/>
                      </a:cubicBezTo>
                      <a:cubicBezTo>
                        <a:pt x="133" y="166"/>
                        <a:pt x="133" y="166"/>
                        <a:pt x="133" y="166"/>
                      </a:cubicBezTo>
                      <a:cubicBezTo>
                        <a:pt x="134" y="165"/>
                        <a:pt x="134" y="165"/>
                        <a:pt x="134" y="165"/>
                      </a:cubicBezTo>
                      <a:cubicBezTo>
                        <a:pt x="133" y="165"/>
                        <a:pt x="133" y="165"/>
                        <a:pt x="133" y="165"/>
                      </a:cubicBezTo>
                      <a:cubicBezTo>
                        <a:pt x="132" y="165"/>
                        <a:pt x="132" y="165"/>
                        <a:pt x="131" y="165"/>
                      </a:cubicBezTo>
                      <a:cubicBezTo>
                        <a:pt x="131" y="165"/>
                        <a:pt x="131" y="165"/>
                        <a:pt x="130" y="165"/>
                      </a:cubicBezTo>
                      <a:cubicBezTo>
                        <a:pt x="128" y="165"/>
                        <a:pt x="128" y="164"/>
                        <a:pt x="127" y="164"/>
                      </a:cubicBezTo>
                      <a:cubicBezTo>
                        <a:pt x="126" y="163"/>
                        <a:pt x="126" y="163"/>
                        <a:pt x="126" y="163"/>
                      </a:cubicBezTo>
                      <a:cubicBezTo>
                        <a:pt x="126" y="163"/>
                        <a:pt x="126" y="163"/>
                        <a:pt x="126" y="163"/>
                      </a:cubicBezTo>
                      <a:cubicBezTo>
                        <a:pt x="126" y="162"/>
                        <a:pt x="125" y="162"/>
                        <a:pt x="125" y="162"/>
                      </a:cubicBezTo>
                      <a:cubicBezTo>
                        <a:pt x="124" y="162"/>
                        <a:pt x="124" y="162"/>
                        <a:pt x="124" y="162"/>
                      </a:cubicBezTo>
                      <a:cubicBezTo>
                        <a:pt x="123" y="161"/>
                        <a:pt x="123" y="161"/>
                        <a:pt x="122" y="160"/>
                      </a:cubicBezTo>
                      <a:cubicBezTo>
                        <a:pt x="122" y="160"/>
                        <a:pt x="122" y="160"/>
                        <a:pt x="122" y="160"/>
                      </a:cubicBezTo>
                      <a:cubicBezTo>
                        <a:pt x="122" y="159"/>
                        <a:pt x="121" y="159"/>
                        <a:pt x="121" y="159"/>
                      </a:cubicBezTo>
                      <a:cubicBezTo>
                        <a:pt x="121" y="159"/>
                        <a:pt x="121" y="159"/>
                        <a:pt x="121" y="159"/>
                      </a:cubicBezTo>
                      <a:cubicBezTo>
                        <a:pt x="120" y="159"/>
                        <a:pt x="120" y="159"/>
                        <a:pt x="120" y="159"/>
                      </a:cubicBezTo>
                      <a:cubicBezTo>
                        <a:pt x="119" y="159"/>
                        <a:pt x="119" y="159"/>
                        <a:pt x="119" y="159"/>
                      </a:cubicBezTo>
                      <a:cubicBezTo>
                        <a:pt x="119" y="159"/>
                        <a:pt x="119" y="159"/>
                        <a:pt x="119" y="159"/>
                      </a:cubicBezTo>
                      <a:cubicBezTo>
                        <a:pt x="118" y="159"/>
                        <a:pt x="118" y="159"/>
                        <a:pt x="118" y="159"/>
                      </a:cubicBezTo>
                      <a:cubicBezTo>
                        <a:pt x="117" y="159"/>
                        <a:pt x="117" y="159"/>
                        <a:pt x="117" y="159"/>
                      </a:cubicBezTo>
                      <a:cubicBezTo>
                        <a:pt x="117" y="159"/>
                        <a:pt x="116" y="159"/>
                        <a:pt x="116" y="159"/>
                      </a:cubicBezTo>
                      <a:cubicBezTo>
                        <a:pt x="115" y="159"/>
                        <a:pt x="115" y="158"/>
                        <a:pt x="115" y="158"/>
                      </a:cubicBezTo>
                      <a:cubicBezTo>
                        <a:pt x="115" y="157"/>
                        <a:pt x="114" y="157"/>
                        <a:pt x="112" y="157"/>
                      </a:cubicBezTo>
                      <a:cubicBezTo>
                        <a:pt x="112" y="157"/>
                        <a:pt x="111" y="157"/>
                        <a:pt x="110" y="157"/>
                      </a:cubicBezTo>
                      <a:cubicBezTo>
                        <a:pt x="110" y="157"/>
                        <a:pt x="110" y="157"/>
                        <a:pt x="110" y="157"/>
                      </a:cubicBezTo>
                      <a:cubicBezTo>
                        <a:pt x="108" y="157"/>
                        <a:pt x="108" y="157"/>
                        <a:pt x="108" y="157"/>
                      </a:cubicBezTo>
                      <a:cubicBezTo>
                        <a:pt x="108" y="158"/>
                        <a:pt x="108" y="158"/>
                        <a:pt x="108" y="158"/>
                      </a:cubicBezTo>
                      <a:cubicBezTo>
                        <a:pt x="108" y="157"/>
                        <a:pt x="108" y="156"/>
                        <a:pt x="107" y="156"/>
                      </a:cubicBezTo>
                      <a:cubicBezTo>
                        <a:pt x="106" y="156"/>
                        <a:pt x="106" y="156"/>
                        <a:pt x="105" y="156"/>
                      </a:cubicBezTo>
                      <a:cubicBezTo>
                        <a:pt x="105" y="156"/>
                        <a:pt x="104" y="156"/>
                        <a:pt x="104" y="156"/>
                      </a:cubicBezTo>
                      <a:cubicBezTo>
                        <a:pt x="103" y="156"/>
                        <a:pt x="103" y="156"/>
                        <a:pt x="103" y="156"/>
                      </a:cubicBezTo>
                      <a:cubicBezTo>
                        <a:pt x="103" y="155"/>
                        <a:pt x="103" y="155"/>
                        <a:pt x="103" y="155"/>
                      </a:cubicBezTo>
                      <a:cubicBezTo>
                        <a:pt x="103" y="155"/>
                        <a:pt x="103" y="155"/>
                        <a:pt x="102" y="155"/>
                      </a:cubicBezTo>
                      <a:cubicBezTo>
                        <a:pt x="102" y="155"/>
                        <a:pt x="102" y="155"/>
                        <a:pt x="102" y="155"/>
                      </a:cubicBezTo>
                      <a:cubicBezTo>
                        <a:pt x="102" y="155"/>
                        <a:pt x="102" y="155"/>
                        <a:pt x="102" y="155"/>
                      </a:cubicBezTo>
                      <a:cubicBezTo>
                        <a:pt x="102" y="154"/>
                        <a:pt x="102" y="154"/>
                        <a:pt x="102" y="154"/>
                      </a:cubicBezTo>
                      <a:cubicBezTo>
                        <a:pt x="102" y="154"/>
                        <a:pt x="101" y="153"/>
                        <a:pt x="101" y="153"/>
                      </a:cubicBezTo>
                      <a:cubicBezTo>
                        <a:pt x="100" y="153"/>
                        <a:pt x="100" y="153"/>
                        <a:pt x="100" y="153"/>
                      </a:cubicBezTo>
                      <a:cubicBezTo>
                        <a:pt x="100" y="153"/>
                        <a:pt x="100" y="153"/>
                        <a:pt x="100" y="153"/>
                      </a:cubicBezTo>
                      <a:cubicBezTo>
                        <a:pt x="96" y="153"/>
                        <a:pt x="96" y="153"/>
                        <a:pt x="96" y="153"/>
                      </a:cubicBezTo>
                      <a:cubicBezTo>
                        <a:pt x="94" y="153"/>
                        <a:pt x="94" y="153"/>
                        <a:pt x="94" y="153"/>
                      </a:cubicBezTo>
                      <a:cubicBezTo>
                        <a:pt x="93" y="153"/>
                        <a:pt x="93" y="153"/>
                        <a:pt x="92" y="153"/>
                      </a:cubicBezTo>
                      <a:cubicBezTo>
                        <a:pt x="92" y="153"/>
                        <a:pt x="92" y="153"/>
                        <a:pt x="92" y="153"/>
                      </a:cubicBezTo>
                      <a:cubicBezTo>
                        <a:pt x="91" y="153"/>
                        <a:pt x="91" y="153"/>
                        <a:pt x="91" y="153"/>
                      </a:cubicBezTo>
                      <a:cubicBezTo>
                        <a:pt x="90" y="153"/>
                        <a:pt x="90" y="153"/>
                        <a:pt x="90" y="153"/>
                      </a:cubicBezTo>
                      <a:cubicBezTo>
                        <a:pt x="89" y="153"/>
                        <a:pt x="89" y="153"/>
                        <a:pt x="89" y="153"/>
                      </a:cubicBezTo>
                      <a:cubicBezTo>
                        <a:pt x="89" y="152"/>
                        <a:pt x="89" y="152"/>
                        <a:pt x="89" y="152"/>
                      </a:cubicBezTo>
                      <a:cubicBezTo>
                        <a:pt x="89" y="152"/>
                        <a:pt x="89" y="152"/>
                        <a:pt x="89" y="152"/>
                      </a:cubicBezTo>
                      <a:cubicBezTo>
                        <a:pt x="89" y="152"/>
                        <a:pt x="89" y="152"/>
                        <a:pt x="89" y="152"/>
                      </a:cubicBezTo>
                      <a:cubicBezTo>
                        <a:pt x="90" y="152"/>
                        <a:pt x="90" y="152"/>
                        <a:pt x="90" y="152"/>
                      </a:cubicBezTo>
                      <a:cubicBezTo>
                        <a:pt x="90" y="152"/>
                        <a:pt x="91" y="152"/>
                        <a:pt x="92" y="151"/>
                      </a:cubicBezTo>
                      <a:cubicBezTo>
                        <a:pt x="92" y="151"/>
                        <a:pt x="92" y="151"/>
                        <a:pt x="92" y="151"/>
                      </a:cubicBezTo>
                      <a:cubicBezTo>
                        <a:pt x="95" y="151"/>
                        <a:pt x="95" y="151"/>
                        <a:pt x="95" y="151"/>
                      </a:cubicBezTo>
                      <a:cubicBezTo>
                        <a:pt x="95" y="151"/>
                        <a:pt x="95" y="151"/>
                        <a:pt x="95" y="151"/>
                      </a:cubicBezTo>
                      <a:cubicBezTo>
                        <a:pt x="96" y="150"/>
                        <a:pt x="96" y="150"/>
                        <a:pt x="96" y="150"/>
                      </a:cubicBezTo>
                      <a:cubicBezTo>
                        <a:pt x="96" y="150"/>
                        <a:pt x="96" y="150"/>
                        <a:pt x="96" y="149"/>
                      </a:cubicBezTo>
                      <a:cubicBezTo>
                        <a:pt x="96" y="149"/>
                        <a:pt x="96" y="149"/>
                        <a:pt x="96" y="149"/>
                      </a:cubicBezTo>
                      <a:cubicBezTo>
                        <a:pt x="96" y="148"/>
                        <a:pt x="96" y="147"/>
                        <a:pt x="95" y="146"/>
                      </a:cubicBezTo>
                      <a:cubicBezTo>
                        <a:pt x="94" y="145"/>
                        <a:pt x="93" y="144"/>
                        <a:pt x="92" y="144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1" y="143"/>
                        <a:pt x="91" y="143"/>
                        <a:pt x="91" y="143"/>
                      </a:cubicBezTo>
                      <a:cubicBezTo>
                        <a:pt x="90" y="143"/>
                        <a:pt x="90" y="143"/>
                        <a:pt x="90" y="143"/>
                      </a:cubicBezTo>
                      <a:cubicBezTo>
                        <a:pt x="90" y="142"/>
                        <a:pt x="90" y="142"/>
                        <a:pt x="90" y="142"/>
                      </a:cubicBezTo>
                      <a:cubicBezTo>
                        <a:pt x="89" y="141"/>
                        <a:pt x="88" y="141"/>
                        <a:pt x="88" y="140"/>
                      </a:cubicBezTo>
                      <a:cubicBezTo>
                        <a:pt x="88" y="140"/>
                        <a:pt x="88" y="140"/>
                        <a:pt x="88" y="140"/>
                      </a:cubicBezTo>
                      <a:cubicBezTo>
                        <a:pt x="88" y="140"/>
                        <a:pt x="88" y="140"/>
                        <a:pt x="88" y="140"/>
                      </a:cubicBezTo>
                      <a:cubicBezTo>
                        <a:pt x="88" y="140"/>
                        <a:pt x="88" y="140"/>
                        <a:pt x="88" y="140"/>
                      </a:cubicBezTo>
                      <a:cubicBezTo>
                        <a:pt x="88" y="139"/>
                        <a:pt x="88" y="139"/>
                        <a:pt x="88" y="139"/>
                      </a:cubicBezTo>
                      <a:cubicBezTo>
                        <a:pt x="87" y="139"/>
                        <a:pt x="87" y="139"/>
                        <a:pt x="87" y="138"/>
                      </a:cubicBezTo>
                      <a:cubicBezTo>
                        <a:pt x="86" y="137"/>
                        <a:pt x="86" y="137"/>
                        <a:pt x="85" y="136"/>
                      </a:cubicBezTo>
                      <a:cubicBezTo>
                        <a:pt x="84" y="136"/>
                        <a:pt x="84" y="136"/>
                        <a:pt x="84" y="136"/>
                      </a:cubicBezTo>
                      <a:cubicBezTo>
                        <a:pt x="84" y="135"/>
                        <a:pt x="83" y="135"/>
                        <a:pt x="83" y="135"/>
                      </a:cubicBezTo>
                      <a:cubicBezTo>
                        <a:pt x="83" y="134"/>
                        <a:pt x="83" y="134"/>
                        <a:pt x="83" y="134"/>
                      </a:cubicBezTo>
                      <a:cubicBezTo>
                        <a:pt x="82" y="134"/>
                        <a:pt x="81" y="133"/>
                        <a:pt x="81" y="133"/>
                      </a:cubicBezTo>
                      <a:cubicBezTo>
                        <a:pt x="80" y="133"/>
                        <a:pt x="80" y="133"/>
                        <a:pt x="80" y="133"/>
                      </a:cubicBezTo>
                      <a:cubicBezTo>
                        <a:pt x="78" y="133"/>
                        <a:pt x="78" y="133"/>
                        <a:pt x="78" y="133"/>
                      </a:cubicBezTo>
                      <a:cubicBezTo>
                        <a:pt x="78" y="131"/>
                        <a:pt x="78" y="131"/>
                        <a:pt x="78" y="131"/>
                      </a:cubicBezTo>
                      <a:cubicBezTo>
                        <a:pt x="77" y="132"/>
                        <a:pt x="77" y="132"/>
                        <a:pt x="77" y="132"/>
                      </a:cubicBezTo>
                      <a:cubicBezTo>
                        <a:pt x="76" y="132"/>
                        <a:pt x="75" y="132"/>
                        <a:pt x="75" y="132"/>
                      </a:cubicBezTo>
                      <a:cubicBezTo>
                        <a:pt x="74" y="132"/>
                        <a:pt x="74" y="132"/>
                        <a:pt x="73" y="131"/>
                      </a:cubicBezTo>
                      <a:cubicBezTo>
                        <a:pt x="72" y="131"/>
                        <a:pt x="72" y="131"/>
                        <a:pt x="72" y="131"/>
                      </a:cubicBezTo>
                      <a:cubicBezTo>
                        <a:pt x="72" y="130"/>
                        <a:pt x="72" y="130"/>
                        <a:pt x="72" y="130"/>
                      </a:cubicBezTo>
                      <a:cubicBezTo>
                        <a:pt x="72" y="130"/>
                        <a:pt x="72" y="129"/>
                        <a:pt x="71" y="129"/>
                      </a:cubicBezTo>
                      <a:cubicBezTo>
                        <a:pt x="70" y="129"/>
                        <a:pt x="70" y="129"/>
                        <a:pt x="70" y="129"/>
                      </a:cubicBezTo>
                      <a:cubicBezTo>
                        <a:pt x="70" y="128"/>
                        <a:pt x="70" y="128"/>
                        <a:pt x="70" y="128"/>
                      </a:cubicBezTo>
                      <a:cubicBezTo>
                        <a:pt x="70" y="128"/>
                        <a:pt x="70" y="128"/>
                        <a:pt x="70" y="127"/>
                      </a:cubicBezTo>
                      <a:cubicBezTo>
                        <a:pt x="69" y="126"/>
                        <a:pt x="68" y="126"/>
                        <a:pt x="68" y="126"/>
                      </a:cubicBezTo>
                      <a:cubicBezTo>
                        <a:pt x="67" y="126"/>
                        <a:pt x="66" y="126"/>
                        <a:pt x="66" y="126"/>
                      </a:cubicBezTo>
                      <a:cubicBezTo>
                        <a:pt x="65" y="126"/>
                        <a:pt x="65" y="126"/>
                        <a:pt x="65" y="126"/>
                      </a:cubicBezTo>
                      <a:cubicBezTo>
                        <a:pt x="64" y="126"/>
                        <a:pt x="64" y="126"/>
                        <a:pt x="63" y="126"/>
                      </a:cubicBezTo>
                      <a:cubicBezTo>
                        <a:pt x="64" y="125"/>
                        <a:pt x="64" y="125"/>
                        <a:pt x="64" y="125"/>
                      </a:cubicBezTo>
                      <a:cubicBezTo>
                        <a:pt x="66" y="123"/>
                        <a:pt x="66" y="123"/>
                        <a:pt x="66" y="123"/>
                      </a:cubicBezTo>
                      <a:cubicBezTo>
                        <a:pt x="64" y="123"/>
                        <a:pt x="64" y="123"/>
                        <a:pt x="64" y="123"/>
                      </a:cubicBezTo>
                      <a:cubicBezTo>
                        <a:pt x="63" y="123"/>
                        <a:pt x="63" y="123"/>
                        <a:pt x="63" y="123"/>
                      </a:cubicBezTo>
                      <a:cubicBezTo>
                        <a:pt x="63" y="123"/>
                        <a:pt x="63" y="123"/>
                        <a:pt x="63" y="123"/>
                      </a:cubicBezTo>
                      <a:cubicBezTo>
                        <a:pt x="63" y="122"/>
                        <a:pt x="63" y="122"/>
                        <a:pt x="63" y="122"/>
                      </a:cubicBezTo>
                      <a:cubicBezTo>
                        <a:pt x="61" y="122"/>
                        <a:pt x="61" y="122"/>
                        <a:pt x="61" y="122"/>
                      </a:cubicBezTo>
                      <a:cubicBezTo>
                        <a:pt x="60" y="122"/>
                        <a:pt x="60" y="122"/>
                        <a:pt x="60" y="123"/>
                      </a:cubicBezTo>
                      <a:cubicBezTo>
                        <a:pt x="60" y="123"/>
                        <a:pt x="60" y="123"/>
                        <a:pt x="60" y="123"/>
                      </a:cubicBezTo>
                      <a:cubicBezTo>
                        <a:pt x="60" y="123"/>
                        <a:pt x="60" y="123"/>
                        <a:pt x="60" y="123"/>
                      </a:cubicBezTo>
                      <a:cubicBezTo>
                        <a:pt x="60" y="123"/>
                        <a:pt x="60" y="123"/>
                        <a:pt x="60" y="123"/>
                      </a:cubicBezTo>
                      <a:cubicBezTo>
                        <a:pt x="59" y="123"/>
                        <a:pt x="59" y="123"/>
                        <a:pt x="59" y="123"/>
                      </a:cubicBezTo>
                      <a:cubicBezTo>
                        <a:pt x="58" y="123"/>
                        <a:pt x="57" y="122"/>
                        <a:pt x="57" y="121"/>
                      </a:cubicBezTo>
                      <a:cubicBezTo>
                        <a:pt x="58" y="120"/>
                        <a:pt x="58" y="120"/>
                        <a:pt x="58" y="120"/>
                      </a:cubicBezTo>
                      <a:cubicBezTo>
                        <a:pt x="56" y="120"/>
                        <a:pt x="56" y="120"/>
                        <a:pt x="56" y="120"/>
                      </a:cubicBezTo>
                      <a:cubicBezTo>
                        <a:pt x="55" y="120"/>
                        <a:pt x="55" y="121"/>
                        <a:pt x="54" y="121"/>
                      </a:cubicBezTo>
                      <a:cubicBezTo>
                        <a:pt x="53" y="121"/>
                        <a:pt x="52" y="120"/>
                        <a:pt x="52" y="120"/>
                      </a:cubicBezTo>
                      <a:cubicBezTo>
                        <a:pt x="51" y="120"/>
                        <a:pt x="50" y="119"/>
                        <a:pt x="50" y="119"/>
                      </a:cubicBezTo>
                      <a:cubicBezTo>
                        <a:pt x="49" y="119"/>
                        <a:pt x="49" y="118"/>
                        <a:pt x="48" y="118"/>
                      </a:cubicBezTo>
                      <a:cubicBezTo>
                        <a:pt x="47" y="118"/>
                        <a:pt x="46" y="117"/>
                        <a:pt x="46" y="117"/>
                      </a:cubicBezTo>
                      <a:cubicBezTo>
                        <a:pt x="45" y="117"/>
                        <a:pt x="45" y="117"/>
                        <a:pt x="45" y="117"/>
                      </a:cubicBezTo>
                      <a:cubicBezTo>
                        <a:pt x="44" y="117"/>
                        <a:pt x="44" y="117"/>
                        <a:pt x="44" y="117"/>
                      </a:cubicBezTo>
                      <a:cubicBezTo>
                        <a:pt x="44" y="117"/>
                        <a:pt x="44" y="117"/>
                        <a:pt x="44" y="117"/>
                      </a:cubicBezTo>
                      <a:cubicBezTo>
                        <a:pt x="43" y="117"/>
                        <a:pt x="43" y="118"/>
                        <a:pt x="43" y="118"/>
                      </a:cubicBezTo>
                      <a:cubicBezTo>
                        <a:pt x="43" y="118"/>
                        <a:pt x="43" y="118"/>
                        <a:pt x="43" y="118"/>
                      </a:cubicBezTo>
                      <a:cubicBezTo>
                        <a:pt x="42" y="117"/>
                        <a:pt x="40" y="117"/>
                        <a:pt x="39" y="117"/>
                      </a:cubicBezTo>
                      <a:cubicBezTo>
                        <a:pt x="38" y="117"/>
                        <a:pt x="38" y="117"/>
                        <a:pt x="38" y="117"/>
                      </a:cubicBezTo>
                      <a:cubicBezTo>
                        <a:pt x="38" y="118"/>
                        <a:pt x="38" y="118"/>
                        <a:pt x="38" y="118"/>
                      </a:cubicBezTo>
                      <a:cubicBezTo>
                        <a:pt x="38" y="119"/>
                        <a:pt x="38" y="119"/>
                        <a:pt x="38" y="119"/>
                      </a:cubicBezTo>
                      <a:cubicBezTo>
                        <a:pt x="38" y="119"/>
                        <a:pt x="38" y="119"/>
                        <a:pt x="38" y="119"/>
                      </a:cubicBezTo>
                      <a:cubicBezTo>
                        <a:pt x="38" y="119"/>
                        <a:pt x="38" y="119"/>
                        <a:pt x="38" y="119"/>
                      </a:cubicBezTo>
                      <a:cubicBezTo>
                        <a:pt x="37" y="119"/>
                        <a:pt x="37" y="119"/>
                        <a:pt x="37" y="119"/>
                      </a:cubicBezTo>
                      <a:cubicBezTo>
                        <a:pt x="37" y="119"/>
                        <a:pt x="36" y="119"/>
                        <a:pt x="35" y="120"/>
                      </a:cubicBezTo>
                      <a:cubicBezTo>
                        <a:pt x="35" y="120"/>
                        <a:pt x="35" y="120"/>
                        <a:pt x="34" y="120"/>
                      </a:cubicBezTo>
                      <a:cubicBezTo>
                        <a:pt x="33" y="120"/>
                        <a:pt x="33" y="120"/>
                        <a:pt x="33" y="120"/>
                      </a:cubicBezTo>
                      <a:cubicBezTo>
                        <a:pt x="32" y="120"/>
                        <a:pt x="32" y="120"/>
                        <a:pt x="32" y="120"/>
                      </a:cubicBezTo>
                      <a:cubicBezTo>
                        <a:pt x="31" y="120"/>
                        <a:pt x="31" y="120"/>
                        <a:pt x="31" y="120"/>
                      </a:cubicBezTo>
                      <a:cubicBezTo>
                        <a:pt x="31" y="121"/>
                        <a:pt x="31" y="121"/>
                        <a:pt x="31" y="121"/>
                      </a:cubicBezTo>
                      <a:cubicBezTo>
                        <a:pt x="31" y="122"/>
                        <a:pt x="32" y="122"/>
                        <a:pt x="32" y="123"/>
                      </a:cubicBezTo>
                      <a:cubicBezTo>
                        <a:pt x="33" y="124"/>
                        <a:pt x="33" y="124"/>
                        <a:pt x="33" y="124"/>
                      </a:cubicBezTo>
                      <a:cubicBezTo>
                        <a:pt x="33" y="124"/>
                        <a:pt x="33" y="124"/>
                        <a:pt x="33" y="124"/>
                      </a:cubicBezTo>
                      <a:cubicBezTo>
                        <a:pt x="33" y="125"/>
                        <a:pt x="33" y="125"/>
                        <a:pt x="33" y="125"/>
                      </a:cubicBezTo>
                      <a:cubicBezTo>
                        <a:pt x="33" y="125"/>
                        <a:pt x="33" y="125"/>
                        <a:pt x="33" y="125"/>
                      </a:cubicBezTo>
                      <a:cubicBezTo>
                        <a:pt x="33" y="125"/>
                        <a:pt x="33" y="126"/>
                        <a:pt x="32" y="126"/>
                      </a:cubicBezTo>
                      <a:cubicBezTo>
                        <a:pt x="32" y="126"/>
                        <a:pt x="32" y="126"/>
                        <a:pt x="32" y="126"/>
                      </a:cubicBezTo>
                      <a:cubicBezTo>
                        <a:pt x="31" y="126"/>
                        <a:pt x="31" y="126"/>
                        <a:pt x="31" y="126"/>
                      </a:cubicBezTo>
                      <a:cubicBezTo>
                        <a:pt x="30" y="126"/>
                        <a:pt x="30" y="126"/>
                        <a:pt x="30" y="126"/>
                      </a:cubicBezTo>
                      <a:cubicBezTo>
                        <a:pt x="30" y="126"/>
                        <a:pt x="30" y="126"/>
                        <a:pt x="30" y="126"/>
                      </a:cubicBezTo>
                      <a:cubicBezTo>
                        <a:pt x="30" y="125"/>
                        <a:pt x="30" y="125"/>
                        <a:pt x="30" y="125"/>
                      </a:cubicBezTo>
                      <a:cubicBezTo>
                        <a:pt x="30" y="125"/>
                        <a:pt x="30" y="125"/>
                        <a:pt x="29" y="125"/>
                      </a:cubicBezTo>
                      <a:cubicBezTo>
                        <a:pt x="29" y="124"/>
                        <a:pt x="29" y="124"/>
                        <a:pt x="29" y="124"/>
                      </a:cubicBezTo>
                      <a:cubicBezTo>
                        <a:pt x="29" y="124"/>
                        <a:pt x="29" y="124"/>
                        <a:pt x="29" y="124"/>
                      </a:cubicBezTo>
                      <a:cubicBezTo>
                        <a:pt x="29" y="123"/>
                        <a:pt x="29" y="123"/>
                        <a:pt x="29" y="123"/>
                      </a:cubicBezTo>
                      <a:cubicBezTo>
                        <a:pt x="28" y="122"/>
                        <a:pt x="27" y="122"/>
                        <a:pt x="27" y="122"/>
                      </a:cubicBezTo>
                      <a:cubicBezTo>
                        <a:pt x="26" y="122"/>
                        <a:pt x="26" y="122"/>
                        <a:pt x="25" y="122"/>
                      </a:cubicBezTo>
                      <a:cubicBezTo>
                        <a:pt x="25" y="122"/>
                        <a:pt x="25" y="122"/>
                        <a:pt x="25" y="122"/>
                      </a:cubicBezTo>
                      <a:cubicBezTo>
                        <a:pt x="24" y="123"/>
                        <a:pt x="23" y="123"/>
                        <a:pt x="23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3"/>
                        <a:pt x="22" y="123"/>
                        <a:pt x="22" y="123"/>
                      </a:cubicBezTo>
                      <a:cubicBezTo>
                        <a:pt x="22" y="122"/>
                        <a:pt x="21" y="122"/>
                        <a:pt x="20" y="122"/>
                      </a:cubicBezTo>
                      <a:cubicBezTo>
                        <a:pt x="20" y="121"/>
                        <a:pt x="20" y="121"/>
                        <a:pt x="20" y="121"/>
                      </a:cubicBezTo>
                      <a:cubicBezTo>
                        <a:pt x="20" y="121"/>
                        <a:pt x="20" y="120"/>
                        <a:pt x="20" y="120"/>
                      </a:cubicBezTo>
                      <a:cubicBezTo>
                        <a:pt x="19" y="120"/>
                        <a:pt x="19" y="120"/>
                        <a:pt x="19" y="120"/>
                      </a:cubicBezTo>
                      <a:cubicBezTo>
                        <a:pt x="19" y="119"/>
                        <a:pt x="19" y="119"/>
                        <a:pt x="19" y="118"/>
                      </a:cubicBezTo>
                      <a:cubicBezTo>
                        <a:pt x="19" y="118"/>
                        <a:pt x="19" y="118"/>
                        <a:pt x="19" y="117"/>
                      </a:cubicBezTo>
                      <a:cubicBezTo>
                        <a:pt x="19" y="117"/>
                        <a:pt x="19" y="117"/>
                        <a:pt x="19" y="117"/>
                      </a:cubicBezTo>
                      <a:cubicBezTo>
                        <a:pt x="19" y="117"/>
                        <a:pt x="20" y="117"/>
                        <a:pt x="20" y="117"/>
                      </a:cubicBezTo>
                      <a:cubicBezTo>
                        <a:pt x="21" y="117"/>
                        <a:pt x="22" y="116"/>
                        <a:pt x="23" y="115"/>
                      </a:cubicBezTo>
                      <a:cubicBezTo>
                        <a:pt x="24" y="114"/>
                        <a:pt x="23" y="113"/>
                        <a:pt x="23" y="112"/>
                      </a:cubicBezTo>
                      <a:cubicBezTo>
                        <a:pt x="23" y="112"/>
                        <a:pt x="23" y="112"/>
                        <a:pt x="23" y="112"/>
                      </a:cubicBezTo>
                      <a:cubicBezTo>
                        <a:pt x="22" y="112"/>
                        <a:pt x="22" y="112"/>
                        <a:pt x="22" y="112"/>
                      </a:cubicBezTo>
                      <a:cubicBezTo>
                        <a:pt x="22" y="112"/>
                        <a:pt x="22" y="111"/>
                        <a:pt x="22" y="111"/>
                      </a:cubicBezTo>
                      <a:cubicBezTo>
                        <a:pt x="22" y="110"/>
                        <a:pt x="22" y="109"/>
                        <a:pt x="22" y="109"/>
                      </a:cubicBezTo>
                      <a:cubicBezTo>
                        <a:pt x="22" y="108"/>
                        <a:pt x="22" y="107"/>
                        <a:pt x="22" y="107"/>
                      </a:cubicBezTo>
                      <a:cubicBezTo>
                        <a:pt x="22" y="107"/>
                        <a:pt x="21" y="106"/>
                        <a:pt x="20" y="106"/>
                      </a:cubicBezTo>
                      <a:cubicBezTo>
                        <a:pt x="19" y="106"/>
                        <a:pt x="19" y="106"/>
                        <a:pt x="19" y="106"/>
                      </a:cubicBezTo>
                      <a:cubicBezTo>
                        <a:pt x="19" y="106"/>
                        <a:pt x="19" y="106"/>
                        <a:pt x="19" y="106"/>
                      </a:cubicBezTo>
                      <a:cubicBezTo>
                        <a:pt x="19" y="106"/>
                        <a:pt x="19" y="106"/>
                        <a:pt x="19" y="106"/>
                      </a:cubicBezTo>
                      <a:cubicBezTo>
                        <a:pt x="18" y="106"/>
                        <a:pt x="18" y="106"/>
                        <a:pt x="18" y="106"/>
                      </a:cubicBezTo>
                      <a:cubicBezTo>
                        <a:pt x="17" y="106"/>
                        <a:pt x="17" y="106"/>
                        <a:pt x="17" y="106"/>
                      </a:cubicBezTo>
                      <a:cubicBezTo>
                        <a:pt x="16" y="106"/>
                        <a:pt x="16" y="105"/>
                        <a:pt x="16" y="105"/>
                      </a:cubicBezTo>
                      <a:cubicBezTo>
                        <a:pt x="16" y="105"/>
                        <a:pt x="16" y="105"/>
                        <a:pt x="16" y="105"/>
                      </a:cubicBezTo>
                      <a:cubicBezTo>
                        <a:pt x="16" y="105"/>
                        <a:pt x="16" y="104"/>
                        <a:pt x="16" y="103"/>
                      </a:cubicBezTo>
                      <a:cubicBezTo>
                        <a:pt x="16" y="103"/>
                        <a:pt x="16" y="103"/>
                        <a:pt x="16" y="103"/>
                      </a:cubicBezTo>
                      <a:cubicBezTo>
                        <a:pt x="17" y="104"/>
                        <a:pt x="17" y="104"/>
                        <a:pt x="17" y="104"/>
                      </a:cubicBezTo>
                      <a:cubicBezTo>
                        <a:pt x="17" y="102"/>
                        <a:pt x="17" y="102"/>
                        <a:pt x="17" y="102"/>
                      </a:cubicBezTo>
                      <a:cubicBezTo>
                        <a:pt x="17" y="101"/>
                        <a:pt x="17" y="101"/>
                        <a:pt x="17" y="101"/>
                      </a:cubicBezTo>
                      <a:cubicBezTo>
                        <a:pt x="17" y="101"/>
                        <a:pt x="17" y="100"/>
                        <a:pt x="17" y="99"/>
                      </a:cubicBezTo>
                      <a:cubicBezTo>
                        <a:pt x="17" y="99"/>
                        <a:pt x="17" y="99"/>
                        <a:pt x="17" y="99"/>
                      </a:cubicBezTo>
                      <a:cubicBezTo>
                        <a:pt x="18" y="99"/>
                        <a:pt x="18" y="99"/>
                        <a:pt x="18" y="99"/>
                      </a:cubicBezTo>
                      <a:cubicBezTo>
                        <a:pt x="18" y="99"/>
                        <a:pt x="18" y="99"/>
                        <a:pt x="18" y="99"/>
                      </a:cubicBezTo>
                      <a:cubicBezTo>
                        <a:pt x="19" y="99"/>
                        <a:pt x="19" y="99"/>
                        <a:pt x="19" y="99"/>
                      </a:cubicBezTo>
                      <a:cubicBezTo>
                        <a:pt x="20" y="99"/>
                        <a:pt x="21" y="99"/>
                        <a:pt x="22" y="96"/>
                      </a:cubicBezTo>
                      <a:cubicBezTo>
                        <a:pt x="22" y="95"/>
                        <a:pt x="22" y="94"/>
                        <a:pt x="22" y="93"/>
                      </a:cubicBezTo>
                      <a:cubicBezTo>
                        <a:pt x="22" y="92"/>
                        <a:pt x="22" y="92"/>
                        <a:pt x="22" y="92"/>
                      </a:cubicBezTo>
                      <a:cubicBezTo>
                        <a:pt x="22" y="92"/>
                        <a:pt x="22" y="92"/>
                        <a:pt x="22" y="92"/>
                      </a:cubicBezTo>
                      <a:cubicBezTo>
                        <a:pt x="20" y="91"/>
                        <a:pt x="20" y="91"/>
                        <a:pt x="20" y="91"/>
                      </a:cubicBezTo>
                      <a:cubicBezTo>
                        <a:pt x="20" y="91"/>
                        <a:pt x="20" y="91"/>
                        <a:pt x="19" y="91"/>
                      </a:cubicBezTo>
                      <a:cubicBezTo>
                        <a:pt x="19" y="91"/>
                        <a:pt x="18" y="91"/>
                        <a:pt x="18" y="92"/>
                      </a:cubicBezTo>
                      <a:cubicBezTo>
                        <a:pt x="16" y="92"/>
                        <a:pt x="16" y="93"/>
                        <a:pt x="15" y="94"/>
                      </a:cubicBezTo>
                      <a:cubicBezTo>
                        <a:pt x="15" y="94"/>
                        <a:pt x="15" y="94"/>
                        <a:pt x="15" y="94"/>
                      </a:cubicBezTo>
                      <a:cubicBezTo>
                        <a:pt x="15" y="94"/>
                        <a:pt x="15" y="94"/>
                        <a:pt x="15" y="94"/>
                      </a:cubicBezTo>
                      <a:cubicBezTo>
                        <a:pt x="15" y="94"/>
                        <a:pt x="15" y="94"/>
                        <a:pt x="15" y="94"/>
                      </a:cubicBezTo>
                      <a:cubicBezTo>
                        <a:pt x="14" y="94"/>
                        <a:pt x="14" y="94"/>
                        <a:pt x="14" y="94"/>
                      </a:cubicBezTo>
                      <a:cubicBezTo>
                        <a:pt x="14" y="95"/>
                        <a:pt x="14" y="95"/>
                        <a:pt x="14" y="95"/>
                      </a:cubicBezTo>
                      <a:cubicBezTo>
                        <a:pt x="14" y="96"/>
                        <a:pt x="14" y="96"/>
                        <a:pt x="14" y="96"/>
                      </a:cubicBezTo>
                      <a:cubicBezTo>
                        <a:pt x="14" y="96"/>
                        <a:pt x="14" y="96"/>
                        <a:pt x="14" y="9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3" y="96"/>
                        <a:pt x="13" y="96"/>
                        <a:pt x="13" y="96"/>
                      </a:cubicBezTo>
                      <a:cubicBezTo>
                        <a:pt x="13" y="96"/>
                        <a:pt x="12" y="97"/>
                        <a:pt x="12" y="97"/>
                      </a:cubicBezTo>
                      <a:cubicBezTo>
                        <a:pt x="11" y="97"/>
                        <a:pt x="11" y="97"/>
                        <a:pt x="11" y="97"/>
                      </a:cubicBezTo>
                      <a:cubicBezTo>
                        <a:pt x="11" y="98"/>
                        <a:pt x="11" y="98"/>
                        <a:pt x="11" y="98"/>
                      </a:cubicBezTo>
                      <a:cubicBezTo>
                        <a:pt x="10" y="98"/>
                        <a:pt x="9" y="99"/>
                        <a:pt x="9" y="100"/>
                      </a:cubicBezTo>
                      <a:cubicBezTo>
                        <a:pt x="9" y="99"/>
                        <a:pt x="9" y="99"/>
                        <a:pt x="9" y="99"/>
                      </a:cubicBezTo>
                      <a:cubicBezTo>
                        <a:pt x="9" y="98"/>
                        <a:pt x="9" y="98"/>
                        <a:pt x="9" y="98"/>
                      </a:cubicBezTo>
                      <a:cubicBezTo>
                        <a:pt x="9" y="97"/>
                        <a:pt x="9" y="97"/>
                        <a:pt x="9" y="97"/>
                      </a:cubicBezTo>
                      <a:cubicBezTo>
                        <a:pt x="9" y="96"/>
                        <a:pt x="8" y="96"/>
                        <a:pt x="8" y="96"/>
                      </a:cubicBezTo>
                      <a:cubicBezTo>
                        <a:pt x="7" y="96"/>
                        <a:pt x="7" y="96"/>
                        <a:pt x="7" y="96"/>
                      </a:cubicBezTo>
                      <a:cubicBezTo>
                        <a:pt x="7" y="96"/>
                        <a:pt x="7" y="96"/>
                        <a:pt x="7" y="96"/>
                      </a:cubicBezTo>
                      <a:cubicBezTo>
                        <a:pt x="7" y="95"/>
                        <a:pt x="7" y="95"/>
                        <a:pt x="7" y="95"/>
                      </a:cubicBezTo>
                      <a:cubicBezTo>
                        <a:pt x="7" y="94"/>
                        <a:pt x="7" y="94"/>
                        <a:pt x="7" y="94"/>
                      </a:cubicBezTo>
                      <a:cubicBezTo>
                        <a:pt x="7" y="93"/>
                        <a:pt x="7" y="93"/>
                        <a:pt x="7" y="93"/>
                      </a:cubicBezTo>
                      <a:cubicBezTo>
                        <a:pt x="8" y="93"/>
                        <a:pt x="8" y="93"/>
                        <a:pt x="8" y="93"/>
                      </a:cubicBezTo>
                      <a:cubicBezTo>
                        <a:pt x="9" y="94"/>
                        <a:pt x="9" y="94"/>
                        <a:pt x="9" y="94"/>
                      </a:cubicBezTo>
                      <a:cubicBezTo>
                        <a:pt x="9" y="92"/>
                        <a:pt x="9" y="92"/>
                        <a:pt x="9" y="92"/>
                      </a:cubicBezTo>
                      <a:cubicBezTo>
                        <a:pt x="9" y="92"/>
                        <a:pt x="9" y="92"/>
                        <a:pt x="9" y="92"/>
                      </a:cubicBezTo>
                      <a:cubicBezTo>
                        <a:pt x="9" y="92"/>
                        <a:pt x="9" y="92"/>
                        <a:pt x="9" y="92"/>
                      </a:cubicBezTo>
                      <a:cubicBezTo>
                        <a:pt x="10" y="92"/>
                        <a:pt x="10" y="92"/>
                        <a:pt x="10" y="92"/>
                      </a:cubicBezTo>
                      <a:cubicBezTo>
                        <a:pt x="10" y="91"/>
                        <a:pt x="10" y="91"/>
                        <a:pt x="10" y="91"/>
                      </a:cubicBezTo>
                      <a:cubicBezTo>
                        <a:pt x="10" y="91"/>
                        <a:pt x="10" y="91"/>
                        <a:pt x="10" y="91"/>
                      </a:cubicBezTo>
                      <a:cubicBezTo>
                        <a:pt x="10" y="90"/>
                        <a:pt x="10" y="89"/>
                        <a:pt x="10" y="89"/>
                      </a:cubicBezTo>
                      <a:cubicBezTo>
                        <a:pt x="10" y="89"/>
                        <a:pt x="10" y="89"/>
                        <a:pt x="10" y="89"/>
                      </a:cubicBezTo>
                      <a:cubicBezTo>
                        <a:pt x="12" y="89"/>
                        <a:pt x="12" y="89"/>
                        <a:pt x="12" y="89"/>
                      </a:cubicBezTo>
                      <a:cubicBezTo>
                        <a:pt x="12" y="88"/>
                        <a:pt x="12" y="88"/>
                        <a:pt x="12" y="88"/>
                      </a:cubicBezTo>
                      <a:cubicBezTo>
                        <a:pt x="12" y="87"/>
                        <a:pt x="12" y="87"/>
                        <a:pt x="12" y="87"/>
                      </a:cubicBezTo>
                      <a:cubicBezTo>
                        <a:pt x="11" y="86"/>
                        <a:pt x="12" y="85"/>
                        <a:pt x="12" y="85"/>
                      </a:cubicBezTo>
                      <a:cubicBezTo>
                        <a:pt x="12" y="85"/>
                        <a:pt x="12" y="85"/>
                        <a:pt x="12" y="85"/>
                      </a:cubicBezTo>
                      <a:cubicBezTo>
                        <a:pt x="13" y="85"/>
                        <a:pt x="13" y="85"/>
                        <a:pt x="13" y="85"/>
                      </a:cubicBezTo>
                      <a:cubicBezTo>
                        <a:pt x="13" y="84"/>
                        <a:pt x="13" y="84"/>
                        <a:pt x="13" y="84"/>
                      </a:cubicBezTo>
                      <a:cubicBezTo>
                        <a:pt x="13" y="83"/>
                        <a:pt x="13" y="83"/>
                        <a:pt x="13" y="83"/>
                      </a:cubicBezTo>
                      <a:cubicBezTo>
                        <a:pt x="13" y="83"/>
                        <a:pt x="13" y="82"/>
                        <a:pt x="13" y="82"/>
                      </a:cubicBezTo>
                      <a:cubicBezTo>
                        <a:pt x="13" y="82"/>
                        <a:pt x="13" y="82"/>
                        <a:pt x="13" y="82"/>
                      </a:cubicBezTo>
                      <a:cubicBezTo>
                        <a:pt x="14" y="82"/>
                        <a:pt x="14" y="82"/>
                        <a:pt x="14" y="82"/>
                      </a:cubicBezTo>
                      <a:cubicBezTo>
                        <a:pt x="14" y="81"/>
                        <a:pt x="14" y="81"/>
                        <a:pt x="14" y="81"/>
                      </a:cubicBezTo>
                      <a:cubicBezTo>
                        <a:pt x="14" y="80"/>
                        <a:pt x="14" y="80"/>
                        <a:pt x="14" y="80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15" y="79"/>
                        <a:pt x="15" y="79"/>
                        <a:pt x="15" y="79"/>
                      </a:cubicBezTo>
                      <a:cubicBezTo>
                        <a:pt x="15" y="79"/>
                        <a:pt x="16" y="79"/>
                        <a:pt x="16" y="78"/>
                      </a:cubicBezTo>
                      <a:cubicBezTo>
                        <a:pt x="16" y="77"/>
                        <a:pt x="16" y="77"/>
                        <a:pt x="16" y="77"/>
                      </a:cubicBezTo>
                      <a:cubicBezTo>
                        <a:pt x="17" y="77"/>
                        <a:pt x="17" y="76"/>
                        <a:pt x="18" y="76"/>
                      </a:cubicBezTo>
                      <a:cubicBezTo>
                        <a:pt x="19" y="75"/>
                        <a:pt x="20" y="74"/>
                        <a:pt x="20" y="73"/>
                      </a:cubicBezTo>
                      <a:cubicBezTo>
                        <a:pt x="20" y="72"/>
                        <a:pt x="20" y="72"/>
                        <a:pt x="20" y="72"/>
                      </a:cubicBezTo>
                      <a:cubicBezTo>
                        <a:pt x="20" y="72"/>
                        <a:pt x="20" y="72"/>
                        <a:pt x="20" y="72"/>
                      </a:cubicBezTo>
                      <a:cubicBezTo>
                        <a:pt x="21" y="72"/>
                        <a:pt x="21" y="72"/>
                        <a:pt x="21" y="72"/>
                      </a:cubicBezTo>
                      <a:cubicBezTo>
                        <a:pt x="22" y="72"/>
                        <a:pt x="22" y="72"/>
                        <a:pt x="22" y="72"/>
                      </a:cubicBezTo>
                      <a:cubicBezTo>
                        <a:pt x="22" y="73"/>
                        <a:pt x="23" y="73"/>
                        <a:pt x="23" y="73"/>
                      </a:cubicBezTo>
                      <a:cubicBezTo>
                        <a:pt x="24" y="73"/>
                        <a:pt x="24" y="73"/>
                        <a:pt x="24" y="73"/>
                      </a:cubicBezTo>
                      <a:cubicBezTo>
                        <a:pt x="25" y="73"/>
                        <a:pt x="26" y="72"/>
                        <a:pt x="27" y="72"/>
                      </a:cubicBezTo>
                      <a:cubicBezTo>
                        <a:pt x="27" y="71"/>
                        <a:pt x="27" y="71"/>
                        <a:pt x="27" y="71"/>
                      </a:cubicBezTo>
                      <a:cubicBezTo>
                        <a:pt x="28" y="71"/>
                        <a:pt x="29" y="70"/>
                        <a:pt x="30" y="70"/>
                      </a:cubicBezTo>
                      <a:cubicBezTo>
                        <a:pt x="30" y="70"/>
                        <a:pt x="30" y="70"/>
                        <a:pt x="30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1" y="70"/>
                        <a:pt x="31" y="70"/>
                        <a:pt x="31" y="70"/>
                      </a:cubicBezTo>
                      <a:cubicBezTo>
                        <a:pt x="32" y="71"/>
                        <a:pt x="33" y="72"/>
                        <a:pt x="33" y="73"/>
                      </a:cubicBezTo>
                      <a:cubicBezTo>
                        <a:pt x="33" y="75"/>
                        <a:pt x="33" y="76"/>
                        <a:pt x="33" y="77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1" y="77"/>
                        <a:pt x="31" y="77"/>
                        <a:pt x="31" y="77"/>
                      </a:cubicBezTo>
                      <a:cubicBezTo>
                        <a:pt x="31" y="79"/>
                        <a:pt x="31" y="79"/>
                        <a:pt x="31" y="79"/>
                      </a:cubicBezTo>
                      <a:cubicBezTo>
                        <a:pt x="31" y="80"/>
                        <a:pt x="32" y="80"/>
                        <a:pt x="32" y="80"/>
                      </a:cubicBezTo>
                      <a:cubicBezTo>
                        <a:pt x="32" y="80"/>
                        <a:pt x="32" y="80"/>
                        <a:pt x="32" y="80"/>
                      </a:cubicBezTo>
                      <a:cubicBezTo>
                        <a:pt x="33" y="81"/>
                        <a:pt x="33" y="81"/>
                        <a:pt x="33" y="81"/>
                      </a:cubicBezTo>
                      <a:cubicBezTo>
                        <a:pt x="33" y="81"/>
                        <a:pt x="33" y="81"/>
                        <a:pt x="33" y="81"/>
                      </a:cubicBezTo>
                      <a:cubicBezTo>
                        <a:pt x="32" y="82"/>
                        <a:pt x="32" y="82"/>
                        <a:pt x="32" y="82"/>
                      </a:cubicBezTo>
                      <a:cubicBezTo>
                        <a:pt x="34" y="82"/>
                        <a:pt x="34" y="82"/>
                        <a:pt x="34" y="82"/>
                      </a:cubicBezTo>
                      <a:cubicBezTo>
                        <a:pt x="36" y="82"/>
                        <a:pt x="36" y="79"/>
                        <a:pt x="36" y="78"/>
                      </a:cubicBezTo>
                      <a:cubicBezTo>
                        <a:pt x="36" y="77"/>
                        <a:pt x="36" y="76"/>
                        <a:pt x="36" y="76"/>
                      </a:cubicBezTo>
                      <a:cubicBezTo>
                        <a:pt x="36" y="76"/>
                        <a:pt x="36" y="76"/>
                        <a:pt x="36" y="76"/>
                      </a:cubicBezTo>
                      <a:cubicBezTo>
                        <a:pt x="37" y="76"/>
                        <a:pt x="37" y="76"/>
                        <a:pt x="37" y="76"/>
                      </a:cubicBezTo>
                      <a:cubicBezTo>
                        <a:pt x="37" y="75"/>
                        <a:pt x="37" y="75"/>
                        <a:pt x="37" y="75"/>
                      </a:cubicBezTo>
                      <a:cubicBezTo>
                        <a:pt x="37" y="75"/>
                        <a:pt x="37" y="75"/>
                        <a:pt x="37" y="75"/>
                      </a:cubicBezTo>
                      <a:cubicBezTo>
                        <a:pt x="37" y="74"/>
                        <a:pt x="37" y="73"/>
                        <a:pt x="38" y="73"/>
                      </a:cubicBezTo>
                      <a:cubicBezTo>
                        <a:pt x="38" y="73"/>
                        <a:pt x="38" y="73"/>
                        <a:pt x="38" y="73"/>
                      </a:cubicBezTo>
                      <a:cubicBezTo>
                        <a:pt x="39" y="73"/>
                        <a:pt x="39" y="73"/>
                        <a:pt x="39" y="73"/>
                      </a:cubicBezTo>
                      <a:cubicBezTo>
                        <a:pt x="39" y="72"/>
                        <a:pt x="39" y="72"/>
                        <a:pt x="39" y="72"/>
                      </a:cubicBezTo>
                      <a:cubicBezTo>
                        <a:pt x="39" y="72"/>
                        <a:pt x="39" y="72"/>
                        <a:pt x="39" y="72"/>
                      </a:cubicBezTo>
                      <a:cubicBezTo>
                        <a:pt x="39" y="70"/>
                        <a:pt x="39" y="69"/>
                        <a:pt x="39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40" y="69"/>
                        <a:pt x="40" y="69"/>
                        <a:pt x="40" y="69"/>
                      </a:cubicBezTo>
                      <a:cubicBezTo>
                        <a:pt x="40" y="69"/>
                        <a:pt x="40" y="69"/>
                        <a:pt x="40" y="69"/>
                      </a:cubicBezTo>
                      <a:cubicBezTo>
                        <a:pt x="41" y="69"/>
                        <a:pt x="42" y="69"/>
                        <a:pt x="42" y="68"/>
                      </a:cubicBezTo>
                      <a:cubicBezTo>
                        <a:pt x="42" y="68"/>
                        <a:pt x="42" y="68"/>
                        <a:pt x="42" y="68"/>
                      </a:cubicBezTo>
                      <a:cubicBezTo>
                        <a:pt x="42" y="68"/>
                        <a:pt x="43" y="67"/>
                        <a:pt x="43" y="67"/>
                      </a:cubicBezTo>
                      <a:cubicBezTo>
                        <a:pt x="44" y="68"/>
                        <a:pt x="44" y="68"/>
                        <a:pt x="44" y="68"/>
                      </a:cubicBezTo>
                      <a:cubicBezTo>
                        <a:pt x="45" y="68"/>
                        <a:pt x="45" y="68"/>
                        <a:pt x="45" y="68"/>
                      </a:cubicBezTo>
                      <a:cubicBezTo>
                        <a:pt x="45" y="67"/>
                        <a:pt x="45" y="67"/>
                        <a:pt x="45" y="67"/>
                      </a:cubicBezTo>
                      <a:cubicBezTo>
                        <a:pt x="45" y="66"/>
                        <a:pt x="45" y="66"/>
                        <a:pt x="45" y="66"/>
                      </a:cubicBezTo>
                      <a:cubicBezTo>
                        <a:pt x="45" y="66"/>
                        <a:pt x="45" y="65"/>
                        <a:pt x="44" y="64"/>
                      </a:cubicBezTo>
                      <a:cubicBezTo>
                        <a:pt x="43" y="64"/>
                        <a:pt x="43" y="64"/>
                        <a:pt x="43" y="64"/>
                      </a:cubicBezTo>
                      <a:cubicBezTo>
                        <a:pt x="43" y="63"/>
                        <a:pt x="43" y="63"/>
                        <a:pt x="43" y="63"/>
                      </a:cubicBezTo>
                      <a:cubicBezTo>
                        <a:pt x="43" y="63"/>
                        <a:pt x="43" y="63"/>
                        <a:pt x="43" y="63"/>
                      </a:cubicBezTo>
                      <a:cubicBezTo>
                        <a:pt x="45" y="63"/>
                        <a:pt x="45" y="63"/>
                        <a:pt x="45" y="63"/>
                      </a:cubicBezTo>
                      <a:cubicBezTo>
                        <a:pt x="45" y="63"/>
                        <a:pt x="45" y="63"/>
                        <a:pt x="45" y="63"/>
                      </a:cubicBezTo>
                      <a:cubicBezTo>
                        <a:pt x="46" y="63"/>
                        <a:pt x="46" y="63"/>
                        <a:pt x="46" y="63"/>
                      </a:cubicBezTo>
                      <a:cubicBezTo>
                        <a:pt x="47" y="63"/>
                        <a:pt x="47" y="63"/>
                        <a:pt x="47" y="62"/>
                      </a:cubicBezTo>
                      <a:cubicBezTo>
                        <a:pt x="48" y="62"/>
                        <a:pt x="48" y="61"/>
                        <a:pt x="49" y="60"/>
                      </a:cubicBezTo>
                      <a:cubicBezTo>
                        <a:pt x="50" y="60"/>
                        <a:pt x="50" y="59"/>
                        <a:pt x="51" y="59"/>
                      </a:cubicBezTo>
                      <a:cubicBezTo>
                        <a:pt x="52" y="59"/>
                        <a:pt x="52" y="59"/>
                        <a:pt x="52" y="59"/>
                      </a:cubicBezTo>
                      <a:cubicBezTo>
                        <a:pt x="52" y="59"/>
                        <a:pt x="53" y="59"/>
                        <a:pt x="53" y="58"/>
                      </a:cubicBezTo>
                      <a:cubicBezTo>
                        <a:pt x="53" y="58"/>
                        <a:pt x="53" y="58"/>
                        <a:pt x="53" y="58"/>
                      </a:cubicBezTo>
                      <a:cubicBezTo>
                        <a:pt x="54" y="58"/>
                        <a:pt x="54" y="57"/>
                        <a:pt x="54" y="57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5" y="56"/>
                        <a:pt x="55" y="56"/>
                        <a:pt x="55" y="56"/>
                      </a:cubicBezTo>
                      <a:cubicBezTo>
                        <a:pt x="56" y="56"/>
                        <a:pt x="56" y="56"/>
                        <a:pt x="56" y="55"/>
                      </a:cubicBezTo>
                      <a:cubicBezTo>
                        <a:pt x="56" y="54"/>
                        <a:pt x="56" y="54"/>
                        <a:pt x="56" y="54"/>
                      </a:cubicBezTo>
                      <a:cubicBezTo>
                        <a:pt x="56" y="52"/>
                        <a:pt x="56" y="52"/>
                        <a:pt x="56" y="52"/>
                      </a:cubicBezTo>
                      <a:cubicBezTo>
                        <a:pt x="56" y="52"/>
                        <a:pt x="57" y="52"/>
                        <a:pt x="57" y="51"/>
                      </a:cubicBezTo>
                      <a:cubicBezTo>
                        <a:pt x="58" y="50"/>
                        <a:pt x="59" y="48"/>
                        <a:pt x="61" y="47"/>
                      </a:cubicBezTo>
                      <a:cubicBezTo>
                        <a:pt x="61" y="47"/>
                        <a:pt x="61" y="47"/>
                        <a:pt x="61" y="47"/>
                      </a:cubicBezTo>
                      <a:cubicBezTo>
                        <a:pt x="62" y="47"/>
                        <a:pt x="62" y="47"/>
                        <a:pt x="62" y="47"/>
                      </a:cubicBezTo>
                      <a:cubicBezTo>
                        <a:pt x="63" y="47"/>
                        <a:pt x="63" y="47"/>
                        <a:pt x="63" y="46"/>
                      </a:cubicBezTo>
                      <a:cubicBezTo>
                        <a:pt x="63" y="46"/>
                        <a:pt x="63" y="46"/>
                        <a:pt x="63" y="46"/>
                      </a:cubicBezTo>
                      <a:cubicBezTo>
                        <a:pt x="63" y="46"/>
                        <a:pt x="63" y="46"/>
                        <a:pt x="63" y="46"/>
                      </a:cubicBezTo>
                      <a:cubicBezTo>
                        <a:pt x="64" y="46"/>
                        <a:pt x="64" y="46"/>
                        <a:pt x="64" y="46"/>
                      </a:cubicBezTo>
                      <a:cubicBezTo>
                        <a:pt x="64" y="46"/>
                        <a:pt x="64" y="46"/>
                        <a:pt x="64" y="46"/>
                      </a:cubicBezTo>
                      <a:cubicBezTo>
                        <a:pt x="66" y="46"/>
                        <a:pt x="66" y="46"/>
                        <a:pt x="66" y="46"/>
                      </a:cubicBezTo>
                      <a:cubicBezTo>
                        <a:pt x="67" y="46"/>
                        <a:pt x="68" y="45"/>
                        <a:pt x="68" y="45"/>
                      </a:cubicBezTo>
                      <a:cubicBezTo>
                        <a:pt x="68" y="45"/>
                        <a:pt x="68" y="45"/>
                        <a:pt x="68" y="45"/>
                      </a:cubicBezTo>
                      <a:cubicBezTo>
                        <a:pt x="68" y="45"/>
                        <a:pt x="68" y="45"/>
                        <a:pt x="68" y="45"/>
                      </a:cubicBezTo>
                      <a:cubicBezTo>
                        <a:pt x="69" y="44"/>
                        <a:pt x="69" y="44"/>
                        <a:pt x="69" y="44"/>
                      </a:cubicBezTo>
                      <a:cubicBezTo>
                        <a:pt x="69" y="43"/>
                        <a:pt x="69" y="42"/>
                        <a:pt x="69" y="42"/>
                      </a:cubicBezTo>
                      <a:cubicBezTo>
                        <a:pt x="69" y="41"/>
                        <a:pt x="69" y="41"/>
                        <a:pt x="69" y="41"/>
                      </a:cubicBezTo>
                      <a:cubicBezTo>
                        <a:pt x="69" y="40"/>
                        <a:pt x="69" y="40"/>
                        <a:pt x="69" y="40"/>
                      </a:cubicBezTo>
                      <a:cubicBezTo>
                        <a:pt x="70" y="40"/>
                        <a:pt x="70" y="40"/>
                        <a:pt x="70" y="40"/>
                      </a:cubicBezTo>
                      <a:cubicBezTo>
                        <a:pt x="70" y="39"/>
                        <a:pt x="70" y="39"/>
                        <a:pt x="70" y="39"/>
                      </a:cubicBezTo>
                      <a:cubicBezTo>
                        <a:pt x="70" y="39"/>
                        <a:pt x="71" y="39"/>
                        <a:pt x="71" y="39"/>
                      </a:cubicBezTo>
                      <a:cubicBezTo>
                        <a:pt x="71" y="39"/>
                        <a:pt x="71" y="39"/>
                        <a:pt x="71" y="39"/>
                      </a:cubicBezTo>
                      <a:cubicBezTo>
                        <a:pt x="72" y="39"/>
                        <a:pt x="72" y="39"/>
                        <a:pt x="72" y="39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73" y="37"/>
                        <a:pt x="73" y="37"/>
                        <a:pt x="73" y="37"/>
                      </a:cubicBezTo>
                      <a:cubicBezTo>
                        <a:pt x="74" y="37"/>
                        <a:pt x="74" y="37"/>
                        <a:pt x="74" y="37"/>
                      </a:cubicBezTo>
                      <a:cubicBezTo>
                        <a:pt x="75" y="37"/>
                        <a:pt x="75" y="37"/>
                        <a:pt x="75" y="37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76" y="36"/>
                        <a:pt x="76" y="36"/>
                        <a:pt x="76" y="36"/>
                      </a:cubicBezTo>
                      <a:cubicBezTo>
                        <a:pt x="77" y="36"/>
                        <a:pt x="78" y="35"/>
                        <a:pt x="78" y="35"/>
                      </a:cubicBezTo>
                      <a:cubicBezTo>
                        <a:pt x="78" y="34"/>
                        <a:pt x="78" y="34"/>
                        <a:pt x="78" y="34"/>
                      </a:cubicBezTo>
                      <a:cubicBezTo>
                        <a:pt x="78" y="35"/>
                        <a:pt x="78" y="35"/>
                        <a:pt x="78" y="35"/>
                      </a:cubicBezTo>
                      <a:cubicBezTo>
                        <a:pt x="78" y="35"/>
                        <a:pt x="78" y="35"/>
                        <a:pt x="78" y="35"/>
                      </a:cubicBezTo>
                      <a:cubicBezTo>
                        <a:pt x="80" y="35"/>
                        <a:pt x="80" y="35"/>
                        <a:pt x="80" y="35"/>
                      </a:cubicBezTo>
                      <a:cubicBezTo>
                        <a:pt x="81" y="35"/>
                        <a:pt x="81" y="35"/>
                        <a:pt x="81" y="35"/>
                      </a:cubicBezTo>
                      <a:cubicBezTo>
                        <a:pt x="81" y="35"/>
                        <a:pt x="82" y="34"/>
                        <a:pt x="82" y="34"/>
                      </a:cubicBezTo>
                      <a:cubicBezTo>
                        <a:pt x="82" y="33"/>
                        <a:pt x="82" y="33"/>
                        <a:pt x="82" y="33"/>
                      </a:cubicBezTo>
                      <a:cubicBezTo>
                        <a:pt x="83" y="33"/>
                        <a:pt x="83" y="32"/>
                        <a:pt x="83" y="31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0" y="30"/>
                        <a:pt x="80" y="30"/>
                        <a:pt x="80" y="30"/>
                      </a:cubicBezTo>
                      <a:cubicBezTo>
                        <a:pt x="79" y="30"/>
                        <a:pt x="79" y="30"/>
                        <a:pt x="79" y="31"/>
                      </a:cubicBezTo>
                      <a:cubicBezTo>
                        <a:pt x="78" y="31"/>
                        <a:pt x="78" y="31"/>
                        <a:pt x="78" y="31"/>
                      </a:cubicBezTo>
                      <a:cubicBezTo>
                        <a:pt x="78" y="31"/>
                        <a:pt x="78" y="31"/>
                        <a:pt x="78" y="31"/>
                      </a:cubicBezTo>
                      <a:cubicBezTo>
                        <a:pt x="77" y="31"/>
                        <a:pt x="77" y="31"/>
                        <a:pt x="77" y="31"/>
                      </a:cubicBezTo>
                      <a:cubicBezTo>
                        <a:pt x="76" y="30"/>
                        <a:pt x="76" y="30"/>
                        <a:pt x="76" y="30"/>
                      </a:cubicBezTo>
                      <a:cubicBezTo>
                        <a:pt x="76" y="30"/>
                        <a:pt x="76" y="30"/>
                        <a:pt x="76" y="30"/>
                      </a:cubicBezTo>
                      <a:cubicBezTo>
                        <a:pt x="77" y="30"/>
                        <a:pt x="77" y="30"/>
                        <a:pt x="77" y="30"/>
                      </a:cubicBezTo>
                      <a:cubicBezTo>
                        <a:pt x="78" y="30"/>
                        <a:pt x="78" y="30"/>
                        <a:pt x="78" y="30"/>
                      </a:cubicBezTo>
                      <a:cubicBezTo>
                        <a:pt x="78" y="29"/>
                        <a:pt x="78" y="29"/>
                        <a:pt x="78" y="29"/>
                      </a:cubicBezTo>
                      <a:cubicBezTo>
                        <a:pt x="78" y="29"/>
                        <a:pt x="78" y="29"/>
                        <a:pt x="78" y="29"/>
                      </a:cubicBezTo>
                      <a:cubicBezTo>
                        <a:pt x="79" y="29"/>
                        <a:pt x="79" y="29"/>
                        <a:pt x="79" y="29"/>
                      </a:cubicBezTo>
                      <a:cubicBezTo>
                        <a:pt x="80" y="29"/>
                        <a:pt x="80" y="29"/>
                        <a:pt x="80" y="29"/>
                      </a:cubicBezTo>
                      <a:cubicBezTo>
                        <a:pt x="80" y="29"/>
                        <a:pt x="80" y="29"/>
                        <a:pt x="80" y="29"/>
                      </a:cubicBezTo>
                      <a:cubicBezTo>
                        <a:pt x="81" y="27"/>
                        <a:pt x="81" y="27"/>
                        <a:pt x="81" y="27"/>
                      </a:cubicBezTo>
                      <a:cubicBezTo>
                        <a:pt x="81" y="27"/>
                        <a:pt x="81" y="27"/>
                        <a:pt x="81" y="27"/>
                      </a:cubicBezTo>
                      <a:cubicBezTo>
                        <a:pt x="82" y="27"/>
                        <a:pt x="82" y="27"/>
                        <a:pt x="82" y="27"/>
                      </a:cubicBezTo>
                      <a:cubicBezTo>
                        <a:pt x="82" y="27"/>
                        <a:pt x="82" y="27"/>
                        <a:pt x="82" y="27"/>
                      </a:cubicBezTo>
                      <a:cubicBezTo>
                        <a:pt x="93" y="27"/>
                        <a:pt x="93" y="27"/>
                        <a:pt x="93" y="27"/>
                      </a:cubicBezTo>
                      <a:cubicBezTo>
                        <a:pt x="93" y="27"/>
                        <a:pt x="93" y="27"/>
                        <a:pt x="93" y="27"/>
                      </a:cubicBezTo>
                      <a:cubicBezTo>
                        <a:pt x="93" y="26"/>
                        <a:pt x="93" y="26"/>
                        <a:pt x="93" y="26"/>
                      </a:cubicBezTo>
                      <a:cubicBezTo>
                        <a:pt x="94" y="26"/>
                        <a:pt x="94" y="26"/>
                        <a:pt x="94" y="26"/>
                      </a:cubicBezTo>
                      <a:cubicBezTo>
                        <a:pt x="95" y="26"/>
                        <a:pt x="95" y="26"/>
                        <a:pt x="95" y="26"/>
                      </a:cubicBezTo>
                      <a:cubicBezTo>
                        <a:pt x="95" y="25"/>
                        <a:pt x="95" y="25"/>
                        <a:pt x="95" y="25"/>
                      </a:cubicBezTo>
                      <a:cubicBezTo>
                        <a:pt x="95" y="25"/>
                        <a:pt x="95" y="25"/>
                        <a:pt x="95" y="25"/>
                      </a:cubicBezTo>
                      <a:cubicBezTo>
                        <a:pt x="95" y="25"/>
                        <a:pt x="95" y="25"/>
                        <a:pt x="95" y="25"/>
                      </a:cubicBezTo>
                      <a:cubicBezTo>
                        <a:pt x="96" y="24"/>
                        <a:pt x="96" y="24"/>
                        <a:pt x="96" y="24"/>
                      </a:cubicBezTo>
                      <a:cubicBezTo>
                        <a:pt x="96" y="23"/>
                        <a:pt x="96" y="23"/>
                        <a:pt x="96" y="23"/>
                      </a:cubicBezTo>
                      <a:cubicBezTo>
                        <a:pt x="97" y="23"/>
                        <a:pt x="97" y="23"/>
                        <a:pt x="97" y="23"/>
                      </a:cubicBezTo>
                      <a:cubicBezTo>
                        <a:pt x="97" y="23"/>
                        <a:pt x="97" y="23"/>
                        <a:pt x="98" y="23"/>
                      </a:cubicBezTo>
                      <a:cubicBezTo>
                        <a:pt x="98" y="23"/>
                        <a:pt x="99" y="23"/>
                        <a:pt x="99" y="23"/>
                      </a:cubicBezTo>
                      <a:cubicBezTo>
                        <a:pt x="100" y="23"/>
                        <a:pt x="100" y="23"/>
                        <a:pt x="101" y="23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101" y="23"/>
                        <a:pt x="101" y="23"/>
                        <a:pt x="101" y="23"/>
                      </a:cubicBezTo>
                      <a:cubicBezTo>
                        <a:pt x="102" y="23"/>
                        <a:pt x="102" y="23"/>
                        <a:pt x="102" y="23"/>
                      </a:cubicBezTo>
                      <a:cubicBezTo>
                        <a:pt x="103" y="23"/>
                        <a:pt x="103" y="22"/>
                        <a:pt x="103" y="22"/>
                      </a:cubicBezTo>
                      <a:cubicBezTo>
                        <a:pt x="104" y="21"/>
                        <a:pt x="104" y="21"/>
                        <a:pt x="104" y="20"/>
                      </a:cubicBezTo>
                      <a:cubicBezTo>
                        <a:pt x="103" y="19"/>
                        <a:pt x="103" y="18"/>
                        <a:pt x="103" y="18"/>
                      </a:cubicBezTo>
                      <a:cubicBezTo>
                        <a:pt x="103" y="18"/>
                        <a:pt x="103" y="18"/>
                        <a:pt x="103" y="18"/>
                      </a:cubicBezTo>
                      <a:cubicBezTo>
                        <a:pt x="102" y="17"/>
                        <a:pt x="102" y="17"/>
                        <a:pt x="102" y="16"/>
                      </a:cubicBezTo>
                      <a:cubicBezTo>
                        <a:pt x="102" y="11"/>
                        <a:pt x="102" y="11"/>
                        <a:pt x="102" y="11"/>
                      </a:cubicBezTo>
                      <a:cubicBezTo>
                        <a:pt x="101" y="11"/>
                        <a:pt x="101" y="11"/>
                        <a:pt x="101" y="11"/>
                      </a:cubicBezTo>
                      <a:cubicBezTo>
                        <a:pt x="100" y="11"/>
                        <a:pt x="100" y="12"/>
                        <a:pt x="99" y="12"/>
                      </a:cubicBezTo>
                      <a:cubicBezTo>
                        <a:pt x="99" y="12"/>
                        <a:pt x="99" y="12"/>
                        <a:pt x="99" y="12"/>
                      </a:cubicBezTo>
                      <a:cubicBezTo>
                        <a:pt x="98" y="13"/>
                        <a:pt x="98" y="13"/>
                        <a:pt x="98" y="13"/>
                      </a:cubicBezTo>
                      <a:cubicBezTo>
                        <a:pt x="97" y="12"/>
                        <a:pt x="97" y="12"/>
                        <a:pt x="97" y="12"/>
                      </a:cubicBezTo>
                      <a:cubicBezTo>
                        <a:pt x="97" y="12"/>
                        <a:pt x="97" y="12"/>
                        <a:pt x="97" y="12"/>
                      </a:cubicBezTo>
                      <a:cubicBezTo>
                        <a:pt x="96" y="12"/>
                        <a:pt x="96" y="12"/>
                        <a:pt x="96" y="12"/>
                      </a:cubicBezTo>
                      <a:cubicBezTo>
                        <a:pt x="96" y="12"/>
                        <a:pt x="96" y="12"/>
                        <a:pt x="96" y="12"/>
                      </a:cubicBezTo>
                      <a:cubicBezTo>
                        <a:pt x="97" y="12"/>
                        <a:pt x="97" y="12"/>
                        <a:pt x="97" y="12"/>
                      </a:cubicBezTo>
                      <a:cubicBezTo>
                        <a:pt x="98" y="12"/>
                        <a:pt x="98" y="12"/>
                        <a:pt x="98" y="12"/>
                      </a:cubicBezTo>
                      <a:cubicBezTo>
                        <a:pt x="98" y="10"/>
                        <a:pt x="98" y="10"/>
                        <a:pt x="98" y="10"/>
                      </a:cubicBezTo>
                      <a:cubicBezTo>
                        <a:pt x="98" y="9"/>
                        <a:pt x="97" y="8"/>
                        <a:pt x="96" y="8"/>
                      </a:cubicBezTo>
                      <a:cubicBezTo>
                        <a:pt x="96" y="8"/>
                        <a:pt x="96" y="8"/>
                        <a:pt x="96" y="8"/>
                      </a:cubicBezTo>
                      <a:cubicBezTo>
                        <a:pt x="96" y="8"/>
                        <a:pt x="96" y="8"/>
                        <a:pt x="96" y="8"/>
                      </a:cubicBezTo>
                      <a:cubicBezTo>
                        <a:pt x="90" y="8"/>
                        <a:pt x="90" y="8"/>
                        <a:pt x="90" y="8"/>
                      </a:cubicBezTo>
                      <a:cubicBezTo>
                        <a:pt x="89" y="8"/>
                        <a:pt x="89" y="9"/>
                        <a:pt x="88" y="9"/>
                      </a:cubicBezTo>
                      <a:cubicBezTo>
                        <a:pt x="88" y="10"/>
                        <a:pt x="88" y="11"/>
                        <a:pt x="87" y="11"/>
                      </a:cubicBezTo>
                      <a:cubicBezTo>
                        <a:pt x="87" y="11"/>
                        <a:pt x="86" y="11"/>
                        <a:pt x="86" y="11"/>
                      </a:cubicBezTo>
                      <a:cubicBezTo>
                        <a:pt x="85" y="11"/>
                        <a:pt x="85" y="11"/>
                        <a:pt x="85" y="11"/>
                      </a:cubicBezTo>
                      <a:cubicBezTo>
                        <a:pt x="85" y="11"/>
                        <a:pt x="85" y="11"/>
                        <a:pt x="85" y="11"/>
                      </a:cubicBezTo>
                      <a:cubicBezTo>
                        <a:pt x="81" y="11"/>
                        <a:pt x="81" y="11"/>
                        <a:pt x="81" y="11"/>
                      </a:cubicBezTo>
                      <a:cubicBezTo>
                        <a:pt x="81" y="12"/>
                        <a:pt x="81" y="12"/>
                        <a:pt x="81" y="12"/>
                      </a:cubicBezTo>
                      <a:cubicBezTo>
                        <a:pt x="81" y="13"/>
                        <a:pt x="81" y="13"/>
                        <a:pt x="81" y="13"/>
                      </a:cubicBezTo>
                      <a:cubicBezTo>
                        <a:pt x="82" y="14"/>
                        <a:pt x="82" y="15"/>
                        <a:pt x="81" y="15"/>
                      </a:cubicBezTo>
                      <a:cubicBezTo>
                        <a:pt x="81" y="15"/>
                        <a:pt x="81" y="15"/>
                        <a:pt x="81" y="15"/>
                      </a:cubicBezTo>
                      <a:cubicBezTo>
                        <a:pt x="80" y="16"/>
                        <a:pt x="80" y="16"/>
                        <a:pt x="80" y="17"/>
                      </a:cubicBezTo>
                      <a:cubicBezTo>
                        <a:pt x="80" y="17"/>
                        <a:pt x="80" y="17"/>
                        <a:pt x="80" y="17"/>
                      </a:cubicBezTo>
                      <a:cubicBezTo>
                        <a:pt x="80" y="18"/>
                        <a:pt x="80" y="18"/>
                        <a:pt x="80" y="18"/>
                      </a:cubicBezTo>
                      <a:cubicBezTo>
                        <a:pt x="79" y="18"/>
                        <a:pt x="79" y="18"/>
                        <a:pt x="79" y="18"/>
                      </a:cubicBezTo>
                      <a:cubicBezTo>
                        <a:pt x="79" y="18"/>
                        <a:pt x="79" y="18"/>
                        <a:pt x="79" y="18"/>
                      </a:cubicBezTo>
                      <a:cubicBezTo>
                        <a:pt x="78" y="18"/>
                        <a:pt x="77" y="19"/>
                        <a:pt x="76" y="19"/>
                      </a:cubicBezTo>
                      <a:cubicBezTo>
                        <a:pt x="75" y="20"/>
                        <a:pt x="75" y="20"/>
                        <a:pt x="75" y="20"/>
                      </a:cubicBezTo>
                      <a:cubicBezTo>
                        <a:pt x="75" y="21"/>
                        <a:pt x="74" y="21"/>
                        <a:pt x="74" y="21"/>
                      </a:cubicBezTo>
                      <a:cubicBezTo>
                        <a:pt x="73" y="21"/>
                        <a:pt x="73" y="22"/>
                        <a:pt x="73" y="23"/>
                      </a:cubicBezTo>
                      <a:cubicBezTo>
                        <a:pt x="73" y="23"/>
                        <a:pt x="73" y="23"/>
                        <a:pt x="73" y="23"/>
                      </a:cubicBezTo>
                      <a:cubicBezTo>
                        <a:pt x="72" y="23"/>
                        <a:pt x="72" y="23"/>
                        <a:pt x="72" y="23"/>
                      </a:cubicBezTo>
                      <a:cubicBezTo>
                        <a:pt x="72" y="23"/>
                        <a:pt x="72" y="23"/>
                        <a:pt x="72" y="23"/>
                      </a:cubicBezTo>
                      <a:cubicBezTo>
                        <a:pt x="72" y="23"/>
                        <a:pt x="72" y="23"/>
                        <a:pt x="72" y="23"/>
                      </a:cubicBezTo>
                      <a:cubicBezTo>
                        <a:pt x="72" y="22"/>
                        <a:pt x="72" y="22"/>
                        <a:pt x="72" y="22"/>
                      </a:cubicBezTo>
                      <a:cubicBezTo>
                        <a:pt x="72" y="22"/>
                        <a:pt x="73" y="22"/>
                        <a:pt x="73" y="21"/>
                      </a:cubicBezTo>
                      <a:cubicBezTo>
                        <a:pt x="73" y="20"/>
                        <a:pt x="73" y="19"/>
                        <a:pt x="72" y="18"/>
                      </a:cubicBezTo>
                      <a:cubicBezTo>
                        <a:pt x="72" y="18"/>
                        <a:pt x="72" y="18"/>
                        <a:pt x="72" y="18"/>
                      </a:cubicBezTo>
                      <a:cubicBezTo>
                        <a:pt x="72" y="17"/>
                        <a:pt x="72" y="17"/>
                        <a:pt x="72" y="17"/>
                      </a:cubicBezTo>
                      <a:cubicBezTo>
                        <a:pt x="72" y="17"/>
                        <a:pt x="72" y="16"/>
                        <a:pt x="72" y="16"/>
                      </a:cubicBezTo>
                      <a:cubicBezTo>
                        <a:pt x="72" y="16"/>
                        <a:pt x="72" y="16"/>
                        <a:pt x="72" y="16"/>
                      </a:cubicBezTo>
                      <a:cubicBezTo>
                        <a:pt x="73" y="16"/>
                        <a:pt x="73" y="16"/>
                        <a:pt x="73" y="16"/>
                      </a:cubicBezTo>
                      <a:cubicBezTo>
                        <a:pt x="73" y="14"/>
                        <a:pt x="73" y="14"/>
                        <a:pt x="73" y="14"/>
                      </a:cubicBezTo>
                      <a:cubicBezTo>
                        <a:pt x="73" y="14"/>
                        <a:pt x="73" y="14"/>
                        <a:pt x="73" y="14"/>
                      </a:cubicBezTo>
                      <a:cubicBezTo>
                        <a:pt x="74" y="14"/>
                        <a:pt x="74" y="14"/>
                        <a:pt x="74" y="14"/>
                      </a:cubicBezTo>
                      <a:cubicBezTo>
                        <a:pt x="75" y="14"/>
                        <a:pt x="75" y="13"/>
                        <a:pt x="75" y="13"/>
                      </a:cubicBezTo>
                      <a:cubicBezTo>
                        <a:pt x="75" y="13"/>
                        <a:pt x="75" y="13"/>
                        <a:pt x="75" y="13"/>
                      </a:cubicBezTo>
                      <a:cubicBezTo>
                        <a:pt x="75" y="11"/>
                        <a:pt x="75" y="11"/>
                        <a:pt x="75" y="11"/>
                      </a:cubicBez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5" y="10"/>
                        <a:pt x="75" y="10"/>
                        <a:pt x="75" y="10"/>
                      </a:cubicBezTo>
                      <a:cubicBezTo>
                        <a:pt x="76" y="10"/>
                        <a:pt x="76" y="10"/>
                        <a:pt x="76" y="10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6" y="9"/>
                        <a:pt x="76" y="9"/>
                        <a:pt x="76" y="9"/>
                      </a:cubicBezTo>
                      <a:cubicBezTo>
                        <a:pt x="77" y="9"/>
                        <a:pt x="77" y="9"/>
                        <a:pt x="77" y="9"/>
                      </a:cubicBezTo>
                      <a:cubicBezTo>
                        <a:pt x="80" y="9"/>
                        <a:pt x="80" y="9"/>
                        <a:pt x="80" y="9"/>
                      </a:cubicBezTo>
                      <a:cubicBezTo>
                        <a:pt x="80" y="9"/>
                        <a:pt x="80" y="9"/>
                        <a:pt x="80" y="9"/>
                      </a:cubicBezTo>
                      <a:cubicBezTo>
                        <a:pt x="80" y="9"/>
                        <a:pt x="80" y="9"/>
                        <a:pt x="80" y="9"/>
                      </a:cubicBezTo>
                      <a:cubicBezTo>
                        <a:pt x="81" y="9"/>
                        <a:pt x="82" y="8"/>
                        <a:pt x="82" y="8"/>
                      </a:cubicBezTo>
                      <a:cubicBezTo>
                        <a:pt x="82" y="7"/>
                        <a:pt x="82" y="7"/>
                        <a:pt x="82" y="7"/>
                      </a:cubicBezTo>
                      <a:cubicBezTo>
                        <a:pt x="83" y="7"/>
                        <a:pt x="83" y="7"/>
                        <a:pt x="83" y="7"/>
                      </a:cubicBezTo>
                      <a:cubicBezTo>
                        <a:pt x="85" y="7"/>
                        <a:pt x="85" y="7"/>
                        <a:pt x="85" y="7"/>
                      </a:cubicBezTo>
                      <a:cubicBezTo>
                        <a:pt x="86" y="7"/>
                        <a:pt x="86" y="7"/>
                        <a:pt x="86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7" y="6"/>
                        <a:pt x="87" y="6"/>
                      </a:cubicBezTo>
                      <a:cubicBezTo>
                        <a:pt x="87" y="6"/>
                        <a:pt x="87" y="6"/>
                        <a:pt x="87" y="6"/>
                      </a:cubicBezTo>
                      <a:cubicBezTo>
                        <a:pt x="88" y="5"/>
                        <a:pt x="88" y="5"/>
                        <a:pt x="88" y="4"/>
                      </a:cubicBezTo>
                      <a:cubicBezTo>
                        <a:pt x="89" y="3"/>
                        <a:pt x="89" y="2"/>
                        <a:pt x="89" y="2"/>
                      </a:cubicBezTo>
                      <a:cubicBezTo>
                        <a:pt x="88" y="0"/>
                        <a:pt x="87" y="0"/>
                        <a:pt x="86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3" name="Freeform 43"/>
                <p:cNvSpPr>
                  <a:spLocks noEditPoints="1"/>
                </p:cNvSpPr>
                <p:nvPr/>
              </p:nvSpPr>
              <p:spPr bwMode="auto">
                <a:xfrm>
                  <a:off x="4164" y="2301"/>
                  <a:ext cx="31" cy="55"/>
                </a:xfrm>
                <a:custGeom>
                  <a:avLst/>
                  <a:gdLst>
                    <a:gd name="T0" fmla="*/ 12 w 13"/>
                    <a:gd name="T1" fmla="*/ 0 h 23"/>
                    <a:gd name="T2" fmla="*/ 12 w 13"/>
                    <a:gd name="T3" fmla="*/ 0 h 23"/>
                    <a:gd name="T4" fmla="*/ 12 w 13"/>
                    <a:gd name="T5" fmla="*/ 0 h 23"/>
                    <a:gd name="T6" fmla="*/ 12 w 13"/>
                    <a:gd name="T7" fmla="*/ 0 h 23"/>
                    <a:gd name="T8" fmla="*/ 9 w 13"/>
                    <a:gd name="T9" fmla="*/ 0 h 23"/>
                    <a:gd name="T10" fmla="*/ 7 w 13"/>
                    <a:gd name="T11" fmla="*/ 2 h 23"/>
                    <a:gd name="T12" fmla="*/ 6 w 13"/>
                    <a:gd name="T13" fmla="*/ 4 h 23"/>
                    <a:gd name="T14" fmla="*/ 5 w 13"/>
                    <a:gd name="T15" fmla="*/ 6 h 23"/>
                    <a:gd name="T16" fmla="*/ 5 w 13"/>
                    <a:gd name="T17" fmla="*/ 6 h 23"/>
                    <a:gd name="T18" fmla="*/ 4 w 13"/>
                    <a:gd name="T19" fmla="*/ 7 h 23"/>
                    <a:gd name="T20" fmla="*/ 3 w 13"/>
                    <a:gd name="T21" fmla="*/ 9 h 23"/>
                    <a:gd name="T22" fmla="*/ 3 w 13"/>
                    <a:gd name="T23" fmla="*/ 9 h 23"/>
                    <a:gd name="T24" fmla="*/ 3 w 13"/>
                    <a:gd name="T25" fmla="*/ 10 h 23"/>
                    <a:gd name="T26" fmla="*/ 2 w 13"/>
                    <a:gd name="T27" fmla="*/ 14 h 23"/>
                    <a:gd name="T28" fmla="*/ 2 w 13"/>
                    <a:gd name="T29" fmla="*/ 14 h 23"/>
                    <a:gd name="T30" fmla="*/ 1 w 13"/>
                    <a:gd name="T31" fmla="*/ 14 h 23"/>
                    <a:gd name="T32" fmla="*/ 0 w 13"/>
                    <a:gd name="T33" fmla="*/ 19 h 23"/>
                    <a:gd name="T34" fmla="*/ 1 w 13"/>
                    <a:gd name="T35" fmla="*/ 21 h 23"/>
                    <a:gd name="T36" fmla="*/ 0 w 13"/>
                    <a:gd name="T37" fmla="*/ 22 h 23"/>
                    <a:gd name="T38" fmla="*/ 1 w 13"/>
                    <a:gd name="T39" fmla="*/ 23 h 23"/>
                    <a:gd name="T40" fmla="*/ 2 w 13"/>
                    <a:gd name="T41" fmla="*/ 23 h 23"/>
                    <a:gd name="T42" fmla="*/ 6 w 13"/>
                    <a:gd name="T43" fmla="*/ 19 h 23"/>
                    <a:gd name="T44" fmla="*/ 6 w 13"/>
                    <a:gd name="T45" fmla="*/ 18 h 23"/>
                    <a:gd name="T46" fmla="*/ 7 w 13"/>
                    <a:gd name="T47" fmla="*/ 18 h 23"/>
                    <a:gd name="T48" fmla="*/ 7 w 13"/>
                    <a:gd name="T49" fmla="*/ 16 h 23"/>
                    <a:gd name="T50" fmla="*/ 7 w 13"/>
                    <a:gd name="T51" fmla="*/ 14 h 23"/>
                    <a:gd name="T52" fmla="*/ 7 w 13"/>
                    <a:gd name="T53" fmla="*/ 14 h 23"/>
                    <a:gd name="T54" fmla="*/ 7 w 13"/>
                    <a:gd name="T55" fmla="*/ 13 h 23"/>
                    <a:gd name="T56" fmla="*/ 7 w 13"/>
                    <a:gd name="T57" fmla="*/ 12 h 23"/>
                    <a:gd name="T58" fmla="*/ 7 w 13"/>
                    <a:gd name="T59" fmla="*/ 12 h 23"/>
                    <a:gd name="T60" fmla="*/ 8 w 13"/>
                    <a:gd name="T61" fmla="*/ 10 h 23"/>
                    <a:gd name="T62" fmla="*/ 8 w 13"/>
                    <a:gd name="T63" fmla="*/ 10 h 23"/>
                    <a:gd name="T64" fmla="*/ 8 w 13"/>
                    <a:gd name="T65" fmla="*/ 9 h 23"/>
                    <a:gd name="T66" fmla="*/ 8 w 13"/>
                    <a:gd name="T67" fmla="*/ 9 h 23"/>
                    <a:gd name="T68" fmla="*/ 9 w 13"/>
                    <a:gd name="T69" fmla="*/ 9 h 23"/>
                    <a:gd name="T70" fmla="*/ 12 w 13"/>
                    <a:gd name="T71" fmla="*/ 2 h 23"/>
                    <a:gd name="T72" fmla="*/ 12 w 13"/>
                    <a:gd name="T73" fmla="*/ 3 h 23"/>
                    <a:gd name="T74" fmla="*/ 11 w 13"/>
                    <a:gd name="T75" fmla="*/ 3 h 23"/>
                    <a:gd name="T76" fmla="*/ 11 w 13"/>
                    <a:gd name="T77" fmla="*/ 2 h 23"/>
                    <a:gd name="T78" fmla="*/ 10 w 13"/>
                    <a:gd name="T79" fmla="*/ 1 h 23"/>
                    <a:gd name="T80" fmla="*/ 10 w 13"/>
                    <a:gd name="T81" fmla="*/ 0 h 23"/>
                    <a:gd name="T82" fmla="*/ 9 w 13"/>
                    <a:gd name="T83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3" h="23">
                      <a:moveTo>
                        <a:pt x="12" y="0"/>
                      </a:move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moveTo>
                        <a:pt x="9" y="0"/>
                      </a:moveTo>
                      <a:cubicBezTo>
                        <a:pt x="9" y="1"/>
                        <a:pt x="8" y="1"/>
                        <a:pt x="7" y="2"/>
                      </a:cubicBezTo>
                      <a:cubicBezTo>
                        <a:pt x="7" y="3"/>
                        <a:pt x="6" y="3"/>
                        <a:pt x="6" y="4"/>
                      </a:cubicBezTo>
                      <a:cubicBezTo>
                        <a:pt x="5" y="4"/>
                        <a:pt x="5" y="5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3" y="7"/>
                        <a:pt x="3" y="8"/>
                        <a:pt x="3" y="9"/>
                      </a:cubicBez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2" y="11"/>
                        <a:pt x="2" y="12"/>
                        <a:pt x="2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1" y="14"/>
                        <a:pt x="1" y="14"/>
                        <a:pt x="1" y="14"/>
                      </a:cubicBezTo>
                      <a:cubicBezTo>
                        <a:pt x="0" y="15"/>
                        <a:pt x="0" y="17"/>
                        <a:pt x="0" y="19"/>
                      </a:cubicBezTo>
                      <a:cubicBezTo>
                        <a:pt x="1" y="20"/>
                        <a:pt x="1" y="21"/>
                        <a:pt x="1" y="21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1" y="23"/>
                        <a:pt x="1" y="23"/>
                        <a:pt x="1" y="23"/>
                      </a:cubicBezTo>
                      <a:cubicBezTo>
                        <a:pt x="2" y="23"/>
                        <a:pt x="2" y="23"/>
                        <a:pt x="2" y="23"/>
                      </a:cubicBezTo>
                      <a:cubicBezTo>
                        <a:pt x="5" y="23"/>
                        <a:pt x="5" y="20"/>
                        <a:pt x="6" y="19"/>
                      </a:cubicBezTo>
                      <a:cubicBezTo>
                        <a:pt x="6" y="18"/>
                        <a:pt x="6" y="18"/>
                        <a:pt x="6" y="18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7" y="17"/>
                        <a:pt x="7" y="16"/>
                        <a:pt x="7" y="16"/>
                      </a:cubicBezTo>
                      <a:cubicBezTo>
                        <a:pt x="7" y="15"/>
                        <a:pt x="7" y="15"/>
                        <a:pt x="7" y="14"/>
                      </a:cubicBez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8" y="12"/>
                        <a:pt x="8" y="11"/>
                        <a:pt x="8" y="10"/>
                      </a:cubicBez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8" y="9"/>
                        <a:pt x="8" y="9"/>
                        <a:pt x="8" y="9"/>
                      </a:cubicBezTo>
                      <a:cubicBezTo>
                        <a:pt x="8" y="9"/>
                        <a:pt x="8" y="9"/>
                        <a:pt x="8" y="9"/>
                      </a:cubicBezTo>
                      <a:cubicBezTo>
                        <a:pt x="9" y="9"/>
                        <a:pt x="9" y="9"/>
                        <a:pt x="9" y="9"/>
                      </a:cubicBezTo>
                      <a:cubicBezTo>
                        <a:pt x="11" y="8"/>
                        <a:pt x="13" y="5"/>
                        <a:pt x="12" y="2"/>
                      </a:cubicBezTo>
                      <a:cubicBezTo>
                        <a:pt x="12" y="2"/>
                        <a:pt x="12" y="2"/>
                        <a:pt x="12" y="3"/>
                      </a:cubicBezTo>
                      <a:cubicBezTo>
                        <a:pt x="11" y="3"/>
                        <a:pt x="11" y="3"/>
                        <a:pt x="11" y="3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10" y="2"/>
                        <a:pt x="10" y="1"/>
                        <a:pt x="10" y="1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9" y="0"/>
                        <a:pt x="9" y="0"/>
                        <a:pt x="9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74" name="Freeform 44"/>
                <p:cNvSpPr/>
                <p:nvPr/>
              </p:nvSpPr>
              <p:spPr bwMode="auto">
                <a:xfrm>
                  <a:off x="4188" y="2298"/>
                  <a:ext cx="7" cy="10"/>
                </a:xfrm>
                <a:custGeom>
                  <a:avLst/>
                  <a:gdLst>
                    <a:gd name="T0" fmla="*/ 1 w 3"/>
                    <a:gd name="T1" fmla="*/ 0 h 4"/>
                    <a:gd name="T2" fmla="*/ 0 w 3"/>
                    <a:gd name="T3" fmla="*/ 1 h 4"/>
                    <a:gd name="T4" fmla="*/ 0 w 3"/>
                    <a:gd name="T5" fmla="*/ 2 h 4"/>
                    <a:gd name="T6" fmla="*/ 1 w 3"/>
                    <a:gd name="T7" fmla="*/ 3 h 4"/>
                    <a:gd name="T8" fmla="*/ 1 w 3"/>
                    <a:gd name="T9" fmla="*/ 4 h 4"/>
                    <a:gd name="T10" fmla="*/ 2 w 3"/>
                    <a:gd name="T11" fmla="*/ 4 h 4"/>
                    <a:gd name="T12" fmla="*/ 2 w 3"/>
                    <a:gd name="T13" fmla="*/ 3 h 4"/>
                    <a:gd name="T14" fmla="*/ 3 w 3"/>
                    <a:gd name="T15" fmla="*/ 2 h 4"/>
                    <a:gd name="T16" fmla="*/ 2 w 3"/>
                    <a:gd name="T17" fmla="*/ 1 h 4"/>
                    <a:gd name="T18" fmla="*/ 2 w 3"/>
                    <a:gd name="T19" fmla="*/ 1 h 4"/>
                    <a:gd name="T20" fmla="*/ 1 w 3"/>
                    <a:gd name="T2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" h="4">
                      <a:moveTo>
                        <a:pt x="1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3" y="3"/>
                        <a:pt x="3" y="3"/>
                        <a:pt x="3" y="2"/>
                      </a:cubicBezTo>
                      <a:cubicBezTo>
                        <a:pt x="3" y="2"/>
                        <a:pt x="2" y="2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1" y="1"/>
                        <a:pt x="1" y="0"/>
                      </a:cubicBez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>
                    <a:solidFill>
                      <a:prstClr val="black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65" name="椭圆 64"/>
              <p:cNvSpPr/>
              <p:nvPr/>
            </p:nvSpPr>
            <p:spPr>
              <a:xfrm>
                <a:off x="5245265" y="2863322"/>
                <a:ext cx="1538545" cy="1523312"/>
              </a:xfrm>
              <a:prstGeom prst="ellipse">
                <a:avLst/>
              </a:prstGeom>
              <a:gradFill flip="none" rotWithShape="1">
                <a:gsLst>
                  <a:gs pos="66000">
                    <a:schemeClr val="tx1">
                      <a:alpha val="4000"/>
                    </a:schemeClr>
                  </a:gs>
                  <a:gs pos="26000">
                    <a:schemeClr val="bg1">
                      <a:alpha val="0"/>
                    </a:schemeClr>
                  </a:gs>
                  <a:gs pos="100000">
                    <a:schemeClr val="tx1">
                      <a:alpha val="7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97" name="文本框 9"/>
          <p:cNvSpPr txBox="1"/>
          <p:nvPr/>
        </p:nvSpPr>
        <p:spPr>
          <a:xfrm>
            <a:off x="387985" y="4293235"/>
            <a:ext cx="2757170" cy="11760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l"/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机关单位综合管理服务云平台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七大功能模块建设。完成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家街道办事处的定制开发。</a:t>
            </a:r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" name="文本框 9"/>
          <p:cNvSpPr txBox="1"/>
          <p:nvPr/>
        </p:nvSpPr>
        <p:spPr>
          <a:xfrm>
            <a:off x="460375" y="2584450"/>
            <a:ext cx="3549015" cy="6223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家街道办事处的定制开发。完成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区县级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的前期准备工作。</a:t>
            </a:r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9"/>
          <p:cNvSpPr txBox="1"/>
          <p:nvPr/>
        </p:nvSpPr>
        <p:spPr>
          <a:xfrm>
            <a:off x="2875280" y="1222375"/>
            <a:ext cx="6388100" cy="62230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区县级综合管理服务平台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的定制开发。</a:t>
            </a:r>
            <a:endParaRPr lang="en-US" altLang="zh-CN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街办级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的增长率。成立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政策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研究院。</a:t>
            </a:r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2" name="文本框 9"/>
          <p:cNvSpPr txBox="1"/>
          <p:nvPr/>
        </p:nvSpPr>
        <p:spPr>
          <a:xfrm>
            <a:off x="8286115" y="2584450"/>
            <a:ext cx="3771265" cy="8991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政策解读、问答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”APP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的开发。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综合管理服务平台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保持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的增长率。</a:t>
            </a:r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文本框 9"/>
          <p:cNvSpPr txBox="1"/>
          <p:nvPr/>
        </p:nvSpPr>
        <p:spPr>
          <a:xfrm>
            <a:off x="9090660" y="4293235"/>
            <a:ext cx="2718435" cy="11760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政策解读、问答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”APP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上线。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综合管理服务平台</a:t>
            </a:r>
            <a:r>
              <a:rPr lang="en-US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”</a:t>
            </a:r>
            <a:r>
              <a:rPr lang="zh-CN" altLang="zh-CN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业务保持高速增长</a:t>
            </a:r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endParaRPr lang="zh-CN" altLang="en-US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217545" y="1844675"/>
            <a:ext cx="5836920" cy="3239770"/>
            <a:chOff x="5067" y="2905"/>
            <a:chExt cx="9192" cy="5102"/>
          </a:xfrm>
        </p:grpSpPr>
        <p:grpSp>
          <p:nvGrpSpPr>
            <p:cNvPr id="7" name="组合 6"/>
            <p:cNvGrpSpPr/>
            <p:nvPr/>
          </p:nvGrpSpPr>
          <p:grpSpPr>
            <a:xfrm>
              <a:off x="5067" y="2905"/>
              <a:ext cx="9071" cy="5103"/>
              <a:chOff x="5067" y="2905"/>
              <a:chExt cx="9071" cy="5103"/>
            </a:xfrm>
          </p:grpSpPr>
          <p:sp>
            <p:nvSpPr>
              <p:cNvPr id="94" name="Oval 60"/>
              <p:cNvSpPr>
                <a:spLocks noChangeAspect="1"/>
              </p:cNvSpPr>
              <p:nvPr/>
            </p:nvSpPr>
            <p:spPr>
              <a:xfrm>
                <a:off x="5067" y="6534"/>
                <a:ext cx="1474" cy="14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99" name="Oval 60"/>
              <p:cNvSpPr>
                <a:spLocks noChangeAspect="1"/>
              </p:cNvSpPr>
              <p:nvPr/>
            </p:nvSpPr>
            <p:spPr>
              <a:xfrm>
                <a:off x="6314" y="3812"/>
                <a:ext cx="1474" cy="14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104" name="Oval 60"/>
              <p:cNvSpPr>
                <a:spLocks noChangeAspect="1"/>
              </p:cNvSpPr>
              <p:nvPr/>
            </p:nvSpPr>
            <p:spPr>
              <a:xfrm>
                <a:off x="8922" y="2905"/>
                <a:ext cx="1474" cy="14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109" name="Oval 60"/>
              <p:cNvSpPr>
                <a:spLocks noChangeAspect="1"/>
              </p:cNvSpPr>
              <p:nvPr/>
            </p:nvSpPr>
            <p:spPr>
              <a:xfrm>
                <a:off x="11530" y="3812"/>
                <a:ext cx="1474" cy="14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114" name="Oval 60"/>
              <p:cNvSpPr>
                <a:spLocks noChangeAspect="1"/>
              </p:cNvSpPr>
              <p:nvPr/>
            </p:nvSpPr>
            <p:spPr>
              <a:xfrm>
                <a:off x="12664" y="6534"/>
                <a:ext cx="1474" cy="1474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5131" y="7006"/>
              <a:ext cx="1410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第</a:t>
              </a:r>
              <a:r>
                <a:rPr 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6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个月</a:t>
              </a:r>
              <a:endParaRPr lang="zh-CN" altLang="en-US" sz="1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314" y="4284"/>
              <a:ext cx="1572" cy="5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</a:bodyPr>
            <a:p>
              <a:pPr algn="l"/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第</a:t>
              </a:r>
              <a:r>
                <a:rPr 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12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个月</a:t>
              </a:r>
              <a:endParaRPr lang="zh-CN" altLang="en-US" sz="1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922" y="3376"/>
              <a:ext cx="1572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第</a:t>
              </a:r>
              <a:r>
                <a:rPr lang="en-US" altLang="zh-CN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18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个月</a:t>
              </a:r>
              <a:endParaRPr lang="zh-CN" altLang="en-US" sz="1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1530" y="4284"/>
              <a:ext cx="1572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第</a:t>
              </a:r>
              <a:r>
                <a:rPr lang="en-US" altLang="zh-CN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20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个月</a:t>
              </a:r>
              <a:endParaRPr lang="zh-CN" altLang="en-US" sz="1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543" y="7006"/>
              <a:ext cx="1716" cy="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altLang="zh-CN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第</a:t>
              </a:r>
              <a:r>
                <a:rPr lang="en-US" altLang="zh-CN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24</a:t>
              </a:r>
              <a:r>
                <a:rPr lang="zh-CN" altLang="en-US" sz="160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个月</a:t>
              </a:r>
              <a:endParaRPr lang="zh-CN" altLang="en-US" sz="16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725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750"/>
                            </p:stCondLst>
                            <p:childTnLst>
                              <p:par>
                                <p:cTn id="53" presetID="2" presetClass="entr" presetSubtype="2" fill="hold" grpId="0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500"/>
                            </p:stCondLst>
                            <p:childTnLst>
                              <p:par>
                                <p:cTn id="58" presetID="2" presetClass="entr" presetSubtype="2" fill="hold" grpId="0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" grpId="0" animBg="1"/>
      <p:bldP spid="11" grpId="0"/>
      <p:bldP spid="60" grpId="0" animBg="1"/>
      <p:bldP spid="97" grpId="0"/>
      <p:bldP spid="102" grpId="0"/>
      <p:bldP spid="107" grpId="0"/>
      <p:bldP spid="112" grpId="0"/>
      <p:bldP spid="1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圆角矩形 81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84" name="燕尾形 83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5" name="燕尾形 84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6" name="燕尾形 85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88" name="燕尾形 87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9" name="燕尾形 88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0" name="燕尾形 89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盈利计划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224240" y="1478277"/>
            <a:ext cx="2269570" cy="4254979"/>
            <a:chOff x="1044840" y="1402871"/>
            <a:chExt cx="2269570" cy="4254979"/>
          </a:xfrm>
        </p:grpSpPr>
        <p:sp>
          <p:nvSpPr>
            <p:cNvPr id="13" name="直角三角形 69"/>
            <p:cNvSpPr/>
            <p:nvPr/>
          </p:nvSpPr>
          <p:spPr>
            <a:xfrm rot="5400000" flipH="1">
              <a:off x="1113943" y="3457383"/>
              <a:ext cx="4084703" cy="3162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  <a:gd name="connsiteX0-17" fmla="*/ 174418 w 2267687"/>
                <a:gd name="connsiteY0-18" fmla="*/ 303531 h 303531"/>
                <a:gd name="connsiteX1-19" fmla="*/ 0 w 2267687"/>
                <a:gd name="connsiteY1-20" fmla="*/ 0 h 303531"/>
                <a:gd name="connsiteX2-21" fmla="*/ 2267687 w 2267687"/>
                <a:gd name="connsiteY2-22" fmla="*/ 290831 h 303531"/>
                <a:gd name="connsiteX3-23" fmla="*/ 174418 w 2267687"/>
                <a:gd name="connsiteY3-24" fmla="*/ 303531 h 303531"/>
                <a:gd name="connsiteX0-25" fmla="*/ 172657 w 2265926"/>
                <a:gd name="connsiteY0-26" fmla="*/ 316231 h 316231"/>
                <a:gd name="connsiteX1-27" fmla="*/ 0 w 2265926"/>
                <a:gd name="connsiteY1-28" fmla="*/ 0 h 316231"/>
                <a:gd name="connsiteX2-29" fmla="*/ 2265926 w 2265926"/>
                <a:gd name="connsiteY2-30" fmla="*/ 303531 h 316231"/>
                <a:gd name="connsiteX3-31" fmla="*/ 172657 w 2265926"/>
                <a:gd name="connsiteY3-32" fmla="*/ 316231 h 316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5926" h="316231">
                  <a:moveTo>
                    <a:pt x="172657" y="316231"/>
                  </a:moveTo>
                  <a:lnTo>
                    <a:pt x="0" y="0"/>
                  </a:lnTo>
                  <a:lnTo>
                    <a:pt x="2265926" y="303531"/>
                  </a:lnTo>
                  <a:lnTo>
                    <a:pt x="172657" y="3162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直角三角形 69"/>
            <p:cNvSpPr/>
            <p:nvPr/>
          </p:nvSpPr>
          <p:spPr>
            <a:xfrm flipH="1" flipV="1">
              <a:off x="1044840" y="5319393"/>
              <a:ext cx="2267687" cy="2908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7687" h="290831">
                  <a:moveTo>
                    <a:pt x="273050" y="290831"/>
                  </a:moveTo>
                  <a:lnTo>
                    <a:pt x="0" y="0"/>
                  </a:lnTo>
                  <a:lnTo>
                    <a:pt x="2267687" y="290831"/>
                  </a:lnTo>
                  <a:lnTo>
                    <a:pt x="273050" y="2908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1376679" y="1969842"/>
              <a:ext cx="1648460" cy="337495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ffectLst>
              <a:outerShdw blurRad="76200" dist="50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1376679" y="1969842"/>
              <a:ext cx="1648460" cy="506658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1785620" y="1402871"/>
              <a:ext cx="830580" cy="975045"/>
              <a:chOff x="6591300" y="1966752"/>
              <a:chExt cx="830580" cy="975045"/>
            </a:xfrm>
          </p:grpSpPr>
          <p:sp>
            <p:nvSpPr>
              <p:cNvPr id="21" name="任意多边形 20"/>
              <p:cNvSpPr/>
              <p:nvPr/>
            </p:nvSpPr>
            <p:spPr>
              <a:xfrm>
                <a:off x="6591300" y="2484597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6790111" y="1966752"/>
                <a:ext cx="432956" cy="938372"/>
              </a:xfrm>
              <a:custGeom>
                <a:avLst/>
                <a:gdLst>
                  <a:gd name="connsiteX0" fmla="*/ 216478 w 432956"/>
                  <a:gd name="connsiteY0" fmla="*/ 0 h 938372"/>
                  <a:gd name="connsiteX1" fmla="*/ 432956 w 432956"/>
                  <a:gd name="connsiteY1" fmla="*/ 152400 h 938372"/>
                  <a:gd name="connsiteX2" fmla="*/ 369551 w 432956"/>
                  <a:gd name="connsiteY2" fmla="*/ 260163 h 938372"/>
                  <a:gd name="connsiteX3" fmla="*/ 309290 w 432956"/>
                  <a:gd name="connsiteY3" fmla="*/ 288766 h 938372"/>
                  <a:gd name="connsiteX4" fmla="*/ 318874 w 432956"/>
                  <a:gd name="connsiteY4" fmla="*/ 390981 h 938372"/>
                  <a:gd name="connsiteX5" fmla="*/ 391740 w 432956"/>
                  <a:gd name="connsiteY5" fmla="*/ 938372 h 938372"/>
                  <a:gd name="connsiteX6" fmla="*/ 41218 w 432956"/>
                  <a:gd name="connsiteY6" fmla="*/ 938372 h 938372"/>
                  <a:gd name="connsiteX7" fmla="*/ 113192 w 432956"/>
                  <a:gd name="connsiteY7" fmla="*/ 391428 h 938372"/>
                  <a:gd name="connsiteX8" fmla="*/ 123385 w 432956"/>
                  <a:gd name="connsiteY8" fmla="*/ 288632 h 938372"/>
                  <a:gd name="connsiteX9" fmla="*/ 63405 w 432956"/>
                  <a:gd name="connsiteY9" fmla="*/ 260163 h 938372"/>
                  <a:gd name="connsiteX10" fmla="*/ 0 w 432956"/>
                  <a:gd name="connsiteY10" fmla="*/ 152400 h 938372"/>
                  <a:gd name="connsiteX11" fmla="*/ 216478 w 432956"/>
                  <a:gd name="connsiteY11" fmla="*/ 0 h 938372"/>
                  <a:gd name="connsiteX0-1" fmla="*/ 216478 w 432956"/>
                  <a:gd name="connsiteY0-2" fmla="*/ 0 h 938372"/>
                  <a:gd name="connsiteX1-3" fmla="*/ 432956 w 432956"/>
                  <a:gd name="connsiteY1-4" fmla="*/ 152400 h 938372"/>
                  <a:gd name="connsiteX2-5" fmla="*/ 369551 w 432956"/>
                  <a:gd name="connsiteY2-6" fmla="*/ 260163 h 938372"/>
                  <a:gd name="connsiteX3-7" fmla="*/ 309290 w 432956"/>
                  <a:gd name="connsiteY3-8" fmla="*/ 288766 h 938372"/>
                  <a:gd name="connsiteX4-9" fmla="*/ 318874 w 432956"/>
                  <a:gd name="connsiteY4-10" fmla="*/ 390981 h 938372"/>
                  <a:gd name="connsiteX5-11" fmla="*/ 391740 w 432956"/>
                  <a:gd name="connsiteY5-12" fmla="*/ 938372 h 938372"/>
                  <a:gd name="connsiteX6-13" fmla="*/ 41218 w 432956"/>
                  <a:gd name="connsiteY6-14" fmla="*/ 938372 h 938372"/>
                  <a:gd name="connsiteX7-15" fmla="*/ 113192 w 432956"/>
                  <a:gd name="connsiteY7-16" fmla="*/ 391428 h 938372"/>
                  <a:gd name="connsiteX8-17" fmla="*/ 63405 w 432956"/>
                  <a:gd name="connsiteY8-18" fmla="*/ 260163 h 938372"/>
                  <a:gd name="connsiteX9-19" fmla="*/ 0 w 432956"/>
                  <a:gd name="connsiteY9-20" fmla="*/ 152400 h 938372"/>
                  <a:gd name="connsiteX10-21" fmla="*/ 216478 w 432956"/>
                  <a:gd name="connsiteY10-22" fmla="*/ 0 h 938372"/>
                  <a:gd name="connsiteX0-23" fmla="*/ 216478 w 432956"/>
                  <a:gd name="connsiteY0-24" fmla="*/ 0 h 938372"/>
                  <a:gd name="connsiteX1-25" fmla="*/ 432956 w 432956"/>
                  <a:gd name="connsiteY1-26" fmla="*/ 152400 h 938372"/>
                  <a:gd name="connsiteX2-27" fmla="*/ 369551 w 432956"/>
                  <a:gd name="connsiteY2-28" fmla="*/ 260163 h 938372"/>
                  <a:gd name="connsiteX3-29" fmla="*/ 309290 w 432956"/>
                  <a:gd name="connsiteY3-30" fmla="*/ 288766 h 938372"/>
                  <a:gd name="connsiteX4-31" fmla="*/ 318874 w 432956"/>
                  <a:gd name="connsiteY4-32" fmla="*/ 390981 h 938372"/>
                  <a:gd name="connsiteX5-33" fmla="*/ 391740 w 432956"/>
                  <a:gd name="connsiteY5-34" fmla="*/ 938372 h 938372"/>
                  <a:gd name="connsiteX6-35" fmla="*/ 41218 w 432956"/>
                  <a:gd name="connsiteY6-36" fmla="*/ 938372 h 938372"/>
                  <a:gd name="connsiteX7-37" fmla="*/ 113192 w 432956"/>
                  <a:gd name="connsiteY7-38" fmla="*/ 391428 h 938372"/>
                  <a:gd name="connsiteX8-39" fmla="*/ 63405 w 432956"/>
                  <a:gd name="connsiteY8-40" fmla="*/ 260163 h 938372"/>
                  <a:gd name="connsiteX9-41" fmla="*/ 0 w 432956"/>
                  <a:gd name="connsiteY9-42" fmla="*/ 152400 h 938372"/>
                  <a:gd name="connsiteX10-43" fmla="*/ 216478 w 432956"/>
                  <a:gd name="connsiteY10-44" fmla="*/ 0 h 938372"/>
                  <a:gd name="connsiteX0-45" fmla="*/ 216478 w 432956"/>
                  <a:gd name="connsiteY0-46" fmla="*/ 0 h 938372"/>
                  <a:gd name="connsiteX1-47" fmla="*/ 432956 w 432956"/>
                  <a:gd name="connsiteY1-48" fmla="*/ 152400 h 938372"/>
                  <a:gd name="connsiteX2-49" fmla="*/ 369551 w 432956"/>
                  <a:gd name="connsiteY2-50" fmla="*/ 260163 h 938372"/>
                  <a:gd name="connsiteX3-51" fmla="*/ 309290 w 432956"/>
                  <a:gd name="connsiteY3-52" fmla="*/ 288766 h 938372"/>
                  <a:gd name="connsiteX4-53" fmla="*/ 318874 w 432956"/>
                  <a:gd name="connsiteY4-54" fmla="*/ 390981 h 938372"/>
                  <a:gd name="connsiteX5-55" fmla="*/ 391740 w 432956"/>
                  <a:gd name="connsiteY5-56" fmla="*/ 938372 h 938372"/>
                  <a:gd name="connsiteX6-57" fmla="*/ 41218 w 432956"/>
                  <a:gd name="connsiteY6-58" fmla="*/ 938372 h 938372"/>
                  <a:gd name="connsiteX7-59" fmla="*/ 110017 w 432956"/>
                  <a:gd name="connsiteY7-60" fmla="*/ 429528 h 938372"/>
                  <a:gd name="connsiteX8-61" fmla="*/ 63405 w 432956"/>
                  <a:gd name="connsiteY8-62" fmla="*/ 260163 h 938372"/>
                  <a:gd name="connsiteX9-63" fmla="*/ 0 w 432956"/>
                  <a:gd name="connsiteY9-64" fmla="*/ 152400 h 938372"/>
                  <a:gd name="connsiteX10-65" fmla="*/ 216478 w 432956"/>
                  <a:gd name="connsiteY10-66" fmla="*/ 0 h 938372"/>
                  <a:gd name="connsiteX0-67" fmla="*/ 216478 w 432956"/>
                  <a:gd name="connsiteY0-68" fmla="*/ 0 h 938372"/>
                  <a:gd name="connsiteX1-69" fmla="*/ 432956 w 432956"/>
                  <a:gd name="connsiteY1-70" fmla="*/ 152400 h 938372"/>
                  <a:gd name="connsiteX2-71" fmla="*/ 369551 w 432956"/>
                  <a:gd name="connsiteY2-72" fmla="*/ 260163 h 938372"/>
                  <a:gd name="connsiteX3-73" fmla="*/ 309290 w 432956"/>
                  <a:gd name="connsiteY3-74" fmla="*/ 288766 h 938372"/>
                  <a:gd name="connsiteX4-75" fmla="*/ 318874 w 432956"/>
                  <a:gd name="connsiteY4-76" fmla="*/ 390981 h 938372"/>
                  <a:gd name="connsiteX5-77" fmla="*/ 391740 w 432956"/>
                  <a:gd name="connsiteY5-78" fmla="*/ 938372 h 938372"/>
                  <a:gd name="connsiteX6-79" fmla="*/ 41218 w 432956"/>
                  <a:gd name="connsiteY6-80" fmla="*/ 938372 h 938372"/>
                  <a:gd name="connsiteX7-81" fmla="*/ 110017 w 432956"/>
                  <a:gd name="connsiteY7-82" fmla="*/ 429528 h 938372"/>
                  <a:gd name="connsiteX8-83" fmla="*/ 63405 w 432956"/>
                  <a:gd name="connsiteY8-84" fmla="*/ 260163 h 938372"/>
                  <a:gd name="connsiteX9-85" fmla="*/ 0 w 432956"/>
                  <a:gd name="connsiteY9-86" fmla="*/ 152400 h 938372"/>
                  <a:gd name="connsiteX10-87" fmla="*/ 216478 w 432956"/>
                  <a:gd name="connsiteY10-88" fmla="*/ 0 h 938372"/>
                  <a:gd name="connsiteX0-89" fmla="*/ 216478 w 432956"/>
                  <a:gd name="connsiteY0-90" fmla="*/ 0 h 938372"/>
                  <a:gd name="connsiteX1-91" fmla="*/ 432956 w 432956"/>
                  <a:gd name="connsiteY1-92" fmla="*/ 152400 h 938372"/>
                  <a:gd name="connsiteX2-93" fmla="*/ 369551 w 432956"/>
                  <a:gd name="connsiteY2-94" fmla="*/ 260163 h 938372"/>
                  <a:gd name="connsiteX3-95" fmla="*/ 309290 w 432956"/>
                  <a:gd name="connsiteY3-96" fmla="*/ 288766 h 938372"/>
                  <a:gd name="connsiteX4-97" fmla="*/ 318874 w 432956"/>
                  <a:gd name="connsiteY4-98" fmla="*/ 390981 h 938372"/>
                  <a:gd name="connsiteX5-99" fmla="*/ 391740 w 432956"/>
                  <a:gd name="connsiteY5-100" fmla="*/ 938372 h 938372"/>
                  <a:gd name="connsiteX6-101" fmla="*/ 41218 w 432956"/>
                  <a:gd name="connsiteY6-102" fmla="*/ 938372 h 938372"/>
                  <a:gd name="connsiteX7-103" fmla="*/ 110017 w 432956"/>
                  <a:gd name="connsiteY7-104" fmla="*/ 429528 h 938372"/>
                  <a:gd name="connsiteX8-105" fmla="*/ 63405 w 432956"/>
                  <a:gd name="connsiteY8-106" fmla="*/ 260163 h 938372"/>
                  <a:gd name="connsiteX9-107" fmla="*/ 0 w 432956"/>
                  <a:gd name="connsiteY9-108" fmla="*/ 152400 h 938372"/>
                  <a:gd name="connsiteX10-109" fmla="*/ 216478 w 432956"/>
                  <a:gd name="connsiteY10-110" fmla="*/ 0 h 938372"/>
                  <a:gd name="connsiteX0-111" fmla="*/ 216478 w 432956"/>
                  <a:gd name="connsiteY0-112" fmla="*/ 0 h 938372"/>
                  <a:gd name="connsiteX1-113" fmla="*/ 432956 w 432956"/>
                  <a:gd name="connsiteY1-114" fmla="*/ 152400 h 938372"/>
                  <a:gd name="connsiteX2-115" fmla="*/ 369551 w 432956"/>
                  <a:gd name="connsiteY2-116" fmla="*/ 260163 h 938372"/>
                  <a:gd name="connsiteX3-117" fmla="*/ 309290 w 432956"/>
                  <a:gd name="connsiteY3-118" fmla="*/ 288766 h 938372"/>
                  <a:gd name="connsiteX4-119" fmla="*/ 318874 w 432956"/>
                  <a:gd name="connsiteY4-120" fmla="*/ 390981 h 938372"/>
                  <a:gd name="connsiteX5-121" fmla="*/ 391740 w 432956"/>
                  <a:gd name="connsiteY5-122" fmla="*/ 938372 h 938372"/>
                  <a:gd name="connsiteX6-123" fmla="*/ 41218 w 432956"/>
                  <a:gd name="connsiteY6-124" fmla="*/ 938372 h 938372"/>
                  <a:gd name="connsiteX7-125" fmla="*/ 110017 w 432956"/>
                  <a:gd name="connsiteY7-126" fmla="*/ 454928 h 938372"/>
                  <a:gd name="connsiteX8-127" fmla="*/ 63405 w 432956"/>
                  <a:gd name="connsiteY8-128" fmla="*/ 260163 h 938372"/>
                  <a:gd name="connsiteX9-129" fmla="*/ 0 w 432956"/>
                  <a:gd name="connsiteY9-130" fmla="*/ 152400 h 938372"/>
                  <a:gd name="connsiteX10-131" fmla="*/ 216478 w 432956"/>
                  <a:gd name="connsiteY10-132" fmla="*/ 0 h 938372"/>
                  <a:gd name="connsiteX0-133" fmla="*/ 216478 w 432956"/>
                  <a:gd name="connsiteY0-134" fmla="*/ 0 h 938372"/>
                  <a:gd name="connsiteX1-135" fmla="*/ 432956 w 432956"/>
                  <a:gd name="connsiteY1-136" fmla="*/ 152400 h 938372"/>
                  <a:gd name="connsiteX2-137" fmla="*/ 369551 w 432956"/>
                  <a:gd name="connsiteY2-138" fmla="*/ 260163 h 938372"/>
                  <a:gd name="connsiteX3-139" fmla="*/ 309290 w 432956"/>
                  <a:gd name="connsiteY3-140" fmla="*/ 288766 h 938372"/>
                  <a:gd name="connsiteX4-141" fmla="*/ 318874 w 432956"/>
                  <a:gd name="connsiteY4-142" fmla="*/ 390981 h 938372"/>
                  <a:gd name="connsiteX5-143" fmla="*/ 391740 w 432956"/>
                  <a:gd name="connsiteY5-144" fmla="*/ 938372 h 938372"/>
                  <a:gd name="connsiteX6-145" fmla="*/ 41218 w 432956"/>
                  <a:gd name="connsiteY6-146" fmla="*/ 938372 h 938372"/>
                  <a:gd name="connsiteX7-147" fmla="*/ 110017 w 432956"/>
                  <a:gd name="connsiteY7-148" fmla="*/ 454928 h 938372"/>
                  <a:gd name="connsiteX8-149" fmla="*/ 63405 w 432956"/>
                  <a:gd name="connsiteY8-150" fmla="*/ 260163 h 938372"/>
                  <a:gd name="connsiteX9-151" fmla="*/ 0 w 432956"/>
                  <a:gd name="connsiteY9-152" fmla="*/ 152400 h 938372"/>
                  <a:gd name="connsiteX10-153" fmla="*/ 216478 w 432956"/>
                  <a:gd name="connsiteY10-154" fmla="*/ 0 h 938372"/>
                  <a:gd name="connsiteX0-155" fmla="*/ 216478 w 432956"/>
                  <a:gd name="connsiteY0-156" fmla="*/ 0 h 938372"/>
                  <a:gd name="connsiteX1-157" fmla="*/ 432956 w 432956"/>
                  <a:gd name="connsiteY1-158" fmla="*/ 152400 h 938372"/>
                  <a:gd name="connsiteX2-159" fmla="*/ 369551 w 432956"/>
                  <a:gd name="connsiteY2-160" fmla="*/ 260163 h 938372"/>
                  <a:gd name="connsiteX3-161" fmla="*/ 309290 w 432956"/>
                  <a:gd name="connsiteY3-162" fmla="*/ 288766 h 938372"/>
                  <a:gd name="connsiteX4-163" fmla="*/ 318874 w 432956"/>
                  <a:gd name="connsiteY4-164" fmla="*/ 390981 h 938372"/>
                  <a:gd name="connsiteX5-165" fmla="*/ 391740 w 432956"/>
                  <a:gd name="connsiteY5-166" fmla="*/ 938372 h 938372"/>
                  <a:gd name="connsiteX6-167" fmla="*/ 41218 w 432956"/>
                  <a:gd name="connsiteY6-168" fmla="*/ 938372 h 938372"/>
                  <a:gd name="connsiteX7-169" fmla="*/ 110017 w 432956"/>
                  <a:gd name="connsiteY7-170" fmla="*/ 454928 h 938372"/>
                  <a:gd name="connsiteX8-171" fmla="*/ 63405 w 432956"/>
                  <a:gd name="connsiteY8-172" fmla="*/ 260163 h 938372"/>
                  <a:gd name="connsiteX9-173" fmla="*/ 0 w 432956"/>
                  <a:gd name="connsiteY9-174" fmla="*/ 152400 h 938372"/>
                  <a:gd name="connsiteX10-175" fmla="*/ 216478 w 432956"/>
                  <a:gd name="connsiteY10-176" fmla="*/ 0 h 938372"/>
                  <a:gd name="connsiteX0-177" fmla="*/ 216478 w 432956"/>
                  <a:gd name="connsiteY0-178" fmla="*/ 0 h 938372"/>
                  <a:gd name="connsiteX1-179" fmla="*/ 432956 w 432956"/>
                  <a:gd name="connsiteY1-180" fmla="*/ 152400 h 938372"/>
                  <a:gd name="connsiteX2-181" fmla="*/ 369551 w 432956"/>
                  <a:gd name="connsiteY2-182" fmla="*/ 260163 h 938372"/>
                  <a:gd name="connsiteX3-183" fmla="*/ 309290 w 432956"/>
                  <a:gd name="connsiteY3-184" fmla="*/ 288766 h 938372"/>
                  <a:gd name="connsiteX4-185" fmla="*/ 318874 w 432956"/>
                  <a:gd name="connsiteY4-186" fmla="*/ 390981 h 938372"/>
                  <a:gd name="connsiteX5-187" fmla="*/ 391740 w 432956"/>
                  <a:gd name="connsiteY5-188" fmla="*/ 938372 h 938372"/>
                  <a:gd name="connsiteX6-189" fmla="*/ 41218 w 432956"/>
                  <a:gd name="connsiteY6-190" fmla="*/ 938372 h 938372"/>
                  <a:gd name="connsiteX7-191" fmla="*/ 122717 w 432956"/>
                  <a:gd name="connsiteY7-192" fmla="*/ 458103 h 938372"/>
                  <a:gd name="connsiteX8-193" fmla="*/ 63405 w 432956"/>
                  <a:gd name="connsiteY8-194" fmla="*/ 260163 h 938372"/>
                  <a:gd name="connsiteX9-195" fmla="*/ 0 w 432956"/>
                  <a:gd name="connsiteY9-196" fmla="*/ 152400 h 938372"/>
                  <a:gd name="connsiteX10-197" fmla="*/ 216478 w 432956"/>
                  <a:gd name="connsiteY10-198" fmla="*/ 0 h 938372"/>
                  <a:gd name="connsiteX0-199" fmla="*/ 216478 w 432956"/>
                  <a:gd name="connsiteY0-200" fmla="*/ 0 h 938372"/>
                  <a:gd name="connsiteX1-201" fmla="*/ 432956 w 432956"/>
                  <a:gd name="connsiteY1-202" fmla="*/ 152400 h 938372"/>
                  <a:gd name="connsiteX2-203" fmla="*/ 369551 w 432956"/>
                  <a:gd name="connsiteY2-204" fmla="*/ 260163 h 938372"/>
                  <a:gd name="connsiteX3-205" fmla="*/ 309290 w 432956"/>
                  <a:gd name="connsiteY3-206" fmla="*/ 288766 h 938372"/>
                  <a:gd name="connsiteX4-207" fmla="*/ 318874 w 432956"/>
                  <a:gd name="connsiteY4-208" fmla="*/ 390981 h 938372"/>
                  <a:gd name="connsiteX5-209" fmla="*/ 391740 w 432956"/>
                  <a:gd name="connsiteY5-210" fmla="*/ 938372 h 938372"/>
                  <a:gd name="connsiteX6-211" fmla="*/ 41218 w 432956"/>
                  <a:gd name="connsiteY6-212" fmla="*/ 938372 h 938372"/>
                  <a:gd name="connsiteX7-213" fmla="*/ 122717 w 432956"/>
                  <a:gd name="connsiteY7-214" fmla="*/ 458103 h 938372"/>
                  <a:gd name="connsiteX8-215" fmla="*/ 63405 w 432956"/>
                  <a:gd name="connsiteY8-216" fmla="*/ 260163 h 938372"/>
                  <a:gd name="connsiteX9-217" fmla="*/ 0 w 432956"/>
                  <a:gd name="connsiteY9-218" fmla="*/ 152400 h 938372"/>
                  <a:gd name="connsiteX10-219" fmla="*/ 216478 w 432956"/>
                  <a:gd name="connsiteY10-220" fmla="*/ 0 h 938372"/>
                  <a:gd name="connsiteX0-221" fmla="*/ 216478 w 432956"/>
                  <a:gd name="connsiteY0-222" fmla="*/ 0 h 938372"/>
                  <a:gd name="connsiteX1-223" fmla="*/ 432956 w 432956"/>
                  <a:gd name="connsiteY1-224" fmla="*/ 152400 h 938372"/>
                  <a:gd name="connsiteX2-225" fmla="*/ 369551 w 432956"/>
                  <a:gd name="connsiteY2-226" fmla="*/ 260163 h 938372"/>
                  <a:gd name="connsiteX3-227" fmla="*/ 309290 w 432956"/>
                  <a:gd name="connsiteY3-228" fmla="*/ 288766 h 938372"/>
                  <a:gd name="connsiteX4-229" fmla="*/ 318874 w 432956"/>
                  <a:gd name="connsiteY4-230" fmla="*/ 390981 h 938372"/>
                  <a:gd name="connsiteX5-231" fmla="*/ 391740 w 432956"/>
                  <a:gd name="connsiteY5-232" fmla="*/ 938372 h 938372"/>
                  <a:gd name="connsiteX6-233" fmla="*/ 41218 w 432956"/>
                  <a:gd name="connsiteY6-234" fmla="*/ 938372 h 938372"/>
                  <a:gd name="connsiteX7-235" fmla="*/ 122717 w 432956"/>
                  <a:gd name="connsiteY7-236" fmla="*/ 458103 h 938372"/>
                  <a:gd name="connsiteX8-237" fmla="*/ 63405 w 432956"/>
                  <a:gd name="connsiteY8-238" fmla="*/ 260163 h 938372"/>
                  <a:gd name="connsiteX9-239" fmla="*/ 0 w 432956"/>
                  <a:gd name="connsiteY9-240" fmla="*/ 152400 h 938372"/>
                  <a:gd name="connsiteX10-241" fmla="*/ 216478 w 432956"/>
                  <a:gd name="connsiteY10-242" fmla="*/ 0 h 938372"/>
                  <a:gd name="connsiteX0-243" fmla="*/ 216478 w 432956"/>
                  <a:gd name="connsiteY0-244" fmla="*/ 0 h 938372"/>
                  <a:gd name="connsiteX1-245" fmla="*/ 432956 w 432956"/>
                  <a:gd name="connsiteY1-246" fmla="*/ 152400 h 938372"/>
                  <a:gd name="connsiteX2-247" fmla="*/ 369551 w 432956"/>
                  <a:gd name="connsiteY2-248" fmla="*/ 260163 h 938372"/>
                  <a:gd name="connsiteX3-249" fmla="*/ 309290 w 432956"/>
                  <a:gd name="connsiteY3-250" fmla="*/ 288766 h 938372"/>
                  <a:gd name="connsiteX4-251" fmla="*/ 318874 w 432956"/>
                  <a:gd name="connsiteY4-252" fmla="*/ 390981 h 938372"/>
                  <a:gd name="connsiteX5-253" fmla="*/ 391740 w 432956"/>
                  <a:gd name="connsiteY5-254" fmla="*/ 938372 h 938372"/>
                  <a:gd name="connsiteX6-255" fmla="*/ 41218 w 432956"/>
                  <a:gd name="connsiteY6-256" fmla="*/ 938372 h 938372"/>
                  <a:gd name="connsiteX7-257" fmla="*/ 122717 w 432956"/>
                  <a:gd name="connsiteY7-258" fmla="*/ 458103 h 938372"/>
                  <a:gd name="connsiteX8-259" fmla="*/ 63405 w 432956"/>
                  <a:gd name="connsiteY8-260" fmla="*/ 260163 h 938372"/>
                  <a:gd name="connsiteX9-261" fmla="*/ 0 w 432956"/>
                  <a:gd name="connsiteY9-262" fmla="*/ 152400 h 938372"/>
                  <a:gd name="connsiteX10-263" fmla="*/ 216478 w 432956"/>
                  <a:gd name="connsiteY10-264" fmla="*/ 0 h 938372"/>
                  <a:gd name="connsiteX0-265" fmla="*/ 216478 w 432956"/>
                  <a:gd name="connsiteY0-266" fmla="*/ 0 h 938372"/>
                  <a:gd name="connsiteX1-267" fmla="*/ 432956 w 432956"/>
                  <a:gd name="connsiteY1-268" fmla="*/ 152400 h 938372"/>
                  <a:gd name="connsiteX2-269" fmla="*/ 369551 w 432956"/>
                  <a:gd name="connsiteY2-270" fmla="*/ 260163 h 938372"/>
                  <a:gd name="connsiteX3-271" fmla="*/ 309290 w 432956"/>
                  <a:gd name="connsiteY3-272" fmla="*/ 288766 h 938372"/>
                  <a:gd name="connsiteX4-273" fmla="*/ 318874 w 432956"/>
                  <a:gd name="connsiteY4-274" fmla="*/ 390981 h 938372"/>
                  <a:gd name="connsiteX5-275" fmla="*/ 391740 w 432956"/>
                  <a:gd name="connsiteY5-276" fmla="*/ 938372 h 938372"/>
                  <a:gd name="connsiteX6-277" fmla="*/ 41218 w 432956"/>
                  <a:gd name="connsiteY6-278" fmla="*/ 938372 h 938372"/>
                  <a:gd name="connsiteX7-279" fmla="*/ 122717 w 432956"/>
                  <a:gd name="connsiteY7-280" fmla="*/ 458103 h 938372"/>
                  <a:gd name="connsiteX8-281" fmla="*/ 63405 w 432956"/>
                  <a:gd name="connsiteY8-282" fmla="*/ 260163 h 938372"/>
                  <a:gd name="connsiteX9-283" fmla="*/ 0 w 432956"/>
                  <a:gd name="connsiteY9-284" fmla="*/ 152400 h 938372"/>
                  <a:gd name="connsiteX10-285" fmla="*/ 216478 w 432956"/>
                  <a:gd name="connsiteY10-286" fmla="*/ 0 h 938372"/>
                  <a:gd name="connsiteX0-287" fmla="*/ 216478 w 432956"/>
                  <a:gd name="connsiteY0-288" fmla="*/ 0 h 938372"/>
                  <a:gd name="connsiteX1-289" fmla="*/ 432956 w 432956"/>
                  <a:gd name="connsiteY1-290" fmla="*/ 152400 h 938372"/>
                  <a:gd name="connsiteX2-291" fmla="*/ 369551 w 432956"/>
                  <a:gd name="connsiteY2-292" fmla="*/ 260163 h 938372"/>
                  <a:gd name="connsiteX3-293" fmla="*/ 309290 w 432956"/>
                  <a:gd name="connsiteY3-294" fmla="*/ 288766 h 938372"/>
                  <a:gd name="connsiteX4-295" fmla="*/ 318874 w 432956"/>
                  <a:gd name="connsiteY4-296" fmla="*/ 390981 h 938372"/>
                  <a:gd name="connsiteX5-297" fmla="*/ 391740 w 432956"/>
                  <a:gd name="connsiteY5-298" fmla="*/ 938372 h 938372"/>
                  <a:gd name="connsiteX6-299" fmla="*/ 41218 w 432956"/>
                  <a:gd name="connsiteY6-300" fmla="*/ 938372 h 938372"/>
                  <a:gd name="connsiteX7-301" fmla="*/ 138592 w 432956"/>
                  <a:gd name="connsiteY7-302" fmla="*/ 458103 h 938372"/>
                  <a:gd name="connsiteX8-303" fmla="*/ 63405 w 432956"/>
                  <a:gd name="connsiteY8-304" fmla="*/ 260163 h 938372"/>
                  <a:gd name="connsiteX9-305" fmla="*/ 0 w 432956"/>
                  <a:gd name="connsiteY9-306" fmla="*/ 152400 h 938372"/>
                  <a:gd name="connsiteX10-307" fmla="*/ 216478 w 432956"/>
                  <a:gd name="connsiteY10-308" fmla="*/ 0 h 938372"/>
                  <a:gd name="connsiteX0-309" fmla="*/ 216478 w 432956"/>
                  <a:gd name="connsiteY0-310" fmla="*/ 0 h 938372"/>
                  <a:gd name="connsiteX1-311" fmla="*/ 432956 w 432956"/>
                  <a:gd name="connsiteY1-312" fmla="*/ 152400 h 938372"/>
                  <a:gd name="connsiteX2-313" fmla="*/ 369551 w 432956"/>
                  <a:gd name="connsiteY2-314" fmla="*/ 260163 h 938372"/>
                  <a:gd name="connsiteX3-315" fmla="*/ 309290 w 432956"/>
                  <a:gd name="connsiteY3-316" fmla="*/ 288766 h 938372"/>
                  <a:gd name="connsiteX4-317" fmla="*/ 318874 w 432956"/>
                  <a:gd name="connsiteY4-318" fmla="*/ 390981 h 938372"/>
                  <a:gd name="connsiteX5-319" fmla="*/ 391740 w 432956"/>
                  <a:gd name="connsiteY5-320" fmla="*/ 938372 h 938372"/>
                  <a:gd name="connsiteX6-321" fmla="*/ 41218 w 432956"/>
                  <a:gd name="connsiteY6-322" fmla="*/ 938372 h 938372"/>
                  <a:gd name="connsiteX7-323" fmla="*/ 138592 w 432956"/>
                  <a:gd name="connsiteY7-324" fmla="*/ 458103 h 938372"/>
                  <a:gd name="connsiteX8-325" fmla="*/ 63405 w 432956"/>
                  <a:gd name="connsiteY8-326" fmla="*/ 260163 h 938372"/>
                  <a:gd name="connsiteX9-327" fmla="*/ 0 w 432956"/>
                  <a:gd name="connsiteY9-328" fmla="*/ 152400 h 938372"/>
                  <a:gd name="connsiteX10-329" fmla="*/ 216478 w 432956"/>
                  <a:gd name="connsiteY10-330" fmla="*/ 0 h 938372"/>
                  <a:gd name="connsiteX0-331" fmla="*/ 216478 w 432956"/>
                  <a:gd name="connsiteY0-332" fmla="*/ 0 h 938372"/>
                  <a:gd name="connsiteX1-333" fmla="*/ 432956 w 432956"/>
                  <a:gd name="connsiteY1-334" fmla="*/ 152400 h 938372"/>
                  <a:gd name="connsiteX2-335" fmla="*/ 369551 w 432956"/>
                  <a:gd name="connsiteY2-336" fmla="*/ 260163 h 938372"/>
                  <a:gd name="connsiteX3-337" fmla="*/ 309290 w 432956"/>
                  <a:gd name="connsiteY3-338" fmla="*/ 288766 h 938372"/>
                  <a:gd name="connsiteX4-339" fmla="*/ 318874 w 432956"/>
                  <a:gd name="connsiteY4-340" fmla="*/ 390981 h 938372"/>
                  <a:gd name="connsiteX5-341" fmla="*/ 391740 w 432956"/>
                  <a:gd name="connsiteY5-342" fmla="*/ 938372 h 938372"/>
                  <a:gd name="connsiteX6-343" fmla="*/ 41218 w 432956"/>
                  <a:gd name="connsiteY6-344" fmla="*/ 938372 h 938372"/>
                  <a:gd name="connsiteX7-345" fmla="*/ 138592 w 432956"/>
                  <a:gd name="connsiteY7-346" fmla="*/ 458103 h 938372"/>
                  <a:gd name="connsiteX8-347" fmla="*/ 63405 w 432956"/>
                  <a:gd name="connsiteY8-348" fmla="*/ 260163 h 938372"/>
                  <a:gd name="connsiteX9-349" fmla="*/ 0 w 432956"/>
                  <a:gd name="connsiteY9-350" fmla="*/ 152400 h 938372"/>
                  <a:gd name="connsiteX10-351" fmla="*/ 216478 w 432956"/>
                  <a:gd name="connsiteY10-352" fmla="*/ 0 h 938372"/>
                  <a:gd name="connsiteX0-353" fmla="*/ 216478 w 432956"/>
                  <a:gd name="connsiteY0-354" fmla="*/ 0 h 938372"/>
                  <a:gd name="connsiteX1-355" fmla="*/ 432956 w 432956"/>
                  <a:gd name="connsiteY1-356" fmla="*/ 152400 h 938372"/>
                  <a:gd name="connsiteX2-357" fmla="*/ 369551 w 432956"/>
                  <a:gd name="connsiteY2-358" fmla="*/ 260163 h 938372"/>
                  <a:gd name="connsiteX3-359" fmla="*/ 309290 w 432956"/>
                  <a:gd name="connsiteY3-360" fmla="*/ 288766 h 938372"/>
                  <a:gd name="connsiteX4-361" fmla="*/ 322049 w 432956"/>
                  <a:gd name="connsiteY4-362" fmla="*/ 457656 h 938372"/>
                  <a:gd name="connsiteX5-363" fmla="*/ 391740 w 432956"/>
                  <a:gd name="connsiteY5-364" fmla="*/ 938372 h 938372"/>
                  <a:gd name="connsiteX6-365" fmla="*/ 41218 w 432956"/>
                  <a:gd name="connsiteY6-366" fmla="*/ 938372 h 938372"/>
                  <a:gd name="connsiteX7-367" fmla="*/ 138592 w 432956"/>
                  <a:gd name="connsiteY7-368" fmla="*/ 458103 h 938372"/>
                  <a:gd name="connsiteX8-369" fmla="*/ 63405 w 432956"/>
                  <a:gd name="connsiteY8-370" fmla="*/ 260163 h 938372"/>
                  <a:gd name="connsiteX9-371" fmla="*/ 0 w 432956"/>
                  <a:gd name="connsiteY9-372" fmla="*/ 152400 h 938372"/>
                  <a:gd name="connsiteX10-373" fmla="*/ 216478 w 432956"/>
                  <a:gd name="connsiteY10-374" fmla="*/ 0 h 938372"/>
                  <a:gd name="connsiteX0-375" fmla="*/ 216478 w 432956"/>
                  <a:gd name="connsiteY0-376" fmla="*/ 0 h 938372"/>
                  <a:gd name="connsiteX1-377" fmla="*/ 432956 w 432956"/>
                  <a:gd name="connsiteY1-378" fmla="*/ 152400 h 938372"/>
                  <a:gd name="connsiteX2-379" fmla="*/ 369551 w 432956"/>
                  <a:gd name="connsiteY2-380" fmla="*/ 260163 h 938372"/>
                  <a:gd name="connsiteX3-381" fmla="*/ 309290 w 432956"/>
                  <a:gd name="connsiteY3-382" fmla="*/ 288766 h 938372"/>
                  <a:gd name="connsiteX4-383" fmla="*/ 322049 w 432956"/>
                  <a:gd name="connsiteY4-384" fmla="*/ 457656 h 938372"/>
                  <a:gd name="connsiteX5-385" fmla="*/ 391740 w 432956"/>
                  <a:gd name="connsiteY5-386" fmla="*/ 938372 h 938372"/>
                  <a:gd name="connsiteX6-387" fmla="*/ 41218 w 432956"/>
                  <a:gd name="connsiteY6-388" fmla="*/ 938372 h 938372"/>
                  <a:gd name="connsiteX7-389" fmla="*/ 138592 w 432956"/>
                  <a:gd name="connsiteY7-390" fmla="*/ 458103 h 938372"/>
                  <a:gd name="connsiteX8-391" fmla="*/ 63405 w 432956"/>
                  <a:gd name="connsiteY8-392" fmla="*/ 260163 h 938372"/>
                  <a:gd name="connsiteX9-393" fmla="*/ 0 w 432956"/>
                  <a:gd name="connsiteY9-394" fmla="*/ 152400 h 938372"/>
                  <a:gd name="connsiteX10-395" fmla="*/ 216478 w 432956"/>
                  <a:gd name="connsiteY10-396" fmla="*/ 0 h 938372"/>
                  <a:gd name="connsiteX0-397" fmla="*/ 216478 w 432956"/>
                  <a:gd name="connsiteY0-398" fmla="*/ 0 h 938372"/>
                  <a:gd name="connsiteX1-399" fmla="*/ 432956 w 432956"/>
                  <a:gd name="connsiteY1-400" fmla="*/ 152400 h 938372"/>
                  <a:gd name="connsiteX2-401" fmla="*/ 369551 w 432956"/>
                  <a:gd name="connsiteY2-402" fmla="*/ 260163 h 938372"/>
                  <a:gd name="connsiteX3-403" fmla="*/ 309290 w 432956"/>
                  <a:gd name="connsiteY3-404" fmla="*/ 285591 h 938372"/>
                  <a:gd name="connsiteX4-405" fmla="*/ 322049 w 432956"/>
                  <a:gd name="connsiteY4-406" fmla="*/ 457656 h 938372"/>
                  <a:gd name="connsiteX5-407" fmla="*/ 391740 w 432956"/>
                  <a:gd name="connsiteY5-408" fmla="*/ 938372 h 938372"/>
                  <a:gd name="connsiteX6-409" fmla="*/ 41218 w 432956"/>
                  <a:gd name="connsiteY6-410" fmla="*/ 938372 h 938372"/>
                  <a:gd name="connsiteX7-411" fmla="*/ 138592 w 432956"/>
                  <a:gd name="connsiteY7-412" fmla="*/ 458103 h 938372"/>
                  <a:gd name="connsiteX8-413" fmla="*/ 63405 w 432956"/>
                  <a:gd name="connsiteY8-414" fmla="*/ 260163 h 938372"/>
                  <a:gd name="connsiteX9-415" fmla="*/ 0 w 432956"/>
                  <a:gd name="connsiteY9-416" fmla="*/ 152400 h 938372"/>
                  <a:gd name="connsiteX10-417" fmla="*/ 216478 w 432956"/>
                  <a:gd name="connsiteY10-418" fmla="*/ 0 h 938372"/>
                  <a:gd name="connsiteX0-419" fmla="*/ 216478 w 432956"/>
                  <a:gd name="connsiteY0-420" fmla="*/ 0 h 938372"/>
                  <a:gd name="connsiteX1-421" fmla="*/ 432956 w 432956"/>
                  <a:gd name="connsiteY1-422" fmla="*/ 152400 h 938372"/>
                  <a:gd name="connsiteX2-423" fmla="*/ 369551 w 432956"/>
                  <a:gd name="connsiteY2-424" fmla="*/ 260163 h 938372"/>
                  <a:gd name="connsiteX3-425" fmla="*/ 309290 w 432956"/>
                  <a:gd name="connsiteY3-426" fmla="*/ 285591 h 938372"/>
                  <a:gd name="connsiteX4-427" fmla="*/ 322049 w 432956"/>
                  <a:gd name="connsiteY4-428" fmla="*/ 457656 h 938372"/>
                  <a:gd name="connsiteX5-429" fmla="*/ 391740 w 432956"/>
                  <a:gd name="connsiteY5-430" fmla="*/ 938372 h 938372"/>
                  <a:gd name="connsiteX6-431" fmla="*/ 41218 w 432956"/>
                  <a:gd name="connsiteY6-432" fmla="*/ 938372 h 938372"/>
                  <a:gd name="connsiteX7-433" fmla="*/ 138592 w 432956"/>
                  <a:gd name="connsiteY7-434" fmla="*/ 458103 h 938372"/>
                  <a:gd name="connsiteX8-435" fmla="*/ 63405 w 432956"/>
                  <a:gd name="connsiteY8-436" fmla="*/ 260163 h 938372"/>
                  <a:gd name="connsiteX9-437" fmla="*/ 0 w 432956"/>
                  <a:gd name="connsiteY9-438" fmla="*/ 152400 h 938372"/>
                  <a:gd name="connsiteX10-439" fmla="*/ 216478 w 432956"/>
                  <a:gd name="connsiteY10-440" fmla="*/ 0 h 938372"/>
                  <a:gd name="connsiteX0-441" fmla="*/ 216478 w 432956"/>
                  <a:gd name="connsiteY0-442" fmla="*/ 0 h 938372"/>
                  <a:gd name="connsiteX1-443" fmla="*/ 432956 w 432956"/>
                  <a:gd name="connsiteY1-444" fmla="*/ 152400 h 938372"/>
                  <a:gd name="connsiteX2-445" fmla="*/ 369551 w 432956"/>
                  <a:gd name="connsiteY2-446" fmla="*/ 260163 h 938372"/>
                  <a:gd name="connsiteX3-447" fmla="*/ 322049 w 432956"/>
                  <a:gd name="connsiteY3-448" fmla="*/ 457656 h 938372"/>
                  <a:gd name="connsiteX4-449" fmla="*/ 391740 w 432956"/>
                  <a:gd name="connsiteY4-450" fmla="*/ 938372 h 938372"/>
                  <a:gd name="connsiteX5-451" fmla="*/ 41218 w 432956"/>
                  <a:gd name="connsiteY5-452" fmla="*/ 938372 h 938372"/>
                  <a:gd name="connsiteX6-453" fmla="*/ 138592 w 432956"/>
                  <a:gd name="connsiteY6-454" fmla="*/ 458103 h 938372"/>
                  <a:gd name="connsiteX7-455" fmla="*/ 63405 w 432956"/>
                  <a:gd name="connsiteY7-456" fmla="*/ 260163 h 938372"/>
                  <a:gd name="connsiteX8-457" fmla="*/ 0 w 432956"/>
                  <a:gd name="connsiteY8-458" fmla="*/ 152400 h 938372"/>
                  <a:gd name="connsiteX9-459" fmla="*/ 216478 w 432956"/>
                  <a:gd name="connsiteY9-460" fmla="*/ 0 h 938372"/>
                  <a:gd name="connsiteX0-461" fmla="*/ 216478 w 432956"/>
                  <a:gd name="connsiteY0-462" fmla="*/ 0 h 938372"/>
                  <a:gd name="connsiteX1-463" fmla="*/ 432956 w 432956"/>
                  <a:gd name="connsiteY1-464" fmla="*/ 152400 h 938372"/>
                  <a:gd name="connsiteX2-465" fmla="*/ 369551 w 432956"/>
                  <a:gd name="connsiteY2-466" fmla="*/ 260163 h 938372"/>
                  <a:gd name="connsiteX3-467" fmla="*/ 322049 w 432956"/>
                  <a:gd name="connsiteY3-468" fmla="*/ 457656 h 938372"/>
                  <a:gd name="connsiteX4-469" fmla="*/ 391740 w 432956"/>
                  <a:gd name="connsiteY4-470" fmla="*/ 938372 h 938372"/>
                  <a:gd name="connsiteX5-471" fmla="*/ 41218 w 432956"/>
                  <a:gd name="connsiteY5-472" fmla="*/ 938372 h 938372"/>
                  <a:gd name="connsiteX6-473" fmla="*/ 138592 w 432956"/>
                  <a:gd name="connsiteY6-474" fmla="*/ 458103 h 938372"/>
                  <a:gd name="connsiteX7-475" fmla="*/ 63405 w 432956"/>
                  <a:gd name="connsiteY7-476" fmla="*/ 260163 h 938372"/>
                  <a:gd name="connsiteX8-477" fmla="*/ 0 w 432956"/>
                  <a:gd name="connsiteY8-478" fmla="*/ 152400 h 938372"/>
                  <a:gd name="connsiteX9-479" fmla="*/ 216478 w 432956"/>
                  <a:gd name="connsiteY9-480" fmla="*/ 0 h 938372"/>
                  <a:gd name="connsiteX0-481" fmla="*/ 216478 w 432956"/>
                  <a:gd name="connsiteY0-482" fmla="*/ 0 h 938372"/>
                  <a:gd name="connsiteX1-483" fmla="*/ 432956 w 432956"/>
                  <a:gd name="connsiteY1-484" fmla="*/ 152400 h 938372"/>
                  <a:gd name="connsiteX2-485" fmla="*/ 369551 w 432956"/>
                  <a:gd name="connsiteY2-486" fmla="*/ 260163 h 938372"/>
                  <a:gd name="connsiteX3-487" fmla="*/ 322049 w 432956"/>
                  <a:gd name="connsiteY3-488" fmla="*/ 457656 h 938372"/>
                  <a:gd name="connsiteX4-489" fmla="*/ 391740 w 432956"/>
                  <a:gd name="connsiteY4-490" fmla="*/ 938372 h 938372"/>
                  <a:gd name="connsiteX5-491" fmla="*/ 41218 w 432956"/>
                  <a:gd name="connsiteY5-492" fmla="*/ 938372 h 938372"/>
                  <a:gd name="connsiteX6-493" fmla="*/ 138592 w 432956"/>
                  <a:gd name="connsiteY6-494" fmla="*/ 458103 h 938372"/>
                  <a:gd name="connsiteX7-495" fmla="*/ 63405 w 432956"/>
                  <a:gd name="connsiteY7-496" fmla="*/ 260163 h 938372"/>
                  <a:gd name="connsiteX8-497" fmla="*/ 0 w 432956"/>
                  <a:gd name="connsiteY8-498" fmla="*/ 152400 h 938372"/>
                  <a:gd name="connsiteX9-499" fmla="*/ 216478 w 432956"/>
                  <a:gd name="connsiteY9-500" fmla="*/ 0 h 938372"/>
                  <a:gd name="connsiteX0-501" fmla="*/ 216478 w 432956"/>
                  <a:gd name="connsiteY0-502" fmla="*/ 0 h 938372"/>
                  <a:gd name="connsiteX1-503" fmla="*/ 432956 w 432956"/>
                  <a:gd name="connsiteY1-504" fmla="*/ 152400 h 938372"/>
                  <a:gd name="connsiteX2-505" fmla="*/ 369551 w 432956"/>
                  <a:gd name="connsiteY2-506" fmla="*/ 260163 h 938372"/>
                  <a:gd name="connsiteX3-507" fmla="*/ 322049 w 432956"/>
                  <a:gd name="connsiteY3-508" fmla="*/ 457656 h 938372"/>
                  <a:gd name="connsiteX4-509" fmla="*/ 391740 w 432956"/>
                  <a:gd name="connsiteY4-510" fmla="*/ 938372 h 938372"/>
                  <a:gd name="connsiteX5-511" fmla="*/ 41218 w 432956"/>
                  <a:gd name="connsiteY5-512" fmla="*/ 938372 h 938372"/>
                  <a:gd name="connsiteX6-513" fmla="*/ 138592 w 432956"/>
                  <a:gd name="connsiteY6-514" fmla="*/ 458103 h 938372"/>
                  <a:gd name="connsiteX7-515" fmla="*/ 63405 w 432956"/>
                  <a:gd name="connsiteY7-516" fmla="*/ 260163 h 938372"/>
                  <a:gd name="connsiteX8-517" fmla="*/ 0 w 432956"/>
                  <a:gd name="connsiteY8-518" fmla="*/ 152400 h 938372"/>
                  <a:gd name="connsiteX9-519" fmla="*/ 216478 w 432956"/>
                  <a:gd name="connsiteY9-520" fmla="*/ 0 h 938372"/>
                  <a:gd name="connsiteX0-521" fmla="*/ 216478 w 432956"/>
                  <a:gd name="connsiteY0-522" fmla="*/ 0 h 938372"/>
                  <a:gd name="connsiteX1-523" fmla="*/ 432956 w 432956"/>
                  <a:gd name="connsiteY1-524" fmla="*/ 152400 h 938372"/>
                  <a:gd name="connsiteX2-525" fmla="*/ 369551 w 432956"/>
                  <a:gd name="connsiteY2-526" fmla="*/ 260163 h 938372"/>
                  <a:gd name="connsiteX3-527" fmla="*/ 322049 w 432956"/>
                  <a:gd name="connsiteY3-528" fmla="*/ 470356 h 938372"/>
                  <a:gd name="connsiteX4-529" fmla="*/ 391740 w 432956"/>
                  <a:gd name="connsiteY4-530" fmla="*/ 938372 h 938372"/>
                  <a:gd name="connsiteX5-531" fmla="*/ 41218 w 432956"/>
                  <a:gd name="connsiteY5-532" fmla="*/ 938372 h 938372"/>
                  <a:gd name="connsiteX6-533" fmla="*/ 138592 w 432956"/>
                  <a:gd name="connsiteY6-534" fmla="*/ 458103 h 938372"/>
                  <a:gd name="connsiteX7-535" fmla="*/ 63405 w 432956"/>
                  <a:gd name="connsiteY7-536" fmla="*/ 260163 h 938372"/>
                  <a:gd name="connsiteX8-537" fmla="*/ 0 w 432956"/>
                  <a:gd name="connsiteY8-538" fmla="*/ 152400 h 938372"/>
                  <a:gd name="connsiteX9-539" fmla="*/ 216478 w 432956"/>
                  <a:gd name="connsiteY9-540" fmla="*/ 0 h 938372"/>
                  <a:gd name="connsiteX0-541" fmla="*/ 216478 w 432956"/>
                  <a:gd name="connsiteY0-542" fmla="*/ 0 h 938372"/>
                  <a:gd name="connsiteX1-543" fmla="*/ 432956 w 432956"/>
                  <a:gd name="connsiteY1-544" fmla="*/ 152400 h 938372"/>
                  <a:gd name="connsiteX2-545" fmla="*/ 369551 w 432956"/>
                  <a:gd name="connsiteY2-546" fmla="*/ 260163 h 938372"/>
                  <a:gd name="connsiteX3-547" fmla="*/ 322049 w 432956"/>
                  <a:gd name="connsiteY3-548" fmla="*/ 470356 h 938372"/>
                  <a:gd name="connsiteX4-549" fmla="*/ 391740 w 432956"/>
                  <a:gd name="connsiteY4-550" fmla="*/ 938372 h 938372"/>
                  <a:gd name="connsiteX5-551" fmla="*/ 41218 w 432956"/>
                  <a:gd name="connsiteY5-552" fmla="*/ 938372 h 938372"/>
                  <a:gd name="connsiteX6-553" fmla="*/ 138592 w 432956"/>
                  <a:gd name="connsiteY6-554" fmla="*/ 458103 h 938372"/>
                  <a:gd name="connsiteX7-555" fmla="*/ 63405 w 432956"/>
                  <a:gd name="connsiteY7-556" fmla="*/ 260163 h 938372"/>
                  <a:gd name="connsiteX8-557" fmla="*/ 0 w 432956"/>
                  <a:gd name="connsiteY8-558" fmla="*/ 152400 h 938372"/>
                  <a:gd name="connsiteX9-559" fmla="*/ 216478 w 432956"/>
                  <a:gd name="connsiteY9-560" fmla="*/ 0 h 938372"/>
                  <a:gd name="connsiteX0-561" fmla="*/ 216478 w 432956"/>
                  <a:gd name="connsiteY0-562" fmla="*/ 0 h 938372"/>
                  <a:gd name="connsiteX1-563" fmla="*/ 432956 w 432956"/>
                  <a:gd name="connsiteY1-564" fmla="*/ 152400 h 938372"/>
                  <a:gd name="connsiteX2-565" fmla="*/ 369551 w 432956"/>
                  <a:gd name="connsiteY2-566" fmla="*/ 260163 h 938372"/>
                  <a:gd name="connsiteX3-567" fmla="*/ 318874 w 432956"/>
                  <a:gd name="connsiteY3-568" fmla="*/ 454481 h 938372"/>
                  <a:gd name="connsiteX4-569" fmla="*/ 391740 w 432956"/>
                  <a:gd name="connsiteY4-570" fmla="*/ 938372 h 938372"/>
                  <a:gd name="connsiteX5-571" fmla="*/ 41218 w 432956"/>
                  <a:gd name="connsiteY5-572" fmla="*/ 938372 h 938372"/>
                  <a:gd name="connsiteX6-573" fmla="*/ 138592 w 432956"/>
                  <a:gd name="connsiteY6-574" fmla="*/ 458103 h 938372"/>
                  <a:gd name="connsiteX7-575" fmla="*/ 63405 w 432956"/>
                  <a:gd name="connsiteY7-576" fmla="*/ 260163 h 938372"/>
                  <a:gd name="connsiteX8-577" fmla="*/ 0 w 432956"/>
                  <a:gd name="connsiteY8-578" fmla="*/ 152400 h 938372"/>
                  <a:gd name="connsiteX9-579" fmla="*/ 216478 w 432956"/>
                  <a:gd name="connsiteY9-580" fmla="*/ 0 h 938372"/>
                  <a:gd name="connsiteX0-581" fmla="*/ 216478 w 432956"/>
                  <a:gd name="connsiteY0-582" fmla="*/ 0 h 938372"/>
                  <a:gd name="connsiteX1-583" fmla="*/ 432956 w 432956"/>
                  <a:gd name="connsiteY1-584" fmla="*/ 152400 h 938372"/>
                  <a:gd name="connsiteX2-585" fmla="*/ 369551 w 432956"/>
                  <a:gd name="connsiteY2-586" fmla="*/ 260163 h 938372"/>
                  <a:gd name="connsiteX3-587" fmla="*/ 318874 w 432956"/>
                  <a:gd name="connsiteY3-588" fmla="*/ 454481 h 938372"/>
                  <a:gd name="connsiteX4-589" fmla="*/ 391740 w 432956"/>
                  <a:gd name="connsiteY4-590" fmla="*/ 938372 h 938372"/>
                  <a:gd name="connsiteX5-591" fmla="*/ 41218 w 432956"/>
                  <a:gd name="connsiteY5-592" fmla="*/ 938372 h 938372"/>
                  <a:gd name="connsiteX6-593" fmla="*/ 138592 w 432956"/>
                  <a:gd name="connsiteY6-594" fmla="*/ 458103 h 938372"/>
                  <a:gd name="connsiteX7-595" fmla="*/ 63405 w 432956"/>
                  <a:gd name="connsiteY7-596" fmla="*/ 260163 h 938372"/>
                  <a:gd name="connsiteX8-597" fmla="*/ 0 w 432956"/>
                  <a:gd name="connsiteY8-598" fmla="*/ 152400 h 938372"/>
                  <a:gd name="connsiteX9-599" fmla="*/ 216478 w 432956"/>
                  <a:gd name="connsiteY9-600" fmla="*/ 0 h 938372"/>
                  <a:gd name="connsiteX0-601" fmla="*/ 216478 w 432956"/>
                  <a:gd name="connsiteY0-602" fmla="*/ 0 h 938372"/>
                  <a:gd name="connsiteX1-603" fmla="*/ 432956 w 432956"/>
                  <a:gd name="connsiteY1-604" fmla="*/ 152400 h 938372"/>
                  <a:gd name="connsiteX2-605" fmla="*/ 369551 w 432956"/>
                  <a:gd name="connsiteY2-606" fmla="*/ 260163 h 938372"/>
                  <a:gd name="connsiteX3-607" fmla="*/ 318874 w 432956"/>
                  <a:gd name="connsiteY3-608" fmla="*/ 454481 h 938372"/>
                  <a:gd name="connsiteX4-609" fmla="*/ 391740 w 432956"/>
                  <a:gd name="connsiteY4-610" fmla="*/ 938372 h 938372"/>
                  <a:gd name="connsiteX5-611" fmla="*/ 41218 w 432956"/>
                  <a:gd name="connsiteY5-612" fmla="*/ 938372 h 938372"/>
                  <a:gd name="connsiteX6-613" fmla="*/ 138592 w 432956"/>
                  <a:gd name="connsiteY6-614" fmla="*/ 458103 h 938372"/>
                  <a:gd name="connsiteX7-615" fmla="*/ 63405 w 432956"/>
                  <a:gd name="connsiteY7-616" fmla="*/ 260163 h 938372"/>
                  <a:gd name="connsiteX8-617" fmla="*/ 0 w 432956"/>
                  <a:gd name="connsiteY8-618" fmla="*/ 152400 h 938372"/>
                  <a:gd name="connsiteX9-619" fmla="*/ 216478 w 432956"/>
                  <a:gd name="connsiteY9-620" fmla="*/ 0 h 938372"/>
                  <a:gd name="connsiteX0-621" fmla="*/ 216478 w 432956"/>
                  <a:gd name="connsiteY0-622" fmla="*/ 0 h 938372"/>
                  <a:gd name="connsiteX1-623" fmla="*/ 432956 w 432956"/>
                  <a:gd name="connsiteY1-624" fmla="*/ 152400 h 938372"/>
                  <a:gd name="connsiteX2-625" fmla="*/ 369551 w 432956"/>
                  <a:gd name="connsiteY2-626" fmla="*/ 260163 h 938372"/>
                  <a:gd name="connsiteX3-627" fmla="*/ 318874 w 432956"/>
                  <a:gd name="connsiteY3-628" fmla="*/ 454481 h 938372"/>
                  <a:gd name="connsiteX4-629" fmla="*/ 391740 w 432956"/>
                  <a:gd name="connsiteY4-630" fmla="*/ 938372 h 938372"/>
                  <a:gd name="connsiteX5-631" fmla="*/ 41218 w 432956"/>
                  <a:gd name="connsiteY5-632" fmla="*/ 938372 h 938372"/>
                  <a:gd name="connsiteX6-633" fmla="*/ 138592 w 432956"/>
                  <a:gd name="connsiteY6-634" fmla="*/ 458103 h 938372"/>
                  <a:gd name="connsiteX7-635" fmla="*/ 63405 w 432956"/>
                  <a:gd name="connsiteY7-636" fmla="*/ 260163 h 938372"/>
                  <a:gd name="connsiteX8-637" fmla="*/ 0 w 432956"/>
                  <a:gd name="connsiteY8-638" fmla="*/ 152400 h 938372"/>
                  <a:gd name="connsiteX9-639" fmla="*/ 216478 w 432956"/>
                  <a:gd name="connsiteY9-640" fmla="*/ 0 h 938372"/>
                  <a:gd name="connsiteX0-641" fmla="*/ 216478 w 432956"/>
                  <a:gd name="connsiteY0-642" fmla="*/ 0 h 938372"/>
                  <a:gd name="connsiteX1-643" fmla="*/ 432956 w 432956"/>
                  <a:gd name="connsiteY1-644" fmla="*/ 152400 h 938372"/>
                  <a:gd name="connsiteX2-645" fmla="*/ 369551 w 432956"/>
                  <a:gd name="connsiteY2-646" fmla="*/ 260163 h 938372"/>
                  <a:gd name="connsiteX3-647" fmla="*/ 318874 w 432956"/>
                  <a:gd name="connsiteY3-648" fmla="*/ 454481 h 938372"/>
                  <a:gd name="connsiteX4-649" fmla="*/ 391740 w 432956"/>
                  <a:gd name="connsiteY4-650" fmla="*/ 938372 h 938372"/>
                  <a:gd name="connsiteX5-651" fmla="*/ 41218 w 432956"/>
                  <a:gd name="connsiteY5-652" fmla="*/ 938372 h 938372"/>
                  <a:gd name="connsiteX6-653" fmla="*/ 138592 w 432956"/>
                  <a:gd name="connsiteY6-654" fmla="*/ 458103 h 938372"/>
                  <a:gd name="connsiteX7-655" fmla="*/ 63405 w 432956"/>
                  <a:gd name="connsiteY7-656" fmla="*/ 260163 h 938372"/>
                  <a:gd name="connsiteX8-657" fmla="*/ 0 w 432956"/>
                  <a:gd name="connsiteY8-658" fmla="*/ 152400 h 938372"/>
                  <a:gd name="connsiteX9-659" fmla="*/ 216478 w 432956"/>
                  <a:gd name="connsiteY9-660" fmla="*/ 0 h 938372"/>
                  <a:gd name="connsiteX0-661" fmla="*/ 216478 w 432956"/>
                  <a:gd name="connsiteY0-662" fmla="*/ 0 h 938372"/>
                  <a:gd name="connsiteX1-663" fmla="*/ 432956 w 432956"/>
                  <a:gd name="connsiteY1-664" fmla="*/ 152400 h 938372"/>
                  <a:gd name="connsiteX2-665" fmla="*/ 369551 w 432956"/>
                  <a:gd name="connsiteY2-666" fmla="*/ 260163 h 938372"/>
                  <a:gd name="connsiteX3-667" fmla="*/ 318874 w 432956"/>
                  <a:gd name="connsiteY3-668" fmla="*/ 457656 h 938372"/>
                  <a:gd name="connsiteX4-669" fmla="*/ 391740 w 432956"/>
                  <a:gd name="connsiteY4-670" fmla="*/ 938372 h 938372"/>
                  <a:gd name="connsiteX5-671" fmla="*/ 41218 w 432956"/>
                  <a:gd name="connsiteY5-672" fmla="*/ 938372 h 938372"/>
                  <a:gd name="connsiteX6-673" fmla="*/ 138592 w 432956"/>
                  <a:gd name="connsiteY6-674" fmla="*/ 458103 h 938372"/>
                  <a:gd name="connsiteX7-675" fmla="*/ 63405 w 432956"/>
                  <a:gd name="connsiteY7-676" fmla="*/ 260163 h 938372"/>
                  <a:gd name="connsiteX8-677" fmla="*/ 0 w 432956"/>
                  <a:gd name="connsiteY8-678" fmla="*/ 152400 h 938372"/>
                  <a:gd name="connsiteX9-679" fmla="*/ 216478 w 432956"/>
                  <a:gd name="connsiteY9-680" fmla="*/ 0 h 938372"/>
                  <a:gd name="connsiteX0-681" fmla="*/ 216478 w 432956"/>
                  <a:gd name="connsiteY0-682" fmla="*/ 0 h 938372"/>
                  <a:gd name="connsiteX1-683" fmla="*/ 432956 w 432956"/>
                  <a:gd name="connsiteY1-684" fmla="*/ 152400 h 938372"/>
                  <a:gd name="connsiteX2-685" fmla="*/ 369551 w 432956"/>
                  <a:gd name="connsiteY2-686" fmla="*/ 260163 h 938372"/>
                  <a:gd name="connsiteX3-687" fmla="*/ 318874 w 432956"/>
                  <a:gd name="connsiteY3-688" fmla="*/ 457656 h 938372"/>
                  <a:gd name="connsiteX4-689" fmla="*/ 391740 w 432956"/>
                  <a:gd name="connsiteY4-690" fmla="*/ 938372 h 938372"/>
                  <a:gd name="connsiteX5-691" fmla="*/ 41218 w 432956"/>
                  <a:gd name="connsiteY5-692" fmla="*/ 938372 h 938372"/>
                  <a:gd name="connsiteX6-693" fmla="*/ 138592 w 432956"/>
                  <a:gd name="connsiteY6-694" fmla="*/ 458103 h 938372"/>
                  <a:gd name="connsiteX7-695" fmla="*/ 63405 w 432956"/>
                  <a:gd name="connsiteY7-696" fmla="*/ 260163 h 938372"/>
                  <a:gd name="connsiteX8-697" fmla="*/ 0 w 432956"/>
                  <a:gd name="connsiteY8-698" fmla="*/ 152400 h 938372"/>
                  <a:gd name="connsiteX9-699" fmla="*/ 216478 w 432956"/>
                  <a:gd name="connsiteY9-700" fmla="*/ 0 h 938372"/>
                  <a:gd name="connsiteX0-701" fmla="*/ 216478 w 432956"/>
                  <a:gd name="connsiteY0-702" fmla="*/ 0 h 938372"/>
                  <a:gd name="connsiteX1-703" fmla="*/ 432956 w 432956"/>
                  <a:gd name="connsiteY1-704" fmla="*/ 152400 h 938372"/>
                  <a:gd name="connsiteX2-705" fmla="*/ 369551 w 432956"/>
                  <a:gd name="connsiteY2-706" fmla="*/ 260163 h 938372"/>
                  <a:gd name="connsiteX3-707" fmla="*/ 318874 w 432956"/>
                  <a:gd name="connsiteY3-708" fmla="*/ 457656 h 938372"/>
                  <a:gd name="connsiteX4-709" fmla="*/ 391740 w 432956"/>
                  <a:gd name="connsiteY4-710" fmla="*/ 938372 h 938372"/>
                  <a:gd name="connsiteX5-711" fmla="*/ 41218 w 432956"/>
                  <a:gd name="connsiteY5-712" fmla="*/ 938372 h 938372"/>
                  <a:gd name="connsiteX6-713" fmla="*/ 138592 w 432956"/>
                  <a:gd name="connsiteY6-714" fmla="*/ 458103 h 938372"/>
                  <a:gd name="connsiteX7-715" fmla="*/ 63405 w 432956"/>
                  <a:gd name="connsiteY7-716" fmla="*/ 260163 h 938372"/>
                  <a:gd name="connsiteX8-717" fmla="*/ 0 w 432956"/>
                  <a:gd name="connsiteY8-718" fmla="*/ 152400 h 938372"/>
                  <a:gd name="connsiteX9-719" fmla="*/ 216478 w 432956"/>
                  <a:gd name="connsiteY9-720" fmla="*/ 0 h 938372"/>
                  <a:gd name="connsiteX0-721" fmla="*/ 391740 w 483180"/>
                  <a:gd name="connsiteY0-722" fmla="*/ 938372 h 1029812"/>
                  <a:gd name="connsiteX1-723" fmla="*/ 41218 w 483180"/>
                  <a:gd name="connsiteY1-724" fmla="*/ 938372 h 1029812"/>
                  <a:gd name="connsiteX2-725" fmla="*/ 138592 w 483180"/>
                  <a:gd name="connsiteY2-726" fmla="*/ 458103 h 1029812"/>
                  <a:gd name="connsiteX3-727" fmla="*/ 63405 w 483180"/>
                  <a:gd name="connsiteY3-728" fmla="*/ 260163 h 1029812"/>
                  <a:gd name="connsiteX4-729" fmla="*/ 0 w 483180"/>
                  <a:gd name="connsiteY4-730" fmla="*/ 152400 h 1029812"/>
                  <a:gd name="connsiteX5-731" fmla="*/ 216478 w 483180"/>
                  <a:gd name="connsiteY5-732" fmla="*/ 0 h 1029812"/>
                  <a:gd name="connsiteX6-733" fmla="*/ 432956 w 483180"/>
                  <a:gd name="connsiteY6-734" fmla="*/ 152400 h 1029812"/>
                  <a:gd name="connsiteX7-735" fmla="*/ 369551 w 483180"/>
                  <a:gd name="connsiteY7-736" fmla="*/ 260163 h 1029812"/>
                  <a:gd name="connsiteX8-737" fmla="*/ 318874 w 483180"/>
                  <a:gd name="connsiteY8-738" fmla="*/ 457656 h 1029812"/>
                  <a:gd name="connsiteX9-739" fmla="*/ 483180 w 483180"/>
                  <a:gd name="connsiteY9-740" fmla="*/ 1029812 h 1029812"/>
                  <a:gd name="connsiteX0-741" fmla="*/ 41218 w 483180"/>
                  <a:gd name="connsiteY0-742" fmla="*/ 938372 h 1029812"/>
                  <a:gd name="connsiteX1-743" fmla="*/ 138592 w 483180"/>
                  <a:gd name="connsiteY1-744" fmla="*/ 458103 h 1029812"/>
                  <a:gd name="connsiteX2-745" fmla="*/ 63405 w 483180"/>
                  <a:gd name="connsiteY2-746" fmla="*/ 260163 h 1029812"/>
                  <a:gd name="connsiteX3-747" fmla="*/ 0 w 483180"/>
                  <a:gd name="connsiteY3-748" fmla="*/ 152400 h 1029812"/>
                  <a:gd name="connsiteX4-749" fmla="*/ 216478 w 483180"/>
                  <a:gd name="connsiteY4-750" fmla="*/ 0 h 1029812"/>
                  <a:gd name="connsiteX5-751" fmla="*/ 432956 w 483180"/>
                  <a:gd name="connsiteY5-752" fmla="*/ 152400 h 1029812"/>
                  <a:gd name="connsiteX6-753" fmla="*/ 369551 w 483180"/>
                  <a:gd name="connsiteY6-754" fmla="*/ 260163 h 1029812"/>
                  <a:gd name="connsiteX7-755" fmla="*/ 318874 w 483180"/>
                  <a:gd name="connsiteY7-756" fmla="*/ 457656 h 1029812"/>
                  <a:gd name="connsiteX8-757" fmla="*/ 483180 w 483180"/>
                  <a:gd name="connsiteY8-758" fmla="*/ 1029812 h 1029812"/>
                  <a:gd name="connsiteX0-759" fmla="*/ 41218 w 432956"/>
                  <a:gd name="connsiteY0-760" fmla="*/ 938372 h 938372"/>
                  <a:gd name="connsiteX1-761" fmla="*/ 138592 w 432956"/>
                  <a:gd name="connsiteY1-762" fmla="*/ 458103 h 938372"/>
                  <a:gd name="connsiteX2-763" fmla="*/ 63405 w 432956"/>
                  <a:gd name="connsiteY2-764" fmla="*/ 260163 h 938372"/>
                  <a:gd name="connsiteX3-765" fmla="*/ 0 w 432956"/>
                  <a:gd name="connsiteY3-766" fmla="*/ 152400 h 938372"/>
                  <a:gd name="connsiteX4-767" fmla="*/ 216478 w 432956"/>
                  <a:gd name="connsiteY4-768" fmla="*/ 0 h 938372"/>
                  <a:gd name="connsiteX5-769" fmla="*/ 432956 w 432956"/>
                  <a:gd name="connsiteY5-770" fmla="*/ 152400 h 938372"/>
                  <a:gd name="connsiteX6-771" fmla="*/ 369551 w 432956"/>
                  <a:gd name="connsiteY6-772" fmla="*/ 260163 h 938372"/>
                  <a:gd name="connsiteX7-773" fmla="*/ 318874 w 432956"/>
                  <a:gd name="connsiteY7-774" fmla="*/ 457656 h 938372"/>
                  <a:gd name="connsiteX8-775" fmla="*/ 422855 w 432956"/>
                  <a:gd name="connsiteY8-776" fmla="*/ 925037 h 938372"/>
                  <a:gd name="connsiteX0-777" fmla="*/ 41218 w 432956"/>
                  <a:gd name="connsiteY0-778" fmla="*/ 938372 h 938372"/>
                  <a:gd name="connsiteX1-779" fmla="*/ 138592 w 432956"/>
                  <a:gd name="connsiteY1-780" fmla="*/ 458103 h 938372"/>
                  <a:gd name="connsiteX2-781" fmla="*/ 63405 w 432956"/>
                  <a:gd name="connsiteY2-782" fmla="*/ 260163 h 938372"/>
                  <a:gd name="connsiteX3-783" fmla="*/ 0 w 432956"/>
                  <a:gd name="connsiteY3-784" fmla="*/ 152400 h 938372"/>
                  <a:gd name="connsiteX4-785" fmla="*/ 216478 w 432956"/>
                  <a:gd name="connsiteY4-786" fmla="*/ 0 h 938372"/>
                  <a:gd name="connsiteX5-787" fmla="*/ 432956 w 432956"/>
                  <a:gd name="connsiteY5-788" fmla="*/ 152400 h 938372"/>
                  <a:gd name="connsiteX6-789" fmla="*/ 369551 w 432956"/>
                  <a:gd name="connsiteY6-790" fmla="*/ 260163 h 938372"/>
                  <a:gd name="connsiteX7-791" fmla="*/ 318874 w 432956"/>
                  <a:gd name="connsiteY7-792" fmla="*/ 457656 h 938372"/>
                  <a:gd name="connsiteX8-793" fmla="*/ 422855 w 432956"/>
                  <a:gd name="connsiteY8-794" fmla="*/ 925037 h 938372"/>
                  <a:gd name="connsiteX0-795" fmla="*/ 41218 w 432956"/>
                  <a:gd name="connsiteY0-796" fmla="*/ 938372 h 938372"/>
                  <a:gd name="connsiteX1-797" fmla="*/ 138592 w 432956"/>
                  <a:gd name="connsiteY1-798" fmla="*/ 458103 h 938372"/>
                  <a:gd name="connsiteX2-799" fmla="*/ 63405 w 432956"/>
                  <a:gd name="connsiteY2-800" fmla="*/ 260163 h 938372"/>
                  <a:gd name="connsiteX3-801" fmla="*/ 0 w 432956"/>
                  <a:gd name="connsiteY3-802" fmla="*/ 152400 h 938372"/>
                  <a:gd name="connsiteX4-803" fmla="*/ 216478 w 432956"/>
                  <a:gd name="connsiteY4-804" fmla="*/ 0 h 938372"/>
                  <a:gd name="connsiteX5-805" fmla="*/ 432956 w 432956"/>
                  <a:gd name="connsiteY5-806" fmla="*/ 152400 h 938372"/>
                  <a:gd name="connsiteX6-807" fmla="*/ 369551 w 432956"/>
                  <a:gd name="connsiteY6-808" fmla="*/ 260163 h 938372"/>
                  <a:gd name="connsiteX7-809" fmla="*/ 318874 w 432956"/>
                  <a:gd name="connsiteY7-810" fmla="*/ 457656 h 938372"/>
                  <a:gd name="connsiteX8-811" fmla="*/ 400630 w 432956"/>
                  <a:gd name="connsiteY8-812" fmla="*/ 925037 h 938372"/>
                  <a:gd name="connsiteX0-813" fmla="*/ 41218 w 432956"/>
                  <a:gd name="connsiteY0-814" fmla="*/ 938372 h 938372"/>
                  <a:gd name="connsiteX1-815" fmla="*/ 138592 w 432956"/>
                  <a:gd name="connsiteY1-816" fmla="*/ 458103 h 938372"/>
                  <a:gd name="connsiteX2-817" fmla="*/ 63405 w 432956"/>
                  <a:gd name="connsiteY2-818" fmla="*/ 260163 h 938372"/>
                  <a:gd name="connsiteX3-819" fmla="*/ 0 w 432956"/>
                  <a:gd name="connsiteY3-820" fmla="*/ 152400 h 938372"/>
                  <a:gd name="connsiteX4-821" fmla="*/ 216478 w 432956"/>
                  <a:gd name="connsiteY4-822" fmla="*/ 0 h 938372"/>
                  <a:gd name="connsiteX5-823" fmla="*/ 432956 w 432956"/>
                  <a:gd name="connsiteY5-824" fmla="*/ 152400 h 938372"/>
                  <a:gd name="connsiteX6-825" fmla="*/ 369551 w 432956"/>
                  <a:gd name="connsiteY6-826" fmla="*/ 260163 h 938372"/>
                  <a:gd name="connsiteX7-827" fmla="*/ 318874 w 432956"/>
                  <a:gd name="connsiteY7-828" fmla="*/ 457656 h 938372"/>
                  <a:gd name="connsiteX8-829" fmla="*/ 400630 w 432956"/>
                  <a:gd name="connsiteY8-830" fmla="*/ 925037 h 938372"/>
                  <a:gd name="connsiteX0-831" fmla="*/ 41218 w 432956"/>
                  <a:gd name="connsiteY0-832" fmla="*/ 938372 h 938372"/>
                  <a:gd name="connsiteX1-833" fmla="*/ 138592 w 432956"/>
                  <a:gd name="connsiteY1-834" fmla="*/ 458103 h 938372"/>
                  <a:gd name="connsiteX2-835" fmla="*/ 63405 w 432956"/>
                  <a:gd name="connsiteY2-836" fmla="*/ 260163 h 938372"/>
                  <a:gd name="connsiteX3-837" fmla="*/ 0 w 432956"/>
                  <a:gd name="connsiteY3-838" fmla="*/ 152400 h 938372"/>
                  <a:gd name="connsiteX4-839" fmla="*/ 216478 w 432956"/>
                  <a:gd name="connsiteY4-840" fmla="*/ 0 h 938372"/>
                  <a:gd name="connsiteX5-841" fmla="*/ 432956 w 432956"/>
                  <a:gd name="connsiteY5-842" fmla="*/ 152400 h 938372"/>
                  <a:gd name="connsiteX6-843" fmla="*/ 369551 w 432956"/>
                  <a:gd name="connsiteY6-844" fmla="*/ 260163 h 938372"/>
                  <a:gd name="connsiteX7-845" fmla="*/ 318874 w 432956"/>
                  <a:gd name="connsiteY7-846" fmla="*/ 454481 h 938372"/>
                  <a:gd name="connsiteX8-847" fmla="*/ 400630 w 432956"/>
                  <a:gd name="connsiteY8-848" fmla="*/ 925037 h 938372"/>
                  <a:gd name="connsiteX0-849" fmla="*/ 41218 w 432956"/>
                  <a:gd name="connsiteY0-850" fmla="*/ 938372 h 938372"/>
                  <a:gd name="connsiteX1-851" fmla="*/ 138592 w 432956"/>
                  <a:gd name="connsiteY1-852" fmla="*/ 458103 h 938372"/>
                  <a:gd name="connsiteX2-853" fmla="*/ 63405 w 432956"/>
                  <a:gd name="connsiteY2-854" fmla="*/ 260163 h 938372"/>
                  <a:gd name="connsiteX3-855" fmla="*/ 0 w 432956"/>
                  <a:gd name="connsiteY3-856" fmla="*/ 152400 h 938372"/>
                  <a:gd name="connsiteX4-857" fmla="*/ 216478 w 432956"/>
                  <a:gd name="connsiteY4-858" fmla="*/ 0 h 938372"/>
                  <a:gd name="connsiteX5-859" fmla="*/ 432956 w 432956"/>
                  <a:gd name="connsiteY5-860" fmla="*/ 152400 h 938372"/>
                  <a:gd name="connsiteX6-861" fmla="*/ 369551 w 432956"/>
                  <a:gd name="connsiteY6-862" fmla="*/ 260163 h 938372"/>
                  <a:gd name="connsiteX7-863" fmla="*/ 318874 w 432956"/>
                  <a:gd name="connsiteY7-864" fmla="*/ 454481 h 938372"/>
                  <a:gd name="connsiteX8-865" fmla="*/ 400630 w 432956"/>
                  <a:gd name="connsiteY8-866" fmla="*/ 925037 h 938372"/>
                  <a:gd name="connsiteX0-867" fmla="*/ 41218 w 432956"/>
                  <a:gd name="connsiteY0-868" fmla="*/ 938372 h 938372"/>
                  <a:gd name="connsiteX1-869" fmla="*/ 138592 w 432956"/>
                  <a:gd name="connsiteY1-870" fmla="*/ 458103 h 938372"/>
                  <a:gd name="connsiteX2-871" fmla="*/ 63405 w 432956"/>
                  <a:gd name="connsiteY2-872" fmla="*/ 260163 h 938372"/>
                  <a:gd name="connsiteX3-873" fmla="*/ 0 w 432956"/>
                  <a:gd name="connsiteY3-874" fmla="*/ 152400 h 938372"/>
                  <a:gd name="connsiteX4-875" fmla="*/ 216478 w 432956"/>
                  <a:gd name="connsiteY4-876" fmla="*/ 0 h 938372"/>
                  <a:gd name="connsiteX5-877" fmla="*/ 432956 w 432956"/>
                  <a:gd name="connsiteY5-878" fmla="*/ 152400 h 938372"/>
                  <a:gd name="connsiteX6-879" fmla="*/ 369551 w 432956"/>
                  <a:gd name="connsiteY6-880" fmla="*/ 260163 h 938372"/>
                  <a:gd name="connsiteX7-881" fmla="*/ 318874 w 432956"/>
                  <a:gd name="connsiteY7-882" fmla="*/ 454481 h 938372"/>
                  <a:gd name="connsiteX8-883" fmla="*/ 400630 w 432956"/>
                  <a:gd name="connsiteY8-884" fmla="*/ 925037 h 938372"/>
                  <a:gd name="connsiteX0-885" fmla="*/ 41218 w 432956"/>
                  <a:gd name="connsiteY0-886" fmla="*/ 938372 h 938372"/>
                  <a:gd name="connsiteX1-887" fmla="*/ 138592 w 432956"/>
                  <a:gd name="connsiteY1-888" fmla="*/ 458103 h 938372"/>
                  <a:gd name="connsiteX2-889" fmla="*/ 63405 w 432956"/>
                  <a:gd name="connsiteY2-890" fmla="*/ 260163 h 938372"/>
                  <a:gd name="connsiteX3-891" fmla="*/ 0 w 432956"/>
                  <a:gd name="connsiteY3-892" fmla="*/ 152400 h 938372"/>
                  <a:gd name="connsiteX4-893" fmla="*/ 216478 w 432956"/>
                  <a:gd name="connsiteY4-894" fmla="*/ 0 h 938372"/>
                  <a:gd name="connsiteX5-895" fmla="*/ 432956 w 432956"/>
                  <a:gd name="connsiteY5-896" fmla="*/ 152400 h 938372"/>
                  <a:gd name="connsiteX6-897" fmla="*/ 369551 w 432956"/>
                  <a:gd name="connsiteY6-898" fmla="*/ 260163 h 938372"/>
                  <a:gd name="connsiteX7-899" fmla="*/ 318874 w 432956"/>
                  <a:gd name="connsiteY7-900" fmla="*/ 454481 h 938372"/>
                  <a:gd name="connsiteX8-901" fmla="*/ 400630 w 432956"/>
                  <a:gd name="connsiteY8-902" fmla="*/ 925037 h 938372"/>
                  <a:gd name="connsiteX0-903" fmla="*/ 41218 w 432956"/>
                  <a:gd name="connsiteY0-904" fmla="*/ 938372 h 938372"/>
                  <a:gd name="connsiteX1-905" fmla="*/ 138592 w 432956"/>
                  <a:gd name="connsiteY1-906" fmla="*/ 458103 h 938372"/>
                  <a:gd name="connsiteX2-907" fmla="*/ 63405 w 432956"/>
                  <a:gd name="connsiteY2-908" fmla="*/ 260163 h 938372"/>
                  <a:gd name="connsiteX3-909" fmla="*/ 0 w 432956"/>
                  <a:gd name="connsiteY3-910" fmla="*/ 152400 h 938372"/>
                  <a:gd name="connsiteX4-911" fmla="*/ 216478 w 432956"/>
                  <a:gd name="connsiteY4-912" fmla="*/ 0 h 938372"/>
                  <a:gd name="connsiteX5-913" fmla="*/ 432956 w 432956"/>
                  <a:gd name="connsiteY5-914" fmla="*/ 152400 h 938372"/>
                  <a:gd name="connsiteX6-915" fmla="*/ 369551 w 432956"/>
                  <a:gd name="connsiteY6-916" fmla="*/ 260163 h 938372"/>
                  <a:gd name="connsiteX7-917" fmla="*/ 315699 w 432956"/>
                  <a:gd name="connsiteY7-918" fmla="*/ 454481 h 938372"/>
                  <a:gd name="connsiteX8-919" fmla="*/ 400630 w 432956"/>
                  <a:gd name="connsiteY8-920" fmla="*/ 925037 h 938372"/>
                  <a:gd name="connsiteX0-921" fmla="*/ 41218 w 432956"/>
                  <a:gd name="connsiteY0-922" fmla="*/ 938372 h 938372"/>
                  <a:gd name="connsiteX1-923" fmla="*/ 138592 w 432956"/>
                  <a:gd name="connsiteY1-924" fmla="*/ 458103 h 938372"/>
                  <a:gd name="connsiteX2-925" fmla="*/ 63405 w 432956"/>
                  <a:gd name="connsiteY2-926" fmla="*/ 260163 h 938372"/>
                  <a:gd name="connsiteX3-927" fmla="*/ 0 w 432956"/>
                  <a:gd name="connsiteY3-928" fmla="*/ 152400 h 938372"/>
                  <a:gd name="connsiteX4-929" fmla="*/ 216478 w 432956"/>
                  <a:gd name="connsiteY4-930" fmla="*/ 0 h 938372"/>
                  <a:gd name="connsiteX5-931" fmla="*/ 432956 w 432956"/>
                  <a:gd name="connsiteY5-932" fmla="*/ 152400 h 938372"/>
                  <a:gd name="connsiteX6-933" fmla="*/ 369551 w 432956"/>
                  <a:gd name="connsiteY6-934" fmla="*/ 260163 h 938372"/>
                  <a:gd name="connsiteX7-935" fmla="*/ 315699 w 432956"/>
                  <a:gd name="connsiteY7-936" fmla="*/ 454481 h 938372"/>
                  <a:gd name="connsiteX8-937" fmla="*/ 400630 w 432956"/>
                  <a:gd name="connsiteY8-938" fmla="*/ 925037 h 938372"/>
                  <a:gd name="connsiteX0-939" fmla="*/ 41218 w 432956"/>
                  <a:gd name="connsiteY0-940" fmla="*/ 938372 h 938372"/>
                  <a:gd name="connsiteX1-941" fmla="*/ 138592 w 432956"/>
                  <a:gd name="connsiteY1-942" fmla="*/ 458103 h 938372"/>
                  <a:gd name="connsiteX2-943" fmla="*/ 63405 w 432956"/>
                  <a:gd name="connsiteY2-944" fmla="*/ 260163 h 938372"/>
                  <a:gd name="connsiteX3-945" fmla="*/ 0 w 432956"/>
                  <a:gd name="connsiteY3-946" fmla="*/ 152400 h 938372"/>
                  <a:gd name="connsiteX4-947" fmla="*/ 216478 w 432956"/>
                  <a:gd name="connsiteY4-948" fmla="*/ 0 h 938372"/>
                  <a:gd name="connsiteX5-949" fmla="*/ 432956 w 432956"/>
                  <a:gd name="connsiteY5-950" fmla="*/ 152400 h 938372"/>
                  <a:gd name="connsiteX6-951" fmla="*/ 369551 w 432956"/>
                  <a:gd name="connsiteY6-952" fmla="*/ 260163 h 938372"/>
                  <a:gd name="connsiteX7-953" fmla="*/ 315699 w 432956"/>
                  <a:gd name="connsiteY7-954" fmla="*/ 454481 h 938372"/>
                  <a:gd name="connsiteX8-955" fmla="*/ 400630 w 432956"/>
                  <a:gd name="connsiteY8-956" fmla="*/ 925037 h 938372"/>
                  <a:gd name="connsiteX0-957" fmla="*/ 41218 w 432956"/>
                  <a:gd name="connsiteY0-958" fmla="*/ 938372 h 938372"/>
                  <a:gd name="connsiteX1-959" fmla="*/ 138592 w 432956"/>
                  <a:gd name="connsiteY1-960" fmla="*/ 458103 h 938372"/>
                  <a:gd name="connsiteX2-961" fmla="*/ 63405 w 432956"/>
                  <a:gd name="connsiteY2-962" fmla="*/ 260163 h 938372"/>
                  <a:gd name="connsiteX3-963" fmla="*/ 0 w 432956"/>
                  <a:gd name="connsiteY3-964" fmla="*/ 152400 h 938372"/>
                  <a:gd name="connsiteX4-965" fmla="*/ 216478 w 432956"/>
                  <a:gd name="connsiteY4-966" fmla="*/ 0 h 938372"/>
                  <a:gd name="connsiteX5-967" fmla="*/ 432956 w 432956"/>
                  <a:gd name="connsiteY5-968" fmla="*/ 152400 h 938372"/>
                  <a:gd name="connsiteX6-969" fmla="*/ 369551 w 432956"/>
                  <a:gd name="connsiteY6-970" fmla="*/ 260163 h 938372"/>
                  <a:gd name="connsiteX7-971" fmla="*/ 315699 w 432956"/>
                  <a:gd name="connsiteY7-972" fmla="*/ 454481 h 938372"/>
                  <a:gd name="connsiteX8-973" fmla="*/ 400630 w 432956"/>
                  <a:gd name="connsiteY8-974" fmla="*/ 925037 h 938372"/>
                  <a:gd name="connsiteX0-975" fmla="*/ 41218 w 432956"/>
                  <a:gd name="connsiteY0-976" fmla="*/ 938372 h 938372"/>
                  <a:gd name="connsiteX1-977" fmla="*/ 138592 w 432956"/>
                  <a:gd name="connsiteY1-978" fmla="*/ 458103 h 938372"/>
                  <a:gd name="connsiteX2-979" fmla="*/ 63405 w 432956"/>
                  <a:gd name="connsiteY2-980" fmla="*/ 260163 h 938372"/>
                  <a:gd name="connsiteX3-981" fmla="*/ 0 w 432956"/>
                  <a:gd name="connsiteY3-982" fmla="*/ 152400 h 938372"/>
                  <a:gd name="connsiteX4-983" fmla="*/ 216478 w 432956"/>
                  <a:gd name="connsiteY4-984" fmla="*/ 0 h 938372"/>
                  <a:gd name="connsiteX5-985" fmla="*/ 432956 w 432956"/>
                  <a:gd name="connsiteY5-986" fmla="*/ 152400 h 938372"/>
                  <a:gd name="connsiteX6-987" fmla="*/ 369551 w 432956"/>
                  <a:gd name="connsiteY6-988" fmla="*/ 260163 h 938372"/>
                  <a:gd name="connsiteX7-989" fmla="*/ 315699 w 432956"/>
                  <a:gd name="connsiteY7-990" fmla="*/ 454481 h 938372"/>
                  <a:gd name="connsiteX8-991" fmla="*/ 394280 w 432956"/>
                  <a:gd name="connsiteY8-992" fmla="*/ 928212 h 9383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</a:cxnLst>
                <a:rect l="l" t="t" r="r" b="b"/>
                <a:pathLst>
                  <a:path w="432956" h="938372">
                    <a:moveTo>
                      <a:pt x="41218" y="938372"/>
                    </a:moveTo>
                    <a:cubicBezTo>
                      <a:pt x="109163" y="674053"/>
                      <a:pt x="139668" y="603893"/>
                      <a:pt x="138592" y="458103"/>
                    </a:cubicBezTo>
                    <a:cubicBezTo>
                      <a:pt x="137871" y="360373"/>
                      <a:pt x="146676" y="307093"/>
                      <a:pt x="63405" y="260163"/>
                    </a:cubicBezTo>
                    <a:cubicBezTo>
                      <a:pt x="24230" y="232584"/>
                      <a:pt x="0" y="194484"/>
                      <a:pt x="0" y="152400"/>
                    </a:cubicBezTo>
                    <a:cubicBezTo>
                      <a:pt x="0" y="68232"/>
                      <a:pt x="96921" y="0"/>
                      <a:pt x="216478" y="0"/>
                    </a:cubicBezTo>
                    <a:cubicBezTo>
                      <a:pt x="336035" y="0"/>
                      <a:pt x="432956" y="68232"/>
                      <a:pt x="432956" y="152400"/>
                    </a:cubicBezTo>
                    <a:cubicBezTo>
                      <a:pt x="432956" y="194484"/>
                      <a:pt x="408726" y="232584"/>
                      <a:pt x="369551" y="260163"/>
                    </a:cubicBezTo>
                    <a:cubicBezTo>
                      <a:pt x="299742" y="303769"/>
                      <a:pt x="318833" y="363250"/>
                      <a:pt x="315699" y="454481"/>
                    </a:cubicBezTo>
                    <a:cubicBezTo>
                      <a:pt x="325700" y="599440"/>
                      <a:pt x="322208" y="722472"/>
                      <a:pt x="394280" y="928212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69000">
                      <a:schemeClr val="bg1">
                        <a:lumMod val="85000"/>
                      </a:schemeClr>
                    </a:gs>
                    <a:gs pos="35000">
                      <a:srgbClr val="C9C9C9"/>
                    </a:gs>
                    <a:gs pos="56000">
                      <a:schemeClr val="bg1">
                        <a:lumMod val="50000"/>
                      </a:schemeClr>
                    </a:gs>
                    <a:gs pos="22000">
                      <a:schemeClr val="bg1">
                        <a:lumMod val="50000"/>
                      </a:schemeClr>
                    </a:gs>
                    <a:gs pos="84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1376732" y="2769812"/>
              <a:ext cx="1660554" cy="1935538"/>
              <a:chOff x="105522" y="2011044"/>
              <a:chExt cx="1660554" cy="1935538"/>
            </a:xfrm>
          </p:grpSpPr>
          <p:sp>
            <p:nvSpPr>
              <p:cNvPr id="19" name="文本框 77"/>
              <p:cNvSpPr txBox="1"/>
              <p:nvPr/>
            </p:nvSpPr>
            <p:spPr>
              <a:xfrm>
                <a:off x="141081" y="2011044"/>
                <a:ext cx="1585887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2684E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短期</a:t>
                </a:r>
                <a:endParaRPr lang="zh-CN" altLang="en-US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文本框 78"/>
              <p:cNvSpPr txBox="1"/>
              <p:nvPr/>
            </p:nvSpPr>
            <p:spPr>
              <a:xfrm>
                <a:off x="105522" y="2562917"/>
                <a:ext cx="1660554" cy="1383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以数据采集与可视化分析平台推广为主，满足机关领导对政绩的凸显来增长业绩</a:t>
                </a:r>
                <a:r>
                  <a:rPr lang="zh-CN" alt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（原谅我这么直白）</a:t>
                </a:r>
                <a:endPara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3684001" y="1478277"/>
            <a:ext cx="2269570" cy="4254979"/>
            <a:chOff x="1044840" y="1402871"/>
            <a:chExt cx="2269570" cy="4254979"/>
          </a:xfrm>
        </p:grpSpPr>
        <p:sp>
          <p:nvSpPr>
            <p:cNvPr id="32" name="直角三角形 69"/>
            <p:cNvSpPr/>
            <p:nvPr/>
          </p:nvSpPr>
          <p:spPr>
            <a:xfrm rot="5400000" flipH="1">
              <a:off x="1113943" y="3457383"/>
              <a:ext cx="4084703" cy="3162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  <a:gd name="connsiteX0-17" fmla="*/ 174418 w 2267687"/>
                <a:gd name="connsiteY0-18" fmla="*/ 303531 h 303531"/>
                <a:gd name="connsiteX1-19" fmla="*/ 0 w 2267687"/>
                <a:gd name="connsiteY1-20" fmla="*/ 0 h 303531"/>
                <a:gd name="connsiteX2-21" fmla="*/ 2267687 w 2267687"/>
                <a:gd name="connsiteY2-22" fmla="*/ 290831 h 303531"/>
                <a:gd name="connsiteX3-23" fmla="*/ 174418 w 2267687"/>
                <a:gd name="connsiteY3-24" fmla="*/ 303531 h 303531"/>
                <a:gd name="connsiteX0-25" fmla="*/ 172657 w 2265926"/>
                <a:gd name="connsiteY0-26" fmla="*/ 316231 h 316231"/>
                <a:gd name="connsiteX1-27" fmla="*/ 0 w 2265926"/>
                <a:gd name="connsiteY1-28" fmla="*/ 0 h 316231"/>
                <a:gd name="connsiteX2-29" fmla="*/ 2265926 w 2265926"/>
                <a:gd name="connsiteY2-30" fmla="*/ 303531 h 316231"/>
                <a:gd name="connsiteX3-31" fmla="*/ 172657 w 2265926"/>
                <a:gd name="connsiteY3-32" fmla="*/ 316231 h 316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5926" h="316231">
                  <a:moveTo>
                    <a:pt x="172657" y="316231"/>
                  </a:moveTo>
                  <a:lnTo>
                    <a:pt x="0" y="0"/>
                  </a:lnTo>
                  <a:lnTo>
                    <a:pt x="2265926" y="303531"/>
                  </a:lnTo>
                  <a:lnTo>
                    <a:pt x="172657" y="3162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直角三角形 69"/>
            <p:cNvSpPr/>
            <p:nvPr/>
          </p:nvSpPr>
          <p:spPr>
            <a:xfrm flipH="1" flipV="1">
              <a:off x="1044840" y="5319393"/>
              <a:ext cx="2267687" cy="2908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7687" h="290831">
                  <a:moveTo>
                    <a:pt x="273050" y="290831"/>
                  </a:moveTo>
                  <a:lnTo>
                    <a:pt x="0" y="0"/>
                  </a:lnTo>
                  <a:lnTo>
                    <a:pt x="2267687" y="290831"/>
                  </a:lnTo>
                  <a:lnTo>
                    <a:pt x="273050" y="2908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1376679" y="1969842"/>
              <a:ext cx="1648460" cy="337495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ffectLst>
              <a:outerShdw blurRad="76200" dist="50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1376679" y="1969842"/>
              <a:ext cx="1648460" cy="50665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1785620" y="1402871"/>
              <a:ext cx="830580" cy="975045"/>
              <a:chOff x="6591300" y="1966752"/>
              <a:chExt cx="830580" cy="975045"/>
            </a:xfrm>
          </p:grpSpPr>
          <p:sp>
            <p:nvSpPr>
              <p:cNvPr id="40" name="任意多边形 39"/>
              <p:cNvSpPr/>
              <p:nvPr/>
            </p:nvSpPr>
            <p:spPr>
              <a:xfrm>
                <a:off x="6591300" y="2484597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任意多边形 40"/>
              <p:cNvSpPr/>
              <p:nvPr/>
            </p:nvSpPr>
            <p:spPr>
              <a:xfrm>
                <a:off x="6790111" y="1966752"/>
                <a:ext cx="432956" cy="938372"/>
              </a:xfrm>
              <a:custGeom>
                <a:avLst/>
                <a:gdLst>
                  <a:gd name="connsiteX0" fmla="*/ 216478 w 432956"/>
                  <a:gd name="connsiteY0" fmla="*/ 0 h 938372"/>
                  <a:gd name="connsiteX1" fmla="*/ 432956 w 432956"/>
                  <a:gd name="connsiteY1" fmla="*/ 152400 h 938372"/>
                  <a:gd name="connsiteX2" fmla="*/ 369551 w 432956"/>
                  <a:gd name="connsiteY2" fmla="*/ 260163 h 938372"/>
                  <a:gd name="connsiteX3" fmla="*/ 309290 w 432956"/>
                  <a:gd name="connsiteY3" fmla="*/ 288766 h 938372"/>
                  <a:gd name="connsiteX4" fmla="*/ 318874 w 432956"/>
                  <a:gd name="connsiteY4" fmla="*/ 390981 h 938372"/>
                  <a:gd name="connsiteX5" fmla="*/ 391740 w 432956"/>
                  <a:gd name="connsiteY5" fmla="*/ 938372 h 938372"/>
                  <a:gd name="connsiteX6" fmla="*/ 41218 w 432956"/>
                  <a:gd name="connsiteY6" fmla="*/ 938372 h 938372"/>
                  <a:gd name="connsiteX7" fmla="*/ 113192 w 432956"/>
                  <a:gd name="connsiteY7" fmla="*/ 391428 h 938372"/>
                  <a:gd name="connsiteX8" fmla="*/ 123385 w 432956"/>
                  <a:gd name="connsiteY8" fmla="*/ 288632 h 938372"/>
                  <a:gd name="connsiteX9" fmla="*/ 63405 w 432956"/>
                  <a:gd name="connsiteY9" fmla="*/ 260163 h 938372"/>
                  <a:gd name="connsiteX10" fmla="*/ 0 w 432956"/>
                  <a:gd name="connsiteY10" fmla="*/ 152400 h 938372"/>
                  <a:gd name="connsiteX11" fmla="*/ 216478 w 432956"/>
                  <a:gd name="connsiteY11" fmla="*/ 0 h 938372"/>
                  <a:gd name="connsiteX0-1" fmla="*/ 216478 w 432956"/>
                  <a:gd name="connsiteY0-2" fmla="*/ 0 h 938372"/>
                  <a:gd name="connsiteX1-3" fmla="*/ 432956 w 432956"/>
                  <a:gd name="connsiteY1-4" fmla="*/ 152400 h 938372"/>
                  <a:gd name="connsiteX2-5" fmla="*/ 369551 w 432956"/>
                  <a:gd name="connsiteY2-6" fmla="*/ 260163 h 938372"/>
                  <a:gd name="connsiteX3-7" fmla="*/ 309290 w 432956"/>
                  <a:gd name="connsiteY3-8" fmla="*/ 288766 h 938372"/>
                  <a:gd name="connsiteX4-9" fmla="*/ 318874 w 432956"/>
                  <a:gd name="connsiteY4-10" fmla="*/ 390981 h 938372"/>
                  <a:gd name="connsiteX5-11" fmla="*/ 391740 w 432956"/>
                  <a:gd name="connsiteY5-12" fmla="*/ 938372 h 938372"/>
                  <a:gd name="connsiteX6-13" fmla="*/ 41218 w 432956"/>
                  <a:gd name="connsiteY6-14" fmla="*/ 938372 h 938372"/>
                  <a:gd name="connsiteX7-15" fmla="*/ 113192 w 432956"/>
                  <a:gd name="connsiteY7-16" fmla="*/ 391428 h 938372"/>
                  <a:gd name="connsiteX8-17" fmla="*/ 63405 w 432956"/>
                  <a:gd name="connsiteY8-18" fmla="*/ 260163 h 938372"/>
                  <a:gd name="connsiteX9-19" fmla="*/ 0 w 432956"/>
                  <a:gd name="connsiteY9-20" fmla="*/ 152400 h 938372"/>
                  <a:gd name="connsiteX10-21" fmla="*/ 216478 w 432956"/>
                  <a:gd name="connsiteY10-22" fmla="*/ 0 h 938372"/>
                  <a:gd name="connsiteX0-23" fmla="*/ 216478 w 432956"/>
                  <a:gd name="connsiteY0-24" fmla="*/ 0 h 938372"/>
                  <a:gd name="connsiteX1-25" fmla="*/ 432956 w 432956"/>
                  <a:gd name="connsiteY1-26" fmla="*/ 152400 h 938372"/>
                  <a:gd name="connsiteX2-27" fmla="*/ 369551 w 432956"/>
                  <a:gd name="connsiteY2-28" fmla="*/ 260163 h 938372"/>
                  <a:gd name="connsiteX3-29" fmla="*/ 309290 w 432956"/>
                  <a:gd name="connsiteY3-30" fmla="*/ 288766 h 938372"/>
                  <a:gd name="connsiteX4-31" fmla="*/ 318874 w 432956"/>
                  <a:gd name="connsiteY4-32" fmla="*/ 390981 h 938372"/>
                  <a:gd name="connsiteX5-33" fmla="*/ 391740 w 432956"/>
                  <a:gd name="connsiteY5-34" fmla="*/ 938372 h 938372"/>
                  <a:gd name="connsiteX6-35" fmla="*/ 41218 w 432956"/>
                  <a:gd name="connsiteY6-36" fmla="*/ 938372 h 938372"/>
                  <a:gd name="connsiteX7-37" fmla="*/ 113192 w 432956"/>
                  <a:gd name="connsiteY7-38" fmla="*/ 391428 h 938372"/>
                  <a:gd name="connsiteX8-39" fmla="*/ 63405 w 432956"/>
                  <a:gd name="connsiteY8-40" fmla="*/ 260163 h 938372"/>
                  <a:gd name="connsiteX9-41" fmla="*/ 0 w 432956"/>
                  <a:gd name="connsiteY9-42" fmla="*/ 152400 h 938372"/>
                  <a:gd name="connsiteX10-43" fmla="*/ 216478 w 432956"/>
                  <a:gd name="connsiteY10-44" fmla="*/ 0 h 938372"/>
                  <a:gd name="connsiteX0-45" fmla="*/ 216478 w 432956"/>
                  <a:gd name="connsiteY0-46" fmla="*/ 0 h 938372"/>
                  <a:gd name="connsiteX1-47" fmla="*/ 432956 w 432956"/>
                  <a:gd name="connsiteY1-48" fmla="*/ 152400 h 938372"/>
                  <a:gd name="connsiteX2-49" fmla="*/ 369551 w 432956"/>
                  <a:gd name="connsiteY2-50" fmla="*/ 260163 h 938372"/>
                  <a:gd name="connsiteX3-51" fmla="*/ 309290 w 432956"/>
                  <a:gd name="connsiteY3-52" fmla="*/ 288766 h 938372"/>
                  <a:gd name="connsiteX4-53" fmla="*/ 318874 w 432956"/>
                  <a:gd name="connsiteY4-54" fmla="*/ 390981 h 938372"/>
                  <a:gd name="connsiteX5-55" fmla="*/ 391740 w 432956"/>
                  <a:gd name="connsiteY5-56" fmla="*/ 938372 h 938372"/>
                  <a:gd name="connsiteX6-57" fmla="*/ 41218 w 432956"/>
                  <a:gd name="connsiteY6-58" fmla="*/ 938372 h 938372"/>
                  <a:gd name="connsiteX7-59" fmla="*/ 110017 w 432956"/>
                  <a:gd name="connsiteY7-60" fmla="*/ 429528 h 938372"/>
                  <a:gd name="connsiteX8-61" fmla="*/ 63405 w 432956"/>
                  <a:gd name="connsiteY8-62" fmla="*/ 260163 h 938372"/>
                  <a:gd name="connsiteX9-63" fmla="*/ 0 w 432956"/>
                  <a:gd name="connsiteY9-64" fmla="*/ 152400 h 938372"/>
                  <a:gd name="connsiteX10-65" fmla="*/ 216478 w 432956"/>
                  <a:gd name="connsiteY10-66" fmla="*/ 0 h 938372"/>
                  <a:gd name="connsiteX0-67" fmla="*/ 216478 w 432956"/>
                  <a:gd name="connsiteY0-68" fmla="*/ 0 h 938372"/>
                  <a:gd name="connsiteX1-69" fmla="*/ 432956 w 432956"/>
                  <a:gd name="connsiteY1-70" fmla="*/ 152400 h 938372"/>
                  <a:gd name="connsiteX2-71" fmla="*/ 369551 w 432956"/>
                  <a:gd name="connsiteY2-72" fmla="*/ 260163 h 938372"/>
                  <a:gd name="connsiteX3-73" fmla="*/ 309290 w 432956"/>
                  <a:gd name="connsiteY3-74" fmla="*/ 288766 h 938372"/>
                  <a:gd name="connsiteX4-75" fmla="*/ 318874 w 432956"/>
                  <a:gd name="connsiteY4-76" fmla="*/ 390981 h 938372"/>
                  <a:gd name="connsiteX5-77" fmla="*/ 391740 w 432956"/>
                  <a:gd name="connsiteY5-78" fmla="*/ 938372 h 938372"/>
                  <a:gd name="connsiteX6-79" fmla="*/ 41218 w 432956"/>
                  <a:gd name="connsiteY6-80" fmla="*/ 938372 h 938372"/>
                  <a:gd name="connsiteX7-81" fmla="*/ 110017 w 432956"/>
                  <a:gd name="connsiteY7-82" fmla="*/ 429528 h 938372"/>
                  <a:gd name="connsiteX8-83" fmla="*/ 63405 w 432956"/>
                  <a:gd name="connsiteY8-84" fmla="*/ 260163 h 938372"/>
                  <a:gd name="connsiteX9-85" fmla="*/ 0 w 432956"/>
                  <a:gd name="connsiteY9-86" fmla="*/ 152400 h 938372"/>
                  <a:gd name="connsiteX10-87" fmla="*/ 216478 w 432956"/>
                  <a:gd name="connsiteY10-88" fmla="*/ 0 h 938372"/>
                  <a:gd name="connsiteX0-89" fmla="*/ 216478 w 432956"/>
                  <a:gd name="connsiteY0-90" fmla="*/ 0 h 938372"/>
                  <a:gd name="connsiteX1-91" fmla="*/ 432956 w 432956"/>
                  <a:gd name="connsiteY1-92" fmla="*/ 152400 h 938372"/>
                  <a:gd name="connsiteX2-93" fmla="*/ 369551 w 432956"/>
                  <a:gd name="connsiteY2-94" fmla="*/ 260163 h 938372"/>
                  <a:gd name="connsiteX3-95" fmla="*/ 309290 w 432956"/>
                  <a:gd name="connsiteY3-96" fmla="*/ 288766 h 938372"/>
                  <a:gd name="connsiteX4-97" fmla="*/ 318874 w 432956"/>
                  <a:gd name="connsiteY4-98" fmla="*/ 390981 h 938372"/>
                  <a:gd name="connsiteX5-99" fmla="*/ 391740 w 432956"/>
                  <a:gd name="connsiteY5-100" fmla="*/ 938372 h 938372"/>
                  <a:gd name="connsiteX6-101" fmla="*/ 41218 w 432956"/>
                  <a:gd name="connsiteY6-102" fmla="*/ 938372 h 938372"/>
                  <a:gd name="connsiteX7-103" fmla="*/ 110017 w 432956"/>
                  <a:gd name="connsiteY7-104" fmla="*/ 429528 h 938372"/>
                  <a:gd name="connsiteX8-105" fmla="*/ 63405 w 432956"/>
                  <a:gd name="connsiteY8-106" fmla="*/ 260163 h 938372"/>
                  <a:gd name="connsiteX9-107" fmla="*/ 0 w 432956"/>
                  <a:gd name="connsiteY9-108" fmla="*/ 152400 h 938372"/>
                  <a:gd name="connsiteX10-109" fmla="*/ 216478 w 432956"/>
                  <a:gd name="connsiteY10-110" fmla="*/ 0 h 938372"/>
                  <a:gd name="connsiteX0-111" fmla="*/ 216478 w 432956"/>
                  <a:gd name="connsiteY0-112" fmla="*/ 0 h 938372"/>
                  <a:gd name="connsiteX1-113" fmla="*/ 432956 w 432956"/>
                  <a:gd name="connsiteY1-114" fmla="*/ 152400 h 938372"/>
                  <a:gd name="connsiteX2-115" fmla="*/ 369551 w 432956"/>
                  <a:gd name="connsiteY2-116" fmla="*/ 260163 h 938372"/>
                  <a:gd name="connsiteX3-117" fmla="*/ 309290 w 432956"/>
                  <a:gd name="connsiteY3-118" fmla="*/ 288766 h 938372"/>
                  <a:gd name="connsiteX4-119" fmla="*/ 318874 w 432956"/>
                  <a:gd name="connsiteY4-120" fmla="*/ 390981 h 938372"/>
                  <a:gd name="connsiteX5-121" fmla="*/ 391740 w 432956"/>
                  <a:gd name="connsiteY5-122" fmla="*/ 938372 h 938372"/>
                  <a:gd name="connsiteX6-123" fmla="*/ 41218 w 432956"/>
                  <a:gd name="connsiteY6-124" fmla="*/ 938372 h 938372"/>
                  <a:gd name="connsiteX7-125" fmla="*/ 110017 w 432956"/>
                  <a:gd name="connsiteY7-126" fmla="*/ 454928 h 938372"/>
                  <a:gd name="connsiteX8-127" fmla="*/ 63405 w 432956"/>
                  <a:gd name="connsiteY8-128" fmla="*/ 260163 h 938372"/>
                  <a:gd name="connsiteX9-129" fmla="*/ 0 w 432956"/>
                  <a:gd name="connsiteY9-130" fmla="*/ 152400 h 938372"/>
                  <a:gd name="connsiteX10-131" fmla="*/ 216478 w 432956"/>
                  <a:gd name="connsiteY10-132" fmla="*/ 0 h 938372"/>
                  <a:gd name="connsiteX0-133" fmla="*/ 216478 w 432956"/>
                  <a:gd name="connsiteY0-134" fmla="*/ 0 h 938372"/>
                  <a:gd name="connsiteX1-135" fmla="*/ 432956 w 432956"/>
                  <a:gd name="connsiteY1-136" fmla="*/ 152400 h 938372"/>
                  <a:gd name="connsiteX2-137" fmla="*/ 369551 w 432956"/>
                  <a:gd name="connsiteY2-138" fmla="*/ 260163 h 938372"/>
                  <a:gd name="connsiteX3-139" fmla="*/ 309290 w 432956"/>
                  <a:gd name="connsiteY3-140" fmla="*/ 288766 h 938372"/>
                  <a:gd name="connsiteX4-141" fmla="*/ 318874 w 432956"/>
                  <a:gd name="connsiteY4-142" fmla="*/ 390981 h 938372"/>
                  <a:gd name="connsiteX5-143" fmla="*/ 391740 w 432956"/>
                  <a:gd name="connsiteY5-144" fmla="*/ 938372 h 938372"/>
                  <a:gd name="connsiteX6-145" fmla="*/ 41218 w 432956"/>
                  <a:gd name="connsiteY6-146" fmla="*/ 938372 h 938372"/>
                  <a:gd name="connsiteX7-147" fmla="*/ 110017 w 432956"/>
                  <a:gd name="connsiteY7-148" fmla="*/ 454928 h 938372"/>
                  <a:gd name="connsiteX8-149" fmla="*/ 63405 w 432956"/>
                  <a:gd name="connsiteY8-150" fmla="*/ 260163 h 938372"/>
                  <a:gd name="connsiteX9-151" fmla="*/ 0 w 432956"/>
                  <a:gd name="connsiteY9-152" fmla="*/ 152400 h 938372"/>
                  <a:gd name="connsiteX10-153" fmla="*/ 216478 w 432956"/>
                  <a:gd name="connsiteY10-154" fmla="*/ 0 h 938372"/>
                  <a:gd name="connsiteX0-155" fmla="*/ 216478 w 432956"/>
                  <a:gd name="connsiteY0-156" fmla="*/ 0 h 938372"/>
                  <a:gd name="connsiteX1-157" fmla="*/ 432956 w 432956"/>
                  <a:gd name="connsiteY1-158" fmla="*/ 152400 h 938372"/>
                  <a:gd name="connsiteX2-159" fmla="*/ 369551 w 432956"/>
                  <a:gd name="connsiteY2-160" fmla="*/ 260163 h 938372"/>
                  <a:gd name="connsiteX3-161" fmla="*/ 309290 w 432956"/>
                  <a:gd name="connsiteY3-162" fmla="*/ 288766 h 938372"/>
                  <a:gd name="connsiteX4-163" fmla="*/ 318874 w 432956"/>
                  <a:gd name="connsiteY4-164" fmla="*/ 390981 h 938372"/>
                  <a:gd name="connsiteX5-165" fmla="*/ 391740 w 432956"/>
                  <a:gd name="connsiteY5-166" fmla="*/ 938372 h 938372"/>
                  <a:gd name="connsiteX6-167" fmla="*/ 41218 w 432956"/>
                  <a:gd name="connsiteY6-168" fmla="*/ 938372 h 938372"/>
                  <a:gd name="connsiteX7-169" fmla="*/ 110017 w 432956"/>
                  <a:gd name="connsiteY7-170" fmla="*/ 454928 h 938372"/>
                  <a:gd name="connsiteX8-171" fmla="*/ 63405 w 432956"/>
                  <a:gd name="connsiteY8-172" fmla="*/ 260163 h 938372"/>
                  <a:gd name="connsiteX9-173" fmla="*/ 0 w 432956"/>
                  <a:gd name="connsiteY9-174" fmla="*/ 152400 h 938372"/>
                  <a:gd name="connsiteX10-175" fmla="*/ 216478 w 432956"/>
                  <a:gd name="connsiteY10-176" fmla="*/ 0 h 938372"/>
                  <a:gd name="connsiteX0-177" fmla="*/ 216478 w 432956"/>
                  <a:gd name="connsiteY0-178" fmla="*/ 0 h 938372"/>
                  <a:gd name="connsiteX1-179" fmla="*/ 432956 w 432956"/>
                  <a:gd name="connsiteY1-180" fmla="*/ 152400 h 938372"/>
                  <a:gd name="connsiteX2-181" fmla="*/ 369551 w 432956"/>
                  <a:gd name="connsiteY2-182" fmla="*/ 260163 h 938372"/>
                  <a:gd name="connsiteX3-183" fmla="*/ 309290 w 432956"/>
                  <a:gd name="connsiteY3-184" fmla="*/ 288766 h 938372"/>
                  <a:gd name="connsiteX4-185" fmla="*/ 318874 w 432956"/>
                  <a:gd name="connsiteY4-186" fmla="*/ 390981 h 938372"/>
                  <a:gd name="connsiteX5-187" fmla="*/ 391740 w 432956"/>
                  <a:gd name="connsiteY5-188" fmla="*/ 938372 h 938372"/>
                  <a:gd name="connsiteX6-189" fmla="*/ 41218 w 432956"/>
                  <a:gd name="connsiteY6-190" fmla="*/ 938372 h 938372"/>
                  <a:gd name="connsiteX7-191" fmla="*/ 122717 w 432956"/>
                  <a:gd name="connsiteY7-192" fmla="*/ 458103 h 938372"/>
                  <a:gd name="connsiteX8-193" fmla="*/ 63405 w 432956"/>
                  <a:gd name="connsiteY8-194" fmla="*/ 260163 h 938372"/>
                  <a:gd name="connsiteX9-195" fmla="*/ 0 w 432956"/>
                  <a:gd name="connsiteY9-196" fmla="*/ 152400 h 938372"/>
                  <a:gd name="connsiteX10-197" fmla="*/ 216478 w 432956"/>
                  <a:gd name="connsiteY10-198" fmla="*/ 0 h 938372"/>
                  <a:gd name="connsiteX0-199" fmla="*/ 216478 w 432956"/>
                  <a:gd name="connsiteY0-200" fmla="*/ 0 h 938372"/>
                  <a:gd name="connsiteX1-201" fmla="*/ 432956 w 432956"/>
                  <a:gd name="connsiteY1-202" fmla="*/ 152400 h 938372"/>
                  <a:gd name="connsiteX2-203" fmla="*/ 369551 w 432956"/>
                  <a:gd name="connsiteY2-204" fmla="*/ 260163 h 938372"/>
                  <a:gd name="connsiteX3-205" fmla="*/ 309290 w 432956"/>
                  <a:gd name="connsiteY3-206" fmla="*/ 288766 h 938372"/>
                  <a:gd name="connsiteX4-207" fmla="*/ 318874 w 432956"/>
                  <a:gd name="connsiteY4-208" fmla="*/ 390981 h 938372"/>
                  <a:gd name="connsiteX5-209" fmla="*/ 391740 w 432956"/>
                  <a:gd name="connsiteY5-210" fmla="*/ 938372 h 938372"/>
                  <a:gd name="connsiteX6-211" fmla="*/ 41218 w 432956"/>
                  <a:gd name="connsiteY6-212" fmla="*/ 938372 h 938372"/>
                  <a:gd name="connsiteX7-213" fmla="*/ 122717 w 432956"/>
                  <a:gd name="connsiteY7-214" fmla="*/ 458103 h 938372"/>
                  <a:gd name="connsiteX8-215" fmla="*/ 63405 w 432956"/>
                  <a:gd name="connsiteY8-216" fmla="*/ 260163 h 938372"/>
                  <a:gd name="connsiteX9-217" fmla="*/ 0 w 432956"/>
                  <a:gd name="connsiteY9-218" fmla="*/ 152400 h 938372"/>
                  <a:gd name="connsiteX10-219" fmla="*/ 216478 w 432956"/>
                  <a:gd name="connsiteY10-220" fmla="*/ 0 h 938372"/>
                  <a:gd name="connsiteX0-221" fmla="*/ 216478 w 432956"/>
                  <a:gd name="connsiteY0-222" fmla="*/ 0 h 938372"/>
                  <a:gd name="connsiteX1-223" fmla="*/ 432956 w 432956"/>
                  <a:gd name="connsiteY1-224" fmla="*/ 152400 h 938372"/>
                  <a:gd name="connsiteX2-225" fmla="*/ 369551 w 432956"/>
                  <a:gd name="connsiteY2-226" fmla="*/ 260163 h 938372"/>
                  <a:gd name="connsiteX3-227" fmla="*/ 309290 w 432956"/>
                  <a:gd name="connsiteY3-228" fmla="*/ 288766 h 938372"/>
                  <a:gd name="connsiteX4-229" fmla="*/ 318874 w 432956"/>
                  <a:gd name="connsiteY4-230" fmla="*/ 390981 h 938372"/>
                  <a:gd name="connsiteX5-231" fmla="*/ 391740 w 432956"/>
                  <a:gd name="connsiteY5-232" fmla="*/ 938372 h 938372"/>
                  <a:gd name="connsiteX6-233" fmla="*/ 41218 w 432956"/>
                  <a:gd name="connsiteY6-234" fmla="*/ 938372 h 938372"/>
                  <a:gd name="connsiteX7-235" fmla="*/ 122717 w 432956"/>
                  <a:gd name="connsiteY7-236" fmla="*/ 458103 h 938372"/>
                  <a:gd name="connsiteX8-237" fmla="*/ 63405 w 432956"/>
                  <a:gd name="connsiteY8-238" fmla="*/ 260163 h 938372"/>
                  <a:gd name="connsiteX9-239" fmla="*/ 0 w 432956"/>
                  <a:gd name="connsiteY9-240" fmla="*/ 152400 h 938372"/>
                  <a:gd name="connsiteX10-241" fmla="*/ 216478 w 432956"/>
                  <a:gd name="connsiteY10-242" fmla="*/ 0 h 938372"/>
                  <a:gd name="connsiteX0-243" fmla="*/ 216478 w 432956"/>
                  <a:gd name="connsiteY0-244" fmla="*/ 0 h 938372"/>
                  <a:gd name="connsiteX1-245" fmla="*/ 432956 w 432956"/>
                  <a:gd name="connsiteY1-246" fmla="*/ 152400 h 938372"/>
                  <a:gd name="connsiteX2-247" fmla="*/ 369551 w 432956"/>
                  <a:gd name="connsiteY2-248" fmla="*/ 260163 h 938372"/>
                  <a:gd name="connsiteX3-249" fmla="*/ 309290 w 432956"/>
                  <a:gd name="connsiteY3-250" fmla="*/ 288766 h 938372"/>
                  <a:gd name="connsiteX4-251" fmla="*/ 318874 w 432956"/>
                  <a:gd name="connsiteY4-252" fmla="*/ 390981 h 938372"/>
                  <a:gd name="connsiteX5-253" fmla="*/ 391740 w 432956"/>
                  <a:gd name="connsiteY5-254" fmla="*/ 938372 h 938372"/>
                  <a:gd name="connsiteX6-255" fmla="*/ 41218 w 432956"/>
                  <a:gd name="connsiteY6-256" fmla="*/ 938372 h 938372"/>
                  <a:gd name="connsiteX7-257" fmla="*/ 122717 w 432956"/>
                  <a:gd name="connsiteY7-258" fmla="*/ 458103 h 938372"/>
                  <a:gd name="connsiteX8-259" fmla="*/ 63405 w 432956"/>
                  <a:gd name="connsiteY8-260" fmla="*/ 260163 h 938372"/>
                  <a:gd name="connsiteX9-261" fmla="*/ 0 w 432956"/>
                  <a:gd name="connsiteY9-262" fmla="*/ 152400 h 938372"/>
                  <a:gd name="connsiteX10-263" fmla="*/ 216478 w 432956"/>
                  <a:gd name="connsiteY10-264" fmla="*/ 0 h 938372"/>
                  <a:gd name="connsiteX0-265" fmla="*/ 216478 w 432956"/>
                  <a:gd name="connsiteY0-266" fmla="*/ 0 h 938372"/>
                  <a:gd name="connsiteX1-267" fmla="*/ 432956 w 432956"/>
                  <a:gd name="connsiteY1-268" fmla="*/ 152400 h 938372"/>
                  <a:gd name="connsiteX2-269" fmla="*/ 369551 w 432956"/>
                  <a:gd name="connsiteY2-270" fmla="*/ 260163 h 938372"/>
                  <a:gd name="connsiteX3-271" fmla="*/ 309290 w 432956"/>
                  <a:gd name="connsiteY3-272" fmla="*/ 288766 h 938372"/>
                  <a:gd name="connsiteX4-273" fmla="*/ 318874 w 432956"/>
                  <a:gd name="connsiteY4-274" fmla="*/ 390981 h 938372"/>
                  <a:gd name="connsiteX5-275" fmla="*/ 391740 w 432956"/>
                  <a:gd name="connsiteY5-276" fmla="*/ 938372 h 938372"/>
                  <a:gd name="connsiteX6-277" fmla="*/ 41218 w 432956"/>
                  <a:gd name="connsiteY6-278" fmla="*/ 938372 h 938372"/>
                  <a:gd name="connsiteX7-279" fmla="*/ 122717 w 432956"/>
                  <a:gd name="connsiteY7-280" fmla="*/ 458103 h 938372"/>
                  <a:gd name="connsiteX8-281" fmla="*/ 63405 w 432956"/>
                  <a:gd name="connsiteY8-282" fmla="*/ 260163 h 938372"/>
                  <a:gd name="connsiteX9-283" fmla="*/ 0 w 432956"/>
                  <a:gd name="connsiteY9-284" fmla="*/ 152400 h 938372"/>
                  <a:gd name="connsiteX10-285" fmla="*/ 216478 w 432956"/>
                  <a:gd name="connsiteY10-286" fmla="*/ 0 h 938372"/>
                  <a:gd name="connsiteX0-287" fmla="*/ 216478 w 432956"/>
                  <a:gd name="connsiteY0-288" fmla="*/ 0 h 938372"/>
                  <a:gd name="connsiteX1-289" fmla="*/ 432956 w 432956"/>
                  <a:gd name="connsiteY1-290" fmla="*/ 152400 h 938372"/>
                  <a:gd name="connsiteX2-291" fmla="*/ 369551 w 432956"/>
                  <a:gd name="connsiteY2-292" fmla="*/ 260163 h 938372"/>
                  <a:gd name="connsiteX3-293" fmla="*/ 309290 w 432956"/>
                  <a:gd name="connsiteY3-294" fmla="*/ 288766 h 938372"/>
                  <a:gd name="connsiteX4-295" fmla="*/ 318874 w 432956"/>
                  <a:gd name="connsiteY4-296" fmla="*/ 390981 h 938372"/>
                  <a:gd name="connsiteX5-297" fmla="*/ 391740 w 432956"/>
                  <a:gd name="connsiteY5-298" fmla="*/ 938372 h 938372"/>
                  <a:gd name="connsiteX6-299" fmla="*/ 41218 w 432956"/>
                  <a:gd name="connsiteY6-300" fmla="*/ 938372 h 938372"/>
                  <a:gd name="connsiteX7-301" fmla="*/ 138592 w 432956"/>
                  <a:gd name="connsiteY7-302" fmla="*/ 458103 h 938372"/>
                  <a:gd name="connsiteX8-303" fmla="*/ 63405 w 432956"/>
                  <a:gd name="connsiteY8-304" fmla="*/ 260163 h 938372"/>
                  <a:gd name="connsiteX9-305" fmla="*/ 0 w 432956"/>
                  <a:gd name="connsiteY9-306" fmla="*/ 152400 h 938372"/>
                  <a:gd name="connsiteX10-307" fmla="*/ 216478 w 432956"/>
                  <a:gd name="connsiteY10-308" fmla="*/ 0 h 938372"/>
                  <a:gd name="connsiteX0-309" fmla="*/ 216478 w 432956"/>
                  <a:gd name="connsiteY0-310" fmla="*/ 0 h 938372"/>
                  <a:gd name="connsiteX1-311" fmla="*/ 432956 w 432956"/>
                  <a:gd name="connsiteY1-312" fmla="*/ 152400 h 938372"/>
                  <a:gd name="connsiteX2-313" fmla="*/ 369551 w 432956"/>
                  <a:gd name="connsiteY2-314" fmla="*/ 260163 h 938372"/>
                  <a:gd name="connsiteX3-315" fmla="*/ 309290 w 432956"/>
                  <a:gd name="connsiteY3-316" fmla="*/ 288766 h 938372"/>
                  <a:gd name="connsiteX4-317" fmla="*/ 318874 w 432956"/>
                  <a:gd name="connsiteY4-318" fmla="*/ 390981 h 938372"/>
                  <a:gd name="connsiteX5-319" fmla="*/ 391740 w 432956"/>
                  <a:gd name="connsiteY5-320" fmla="*/ 938372 h 938372"/>
                  <a:gd name="connsiteX6-321" fmla="*/ 41218 w 432956"/>
                  <a:gd name="connsiteY6-322" fmla="*/ 938372 h 938372"/>
                  <a:gd name="connsiteX7-323" fmla="*/ 138592 w 432956"/>
                  <a:gd name="connsiteY7-324" fmla="*/ 458103 h 938372"/>
                  <a:gd name="connsiteX8-325" fmla="*/ 63405 w 432956"/>
                  <a:gd name="connsiteY8-326" fmla="*/ 260163 h 938372"/>
                  <a:gd name="connsiteX9-327" fmla="*/ 0 w 432956"/>
                  <a:gd name="connsiteY9-328" fmla="*/ 152400 h 938372"/>
                  <a:gd name="connsiteX10-329" fmla="*/ 216478 w 432956"/>
                  <a:gd name="connsiteY10-330" fmla="*/ 0 h 938372"/>
                  <a:gd name="connsiteX0-331" fmla="*/ 216478 w 432956"/>
                  <a:gd name="connsiteY0-332" fmla="*/ 0 h 938372"/>
                  <a:gd name="connsiteX1-333" fmla="*/ 432956 w 432956"/>
                  <a:gd name="connsiteY1-334" fmla="*/ 152400 h 938372"/>
                  <a:gd name="connsiteX2-335" fmla="*/ 369551 w 432956"/>
                  <a:gd name="connsiteY2-336" fmla="*/ 260163 h 938372"/>
                  <a:gd name="connsiteX3-337" fmla="*/ 309290 w 432956"/>
                  <a:gd name="connsiteY3-338" fmla="*/ 288766 h 938372"/>
                  <a:gd name="connsiteX4-339" fmla="*/ 318874 w 432956"/>
                  <a:gd name="connsiteY4-340" fmla="*/ 390981 h 938372"/>
                  <a:gd name="connsiteX5-341" fmla="*/ 391740 w 432956"/>
                  <a:gd name="connsiteY5-342" fmla="*/ 938372 h 938372"/>
                  <a:gd name="connsiteX6-343" fmla="*/ 41218 w 432956"/>
                  <a:gd name="connsiteY6-344" fmla="*/ 938372 h 938372"/>
                  <a:gd name="connsiteX7-345" fmla="*/ 138592 w 432956"/>
                  <a:gd name="connsiteY7-346" fmla="*/ 458103 h 938372"/>
                  <a:gd name="connsiteX8-347" fmla="*/ 63405 w 432956"/>
                  <a:gd name="connsiteY8-348" fmla="*/ 260163 h 938372"/>
                  <a:gd name="connsiteX9-349" fmla="*/ 0 w 432956"/>
                  <a:gd name="connsiteY9-350" fmla="*/ 152400 h 938372"/>
                  <a:gd name="connsiteX10-351" fmla="*/ 216478 w 432956"/>
                  <a:gd name="connsiteY10-352" fmla="*/ 0 h 938372"/>
                  <a:gd name="connsiteX0-353" fmla="*/ 216478 w 432956"/>
                  <a:gd name="connsiteY0-354" fmla="*/ 0 h 938372"/>
                  <a:gd name="connsiteX1-355" fmla="*/ 432956 w 432956"/>
                  <a:gd name="connsiteY1-356" fmla="*/ 152400 h 938372"/>
                  <a:gd name="connsiteX2-357" fmla="*/ 369551 w 432956"/>
                  <a:gd name="connsiteY2-358" fmla="*/ 260163 h 938372"/>
                  <a:gd name="connsiteX3-359" fmla="*/ 309290 w 432956"/>
                  <a:gd name="connsiteY3-360" fmla="*/ 288766 h 938372"/>
                  <a:gd name="connsiteX4-361" fmla="*/ 322049 w 432956"/>
                  <a:gd name="connsiteY4-362" fmla="*/ 457656 h 938372"/>
                  <a:gd name="connsiteX5-363" fmla="*/ 391740 w 432956"/>
                  <a:gd name="connsiteY5-364" fmla="*/ 938372 h 938372"/>
                  <a:gd name="connsiteX6-365" fmla="*/ 41218 w 432956"/>
                  <a:gd name="connsiteY6-366" fmla="*/ 938372 h 938372"/>
                  <a:gd name="connsiteX7-367" fmla="*/ 138592 w 432956"/>
                  <a:gd name="connsiteY7-368" fmla="*/ 458103 h 938372"/>
                  <a:gd name="connsiteX8-369" fmla="*/ 63405 w 432956"/>
                  <a:gd name="connsiteY8-370" fmla="*/ 260163 h 938372"/>
                  <a:gd name="connsiteX9-371" fmla="*/ 0 w 432956"/>
                  <a:gd name="connsiteY9-372" fmla="*/ 152400 h 938372"/>
                  <a:gd name="connsiteX10-373" fmla="*/ 216478 w 432956"/>
                  <a:gd name="connsiteY10-374" fmla="*/ 0 h 938372"/>
                  <a:gd name="connsiteX0-375" fmla="*/ 216478 w 432956"/>
                  <a:gd name="connsiteY0-376" fmla="*/ 0 h 938372"/>
                  <a:gd name="connsiteX1-377" fmla="*/ 432956 w 432956"/>
                  <a:gd name="connsiteY1-378" fmla="*/ 152400 h 938372"/>
                  <a:gd name="connsiteX2-379" fmla="*/ 369551 w 432956"/>
                  <a:gd name="connsiteY2-380" fmla="*/ 260163 h 938372"/>
                  <a:gd name="connsiteX3-381" fmla="*/ 309290 w 432956"/>
                  <a:gd name="connsiteY3-382" fmla="*/ 288766 h 938372"/>
                  <a:gd name="connsiteX4-383" fmla="*/ 322049 w 432956"/>
                  <a:gd name="connsiteY4-384" fmla="*/ 457656 h 938372"/>
                  <a:gd name="connsiteX5-385" fmla="*/ 391740 w 432956"/>
                  <a:gd name="connsiteY5-386" fmla="*/ 938372 h 938372"/>
                  <a:gd name="connsiteX6-387" fmla="*/ 41218 w 432956"/>
                  <a:gd name="connsiteY6-388" fmla="*/ 938372 h 938372"/>
                  <a:gd name="connsiteX7-389" fmla="*/ 138592 w 432956"/>
                  <a:gd name="connsiteY7-390" fmla="*/ 458103 h 938372"/>
                  <a:gd name="connsiteX8-391" fmla="*/ 63405 w 432956"/>
                  <a:gd name="connsiteY8-392" fmla="*/ 260163 h 938372"/>
                  <a:gd name="connsiteX9-393" fmla="*/ 0 w 432956"/>
                  <a:gd name="connsiteY9-394" fmla="*/ 152400 h 938372"/>
                  <a:gd name="connsiteX10-395" fmla="*/ 216478 w 432956"/>
                  <a:gd name="connsiteY10-396" fmla="*/ 0 h 938372"/>
                  <a:gd name="connsiteX0-397" fmla="*/ 216478 w 432956"/>
                  <a:gd name="connsiteY0-398" fmla="*/ 0 h 938372"/>
                  <a:gd name="connsiteX1-399" fmla="*/ 432956 w 432956"/>
                  <a:gd name="connsiteY1-400" fmla="*/ 152400 h 938372"/>
                  <a:gd name="connsiteX2-401" fmla="*/ 369551 w 432956"/>
                  <a:gd name="connsiteY2-402" fmla="*/ 260163 h 938372"/>
                  <a:gd name="connsiteX3-403" fmla="*/ 309290 w 432956"/>
                  <a:gd name="connsiteY3-404" fmla="*/ 285591 h 938372"/>
                  <a:gd name="connsiteX4-405" fmla="*/ 322049 w 432956"/>
                  <a:gd name="connsiteY4-406" fmla="*/ 457656 h 938372"/>
                  <a:gd name="connsiteX5-407" fmla="*/ 391740 w 432956"/>
                  <a:gd name="connsiteY5-408" fmla="*/ 938372 h 938372"/>
                  <a:gd name="connsiteX6-409" fmla="*/ 41218 w 432956"/>
                  <a:gd name="connsiteY6-410" fmla="*/ 938372 h 938372"/>
                  <a:gd name="connsiteX7-411" fmla="*/ 138592 w 432956"/>
                  <a:gd name="connsiteY7-412" fmla="*/ 458103 h 938372"/>
                  <a:gd name="connsiteX8-413" fmla="*/ 63405 w 432956"/>
                  <a:gd name="connsiteY8-414" fmla="*/ 260163 h 938372"/>
                  <a:gd name="connsiteX9-415" fmla="*/ 0 w 432956"/>
                  <a:gd name="connsiteY9-416" fmla="*/ 152400 h 938372"/>
                  <a:gd name="connsiteX10-417" fmla="*/ 216478 w 432956"/>
                  <a:gd name="connsiteY10-418" fmla="*/ 0 h 938372"/>
                  <a:gd name="connsiteX0-419" fmla="*/ 216478 w 432956"/>
                  <a:gd name="connsiteY0-420" fmla="*/ 0 h 938372"/>
                  <a:gd name="connsiteX1-421" fmla="*/ 432956 w 432956"/>
                  <a:gd name="connsiteY1-422" fmla="*/ 152400 h 938372"/>
                  <a:gd name="connsiteX2-423" fmla="*/ 369551 w 432956"/>
                  <a:gd name="connsiteY2-424" fmla="*/ 260163 h 938372"/>
                  <a:gd name="connsiteX3-425" fmla="*/ 309290 w 432956"/>
                  <a:gd name="connsiteY3-426" fmla="*/ 285591 h 938372"/>
                  <a:gd name="connsiteX4-427" fmla="*/ 322049 w 432956"/>
                  <a:gd name="connsiteY4-428" fmla="*/ 457656 h 938372"/>
                  <a:gd name="connsiteX5-429" fmla="*/ 391740 w 432956"/>
                  <a:gd name="connsiteY5-430" fmla="*/ 938372 h 938372"/>
                  <a:gd name="connsiteX6-431" fmla="*/ 41218 w 432956"/>
                  <a:gd name="connsiteY6-432" fmla="*/ 938372 h 938372"/>
                  <a:gd name="connsiteX7-433" fmla="*/ 138592 w 432956"/>
                  <a:gd name="connsiteY7-434" fmla="*/ 458103 h 938372"/>
                  <a:gd name="connsiteX8-435" fmla="*/ 63405 w 432956"/>
                  <a:gd name="connsiteY8-436" fmla="*/ 260163 h 938372"/>
                  <a:gd name="connsiteX9-437" fmla="*/ 0 w 432956"/>
                  <a:gd name="connsiteY9-438" fmla="*/ 152400 h 938372"/>
                  <a:gd name="connsiteX10-439" fmla="*/ 216478 w 432956"/>
                  <a:gd name="connsiteY10-440" fmla="*/ 0 h 938372"/>
                  <a:gd name="connsiteX0-441" fmla="*/ 216478 w 432956"/>
                  <a:gd name="connsiteY0-442" fmla="*/ 0 h 938372"/>
                  <a:gd name="connsiteX1-443" fmla="*/ 432956 w 432956"/>
                  <a:gd name="connsiteY1-444" fmla="*/ 152400 h 938372"/>
                  <a:gd name="connsiteX2-445" fmla="*/ 369551 w 432956"/>
                  <a:gd name="connsiteY2-446" fmla="*/ 260163 h 938372"/>
                  <a:gd name="connsiteX3-447" fmla="*/ 322049 w 432956"/>
                  <a:gd name="connsiteY3-448" fmla="*/ 457656 h 938372"/>
                  <a:gd name="connsiteX4-449" fmla="*/ 391740 w 432956"/>
                  <a:gd name="connsiteY4-450" fmla="*/ 938372 h 938372"/>
                  <a:gd name="connsiteX5-451" fmla="*/ 41218 w 432956"/>
                  <a:gd name="connsiteY5-452" fmla="*/ 938372 h 938372"/>
                  <a:gd name="connsiteX6-453" fmla="*/ 138592 w 432956"/>
                  <a:gd name="connsiteY6-454" fmla="*/ 458103 h 938372"/>
                  <a:gd name="connsiteX7-455" fmla="*/ 63405 w 432956"/>
                  <a:gd name="connsiteY7-456" fmla="*/ 260163 h 938372"/>
                  <a:gd name="connsiteX8-457" fmla="*/ 0 w 432956"/>
                  <a:gd name="connsiteY8-458" fmla="*/ 152400 h 938372"/>
                  <a:gd name="connsiteX9-459" fmla="*/ 216478 w 432956"/>
                  <a:gd name="connsiteY9-460" fmla="*/ 0 h 938372"/>
                  <a:gd name="connsiteX0-461" fmla="*/ 216478 w 432956"/>
                  <a:gd name="connsiteY0-462" fmla="*/ 0 h 938372"/>
                  <a:gd name="connsiteX1-463" fmla="*/ 432956 w 432956"/>
                  <a:gd name="connsiteY1-464" fmla="*/ 152400 h 938372"/>
                  <a:gd name="connsiteX2-465" fmla="*/ 369551 w 432956"/>
                  <a:gd name="connsiteY2-466" fmla="*/ 260163 h 938372"/>
                  <a:gd name="connsiteX3-467" fmla="*/ 322049 w 432956"/>
                  <a:gd name="connsiteY3-468" fmla="*/ 457656 h 938372"/>
                  <a:gd name="connsiteX4-469" fmla="*/ 391740 w 432956"/>
                  <a:gd name="connsiteY4-470" fmla="*/ 938372 h 938372"/>
                  <a:gd name="connsiteX5-471" fmla="*/ 41218 w 432956"/>
                  <a:gd name="connsiteY5-472" fmla="*/ 938372 h 938372"/>
                  <a:gd name="connsiteX6-473" fmla="*/ 138592 w 432956"/>
                  <a:gd name="connsiteY6-474" fmla="*/ 458103 h 938372"/>
                  <a:gd name="connsiteX7-475" fmla="*/ 63405 w 432956"/>
                  <a:gd name="connsiteY7-476" fmla="*/ 260163 h 938372"/>
                  <a:gd name="connsiteX8-477" fmla="*/ 0 w 432956"/>
                  <a:gd name="connsiteY8-478" fmla="*/ 152400 h 938372"/>
                  <a:gd name="connsiteX9-479" fmla="*/ 216478 w 432956"/>
                  <a:gd name="connsiteY9-480" fmla="*/ 0 h 938372"/>
                  <a:gd name="connsiteX0-481" fmla="*/ 216478 w 432956"/>
                  <a:gd name="connsiteY0-482" fmla="*/ 0 h 938372"/>
                  <a:gd name="connsiteX1-483" fmla="*/ 432956 w 432956"/>
                  <a:gd name="connsiteY1-484" fmla="*/ 152400 h 938372"/>
                  <a:gd name="connsiteX2-485" fmla="*/ 369551 w 432956"/>
                  <a:gd name="connsiteY2-486" fmla="*/ 260163 h 938372"/>
                  <a:gd name="connsiteX3-487" fmla="*/ 322049 w 432956"/>
                  <a:gd name="connsiteY3-488" fmla="*/ 457656 h 938372"/>
                  <a:gd name="connsiteX4-489" fmla="*/ 391740 w 432956"/>
                  <a:gd name="connsiteY4-490" fmla="*/ 938372 h 938372"/>
                  <a:gd name="connsiteX5-491" fmla="*/ 41218 w 432956"/>
                  <a:gd name="connsiteY5-492" fmla="*/ 938372 h 938372"/>
                  <a:gd name="connsiteX6-493" fmla="*/ 138592 w 432956"/>
                  <a:gd name="connsiteY6-494" fmla="*/ 458103 h 938372"/>
                  <a:gd name="connsiteX7-495" fmla="*/ 63405 w 432956"/>
                  <a:gd name="connsiteY7-496" fmla="*/ 260163 h 938372"/>
                  <a:gd name="connsiteX8-497" fmla="*/ 0 w 432956"/>
                  <a:gd name="connsiteY8-498" fmla="*/ 152400 h 938372"/>
                  <a:gd name="connsiteX9-499" fmla="*/ 216478 w 432956"/>
                  <a:gd name="connsiteY9-500" fmla="*/ 0 h 938372"/>
                  <a:gd name="connsiteX0-501" fmla="*/ 216478 w 432956"/>
                  <a:gd name="connsiteY0-502" fmla="*/ 0 h 938372"/>
                  <a:gd name="connsiteX1-503" fmla="*/ 432956 w 432956"/>
                  <a:gd name="connsiteY1-504" fmla="*/ 152400 h 938372"/>
                  <a:gd name="connsiteX2-505" fmla="*/ 369551 w 432956"/>
                  <a:gd name="connsiteY2-506" fmla="*/ 260163 h 938372"/>
                  <a:gd name="connsiteX3-507" fmla="*/ 322049 w 432956"/>
                  <a:gd name="connsiteY3-508" fmla="*/ 457656 h 938372"/>
                  <a:gd name="connsiteX4-509" fmla="*/ 391740 w 432956"/>
                  <a:gd name="connsiteY4-510" fmla="*/ 938372 h 938372"/>
                  <a:gd name="connsiteX5-511" fmla="*/ 41218 w 432956"/>
                  <a:gd name="connsiteY5-512" fmla="*/ 938372 h 938372"/>
                  <a:gd name="connsiteX6-513" fmla="*/ 138592 w 432956"/>
                  <a:gd name="connsiteY6-514" fmla="*/ 458103 h 938372"/>
                  <a:gd name="connsiteX7-515" fmla="*/ 63405 w 432956"/>
                  <a:gd name="connsiteY7-516" fmla="*/ 260163 h 938372"/>
                  <a:gd name="connsiteX8-517" fmla="*/ 0 w 432956"/>
                  <a:gd name="connsiteY8-518" fmla="*/ 152400 h 938372"/>
                  <a:gd name="connsiteX9-519" fmla="*/ 216478 w 432956"/>
                  <a:gd name="connsiteY9-520" fmla="*/ 0 h 938372"/>
                  <a:gd name="connsiteX0-521" fmla="*/ 216478 w 432956"/>
                  <a:gd name="connsiteY0-522" fmla="*/ 0 h 938372"/>
                  <a:gd name="connsiteX1-523" fmla="*/ 432956 w 432956"/>
                  <a:gd name="connsiteY1-524" fmla="*/ 152400 h 938372"/>
                  <a:gd name="connsiteX2-525" fmla="*/ 369551 w 432956"/>
                  <a:gd name="connsiteY2-526" fmla="*/ 260163 h 938372"/>
                  <a:gd name="connsiteX3-527" fmla="*/ 322049 w 432956"/>
                  <a:gd name="connsiteY3-528" fmla="*/ 470356 h 938372"/>
                  <a:gd name="connsiteX4-529" fmla="*/ 391740 w 432956"/>
                  <a:gd name="connsiteY4-530" fmla="*/ 938372 h 938372"/>
                  <a:gd name="connsiteX5-531" fmla="*/ 41218 w 432956"/>
                  <a:gd name="connsiteY5-532" fmla="*/ 938372 h 938372"/>
                  <a:gd name="connsiteX6-533" fmla="*/ 138592 w 432956"/>
                  <a:gd name="connsiteY6-534" fmla="*/ 458103 h 938372"/>
                  <a:gd name="connsiteX7-535" fmla="*/ 63405 w 432956"/>
                  <a:gd name="connsiteY7-536" fmla="*/ 260163 h 938372"/>
                  <a:gd name="connsiteX8-537" fmla="*/ 0 w 432956"/>
                  <a:gd name="connsiteY8-538" fmla="*/ 152400 h 938372"/>
                  <a:gd name="connsiteX9-539" fmla="*/ 216478 w 432956"/>
                  <a:gd name="connsiteY9-540" fmla="*/ 0 h 938372"/>
                  <a:gd name="connsiteX0-541" fmla="*/ 216478 w 432956"/>
                  <a:gd name="connsiteY0-542" fmla="*/ 0 h 938372"/>
                  <a:gd name="connsiteX1-543" fmla="*/ 432956 w 432956"/>
                  <a:gd name="connsiteY1-544" fmla="*/ 152400 h 938372"/>
                  <a:gd name="connsiteX2-545" fmla="*/ 369551 w 432956"/>
                  <a:gd name="connsiteY2-546" fmla="*/ 260163 h 938372"/>
                  <a:gd name="connsiteX3-547" fmla="*/ 322049 w 432956"/>
                  <a:gd name="connsiteY3-548" fmla="*/ 470356 h 938372"/>
                  <a:gd name="connsiteX4-549" fmla="*/ 391740 w 432956"/>
                  <a:gd name="connsiteY4-550" fmla="*/ 938372 h 938372"/>
                  <a:gd name="connsiteX5-551" fmla="*/ 41218 w 432956"/>
                  <a:gd name="connsiteY5-552" fmla="*/ 938372 h 938372"/>
                  <a:gd name="connsiteX6-553" fmla="*/ 138592 w 432956"/>
                  <a:gd name="connsiteY6-554" fmla="*/ 458103 h 938372"/>
                  <a:gd name="connsiteX7-555" fmla="*/ 63405 w 432956"/>
                  <a:gd name="connsiteY7-556" fmla="*/ 260163 h 938372"/>
                  <a:gd name="connsiteX8-557" fmla="*/ 0 w 432956"/>
                  <a:gd name="connsiteY8-558" fmla="*/ 152400 h 938372"/>
                  <a:gd name="connsiteX9-559" fmla="*/ 216478 w 432956"/>
                  <a:gd name="connsiteY9-560" fmla="*/ 0 h 938372"/>
                  <a:gd name="connsiteX0-561" fmla="*/ 216478 w 432956"/>
                  <a:gd name="connsiteY0-562" fmla="*/ 0 h 938372"/>
                  <a:gd name="connsiteX1-563" fmla="*/ 432956 w 432956"/>
                  <a:gd name="connsiteY1-564" fmla="*/ 152400 h 938372"/>
                  <a:gd name="connsiteX2-565" fmla="*/ 369551 w 432956"/>
                  <a:gd name="connsiteY2-566" fmla="*/ 260163 h 938372"/>
                  <a:gd name="connsiteX3-567" fmla="*/ 318874 w 432956"/>
                  <a:gd name="connsiteY3-568" fmla="*/ 454481 h 938372"/>
                  <a:gd name="connsiteX4-569" fmla="*/ 391740 w 432956"/>
                  <a:gd name="connsiteY4-570" fmla="*/ 938372 h 938372"/>
                  <a:gd name="connsiteX5-571" fmla="*/ 41218 w 432956"/>
                  <a:gd name="connsiteY5-572" fmla="*/ 938372 h 938372"/>
                  <a:gd name="connsiteX6-573" fmla="*/ 138592 w 432956"/>
                  <a:gd name="connsiteY6-574" fmla="*/ 458103 h 938372"/>
                  <a:gd name="connsiteX7-575" fmla="*/ 63405 w 432956"/>
                  <a:gd name="connsiteY7-576" fmla="*/ 260163 h 938372"/>
                  <a:gd name="connsiteX8-577" fmla="*/ 0 w 432956"/>
                  <a:gd name="connsiteY8-578" fmla="*/ 152400 h 938372"/>
                  <a:gd name="connsiteX9-579" fmla="*/ 216478 w 432956"/>
                  <a:gd name="connsiteY9-580" fmla="*/ 0 h 938372"/>
                  <a:gd name="connsiteX0-581" fmla="*/ 216478 w 432956"/>
                  <a:gd name="connsiteY0-582" fmla="*/ 0 h 938372"/>
                  <a:gd name="connsiteX1-583" fmla="*/ 432956 w 432956"/>
                  <a:gd name="connsiteY1-584" fmla="*/ 152400 h 938372"/>
                  <a:gd name="connsiteX2-585" fmla="*/ 369551 w 432956"/>
                  <a:gd name="connsiteY2-586" fmla="*/ 260163 h 938372"/>
                  <a:gd name="connsiteX3-587" fmla="*/ 318874 w 432956"/>
                  <a:gd name="connsiteY3-588" fmla="*/ 454481 h 938372"/>
                  <a:gd name="connsiteX4-589" fmla="*/ 391740 w 432956"/>
                  <a:gd name="connsiteY4-590" fmla="*/ 938372 h 938372"/>
                  <a:gd name="connsiteX5-591" fmla="*/ 41218 w 432956"/>
                  <a:gd name="connsiteY5-592" fmla="*/ 938372 h 938372"/>
                  <a:gd name="connsiteX6-593" fmla="*/ 138592 w 432956"/>
                  <a:gd name="connsiteY6-594" fmla="*/ 458103 h 938372"/>
                  <a:gd name="connsiteX7-595" fmla="*/ 63405 w 432956"/>
                  <a:gd name="connsiteY7-596" fmla="*/ 260163 h 938372"/>
                  <a:gd name="connsiteX8-597" fmla="*/ 0 w 432956"/>
                  <a:gd name="connsiteY8-598" fmla="*/ 152400 h 938372"/>
                  <a:gd name="connsiteX9-599" fmla="*/ 216478 w 432956"/>
                  <a:gd name="connsiteY9-600" fmla="*/ 0 h 938372"/>
                  <a:gd name="connsiteX0-601" fmla="*/ 216478 w 432956"/>
                  <a:gd name="connsiteY0-602" fmla="*/ 0 h 938372"/>
                  <a:gd name="connsiteX1-603" fmla="*/ 432956 w 432956"/>
                  <a:gd name="connsiteY1-604" fmla="*/ 152400 h 938372"/>
                  <a:gd name="connsiteX2-605" fmla="*/ 369551 w 432956"/>
                  <a:gd name="connsiteY2-606" fmla="*/ 260163 h 938372"/>
                  <a:gd name="connsiteX3-607" fmla="*/ 318874 w 432956"/>
                  <a:gd name="connsiteY3-608" fmla="*/ 454481 h 938372"/>
                  <a:gd name="connsiteX4-609" fmla="*/ 391740 w 432956"/>
                  <a:gd name="connsiteY4-610" fmla="*/ 938372 h 938372"/>
                  <a:gd name="connsiteX5-611" fmla="*/ 41218 w 432956"/>
                  <a:gd name="connsiteY5-612" fmla="*/ 938372 h 938372"/>
                  <a:gd name="connsiteX6-613" fmla="*/ 138592 w 432956"/>
                  <a:gd name="connsiteY6-614" fmla="*/ 458103 h 938372"/>
                  <a:gd name="connsiteX7-615" fmla="*/ 63405 w 432956"/>
                  <a:gd name="connsiteY7-616" fmla="*/ 260163 h 938372"/>
                  <a:gd name="connsiteX8-617" fmla="*/ 0 w 432956"/>
                  <a:gd name="connsiteY8-618" fmla="*/ 152400 h 938372"/>
                  <a:gd name="connsiteX9-619" fmla="*/ 216478 w 432956"/>
                  <a:gd name="connsiteY9-620" fmla="*/ 0 h 938372"/>
                  <a:gd name="connsiteX0-621" fmla="*/ 216478 w 432956"/>
                  <a:gd name="connsiteY0-622" fmla="*/ 0 h 938372"/>
                  <a:gd name="connsiteX1-623" fmla="*/ 432956 w 432956"/>
                  <a:gd name="connsiteY1-624" fmla="*/ 152400 h 938372"/>
                  <a:gd name="connsiteX2-625" fmla="*/ 369551 w 432956"/>
                  <a:gd name="connsiteY2-626" fmla="*/ 260163 h 938372"/>
                  <a:gd name="connsiteX3-627" fmla="*/ 318874 w 432956"/>
                  <a:gd name="connsiteY3-628" fmla="*/ 454481 h 938372"/>
                  <a:gd name="connsiteX4-629" fmla="*/ 391740 w 432956"/>
                  <a:gd name="connsiteY4-630" fmla="*/ 938372 h 938372"/>
                  <a:gd name="connsiteX5-631" fmla="*/ 41218 w 432956"/>
                  <a:gd name="connsiteY5-632" fmla="*/ 938372 h 938372"/>
                  <a:gd name="connsiteX6-633" fmla="*/ 138592 w 432956"/>
                  <a:gd name="connsiteY6-634" fmla="*/ 458103 h 938372"/>
                  <a:gd name="connsiteX7-635" fmla="*/ 63405 w 432956"/>
                  <a:gd name="connsiteY7-636" fmla="*/ 260163 h 938372"/>
                  <a:gd name="connsiteX8-637" fmla="*/ 0 w 432956"/>
                  <a:gd name="connsiteY8-638" fmla="*/ 152400 h 938372"/>
                  <a:gd name="connsiteX9-639" fmla="*/ 216478 w 432956"/>
                  <a:gd name="connsiteY9-640" fmla="*/ 0 h 938372"/>
                  <a:gd name="connsiteX0-641" fmla="*/ 216478 w 432956"/>
                  <a:gd name="connsiteY0-642" fmla="*/ 0 h 938372"/>
                  <a:gd name="connsiteX1-643" fmla="*/ 432956 w 432956"/>
                  <a:gd name="connsiteY1-644" fmla="*/ 152400 h 938372"/>
                  <a:gd name="connsiteX2-645" fmla="*/ 369551 w 432956"/>
                  <a:gd name="connsiteY2-646" fmla="*/ 260163 h 938372"/>
                  <a:gd name="connsiteX3-647" fmla="*/ 318874 w 432956"/>
                  <a:gd name="connsiteY3-648" fmla="*/ 454481 h 938372"/>
                  <a:gd name="connsiteX4-649" fmla="*/ 391740 w 432956"/>
                  <a:gd name="connsiteY4-650" fmla="*/ 938372 h 938372"/>
                  <a:gd name="connsiteX5-651" fmla="*/ 41218 w 432956"/>
                  <a:gd name="connsiteY5-652" fmla="*/ 938372 h 938372"/>
                  <a:gd name="connsiteX6-653" fmla="*/ 138592 w 432956"/>
                  <a:gd name="connsiteY6-654" fmla="*/ 458103 h 938372"/>
                  <a:gd name="connsiteX7-655" fmla="*/ 63405 w 432956"/>
                  <a:gd name="connsiteY7-656" fmla="*/ 260163 h 938372"/>
                  <a:gd name="connsiteX8-657" fmla="*/ 0 w 432956"/>
                  <a:gd name="connsiteY8-658" fmla="*/ 152400 h 938372"/>
                  <a:gd name="connsiteX9-659" fmla="*/ 216478 w 432956"/>
                  <a:gd name="connsiteY9-660" fmla="*/ 0 h 938372"/>
                  <a:gd name="connsiteX0-661" fmla="*/ 216478 w 432956"/>
                  <a:gd name="connsiteY0-662" fmla="*/ 0 h 938372"/>
                  <a:gd name="connsiteX1-663" fmla="*/ 432956 w 432956"/>
                  <a:gd name="connsiteY1-664" fmla="*/ 152400 h 938372"/>
                  <a:gd name="connsiteX2-665" fmla="*/ 369551 w 432956"/>
                  <a:gd name="connsiteY2-666" fmla="*/ 260163 h 938372"/>
                  <a:gd name="connsiteX3-667" fmla="*/ 318874 w 432956"/>
                  <a:gd name="connsiteY3-668" fmla="*/ 457656 h 938372"/>
                  <a:gd name="connsiteX4-669" fmla="*/ 391740 w 432956"/>
                  <a:gd name="connsiteY4-670" fmla="*/ 938372 h 938372"/>
                  <a:gd name="connsiteX5-671" fmla="*/ 41218 w 432956"/>
                  <a:gd name="connsiteY5-672" fmla="*/ 938372 h 938372"/>
                  <a:gd name="connsiteX6-673" fmla="*/ 138592 w 432956"/>
                  <a:gd name="connsiteY6-674" fmla="*/ 458103 h 938372"/>
                  <a:gd name="connsiteX7-675" fmla="*/ 63405 w 432956"/>
                  <a:gd name="connsiteY7-676" fmla="*/ 260163 h 938372"/>
                  <a:gd name="connsiteX8-677" fmla="*/ 0 w 432956"/>
                  <a:gd name="connsiteY8-678" fmla="*/ 152400 h 938372"/>
                  <a:gd name="connsiteX9-679" fmla="*/ 216478 w 432956"/>
                  <a:gd name="connsiteY9-680" fmla="*/ 0 h 938372"/>
                  <a:gd name="connsiteX0-681" fmla="*/ 216478 w 432956"/>
                  <a:gd name="connsiteY0-682" fmla="*/ 0 h 938372"/>
                  <a:gd name="connsiteX1-683" fmla="*/ 432956 w 432956"/>
                  <a:gd name="connsiteY1-684" fmla="*/ 152400 h 938372"/>
                  <a:gd name="connsiteX2-685" fmla="*/ 369551 w 432956"/>
                  <a:gd name="connsiteY2-686" fmla="*/ 260163 h 938372"/>
                  <a:gd name="connsiteX3-687" fmla="*/ 318874 w 432956"/>
                  <a:gd name="connsiteY3-688" fmla="*/ 457656 h 938372"/>
                  <a:gd name="connsiteX4-689" fmla="*/ 391740 w 432956"/>
                  <a:gd name="connsiteY4-690" fmla="*/ 938372 h 938372"/>
                  <a:gd name="connsiteX5-691" fmla="*/ 41218 w 432956"/>
                  <a:gd name="connsiteY5-692" fmla="*/ 938372 h 938372"/>
                  <a:gd name="connsiteX6-693" fmla="*/ 138592 w 432956"/>
                  <a:gd name="connsiteY6-694" fmla="*/ 458103 h 938372"/>
                  <a:gd name="connsiteX7-695" fmla="*/ 63405 w 432956"/>
                  <a:gd name="connsiteY7-696" fmla="*/ 260163 h 938372"/>
                  <a:gd name="connsiteX8-697" fmla="*/ 0 w 432956"/>
                  <a:gd name="connsiteY8-698" fmla="*/ 152400 h 938372"/>
                  <a:gd name="connsiteX9-699" fmla="*/ 216478 w 432956"/>
                  <a:gd name="connsiteY9-700" fmla="*/ 0 h 938372"/>
                  <a:gd name="connsiteX0-701" fmla="*/ 216478 w 432956"/>
                  <a:gd name="connsiteY0-702" fmla="*/ 0 h 938372"/>
                  <a:gd name="connsiteX1-703" fmla="*/ 432956 w 432956"/>
                  <a:gd name="connsiteY1-704" fmla="*/ 152400 h 938372"/>
                  <a:gd name="connsiteX2-705" fmla="*/ 369551 w 432956"/>
                  <a:gd name="connsiteY2-706" fmla="*/ 260163 h 938372"/>
                  <a:gd name="connsiteX3-707" fmla="*/ 318874 w 432956"/>
                  <a:gd name="connsiteY3-708" fmla="*/ 457656 h 938372"/>
                  <a:gd name="connsiteX4-709" fmla="*/ 391740 w 432956"/>
                  <a:gd name="connsiteY4-710" fmla="*/ 938372 h 938372"/>
                  <a:gd name="connsiteX5-711" fmla="*/ 41218 w 432956"/>
                  <a:gd name="connsiteY5-712" fmla="*/ 938372 h 938372"/>
                  <a:gd name="connsiteX6-713" fmla="*/ 138592 w 432956"/>
                  <a:gd name="connsiteY6-714" fmla="*/ 458103 h 938372"/>
                  <a:gd name="connsiteX7-715" fmla="*/ 63405 w 432956"/>
                  <a:gd name="connsiteY7-716" fmla="*/ 260163 h 938372"/>
                  <a:gd name="connsiteX8-717" fmla="*/ 0 w 432956"/>
                  <a:gd name="connsiteY8-718" fmla="*/ 152400 h 938372"/>
                  <a:gd name="connsiteX9-719" fmla="*/ 216478 w 432956"/>
                  <a:gd name="connsiteY9-720" fmla="*/ 0 h 938372"/>
                  <a:gd name="connsiteX0-721" fmla="*/ 391740 w 483180"/>
                  <a:gd name="connsiteY0-722" fmla="*/ 938372 h 1029812"/>
                  <a:gd name="connsiteX1-723" fmla="*/ 41218 w 483180"/>
                  <a:gd name="connsiteY1-724" fmla="*/ 938372 h 1029812"/>
                  <a:gd name="connsiteX2-725" fmla="*/ 138592 w 483180"/>
                  <a:gd name="connsiteY2-726" fmla="*/ 458103 h 1029812"/>
                  <a:gd name="connsiteX3-727" fmla="*/ 63405 w 483180"/>
                  <a:gd name="connsiteY3-728" fmla="*/ 260163 h 1029812"/>
                  <a:gd name="connsiteX4-729" fmla="*/ 0 w 483180"/>
                  <a:gd name="connsiteY4-730" fmla="*/ 152400 h 1029812"/>
                  <a:gd name="connsiteX5-731" fmla="*/ 216478 w 483180"/>
                  <a:gd name="connsiteY5-732" fmla="*/ 0 h 1029812"/>
                  <a:gd name="connsiteX6-733" fmla="*/ 432956 w 483180"/>
                  <a:gd name="connsiteY6-734" fmla="*/ 152400 h 1029812"/>
                  <a:gd name="connsiteX7-735" fmla="*/ 369551 w 483180"/>
                  <a:gd name="connsiteY7-736" fmla="*/ 260163 h 1029812"/>
                  <a:gd name="connsiteX8-737" fmla="*/ 318874 w 483180"/>
                  <a:gd name="connsiteY8-738" fmla="*/ 457656 h 1029812"/>
                  <a:gd name="connsiteX9-739" fmla="*/ 483180 w 483180"/>
                  <a:gd name="connsiteY9-740" fmla="*/ 1029812 h 1029812"/>
                  <a:gd name="connsiteX0-741" fmla="*/ 41218 w 483180"/>
                  <a:gd name="connsiteY0-742" fmla="*/ 938372 h 1029812"/>
                  <a:gd name="connsiteX1-743" fmla="*/ 138592 w 483180"/>
                  <a:gd name="connsiteY1-744" fmla="*/ 458103 h 1029812"/>
                  <a:gd name="connsiteX2-745" fmla="*/ 63405 w 483180"/>
                  <a:gd name="connsiteY2-746" fmla="*/ 260163 h 1029812"/>
                  <a:gd name="connsiteX3-747" fmla="*/ 0 w 483180"/>
                  <a:gd name="connsiteY3-748" fmla="*/ 152400 h 1029812"/>
                  <a:gd name="connsiteX4-749" fmla="*/ 216478 w 483180"/>
                  <a:gd name="connsiteY4-750" fmla="*/ 0 h 1029812"/>
                  <a:gd name="connsiteX5-751" fmla="*/ 432956 w 483180"/>
                  <a:gd name="connsiteY5-752" fmla="*/ 152400 h 1029812"/>
                  <a:gd name="connsiteX6-753" fmla="*/ 369551 w 483180"/>
                  <a:gd name="connsiteY6-754" fmla="*/ 260163 h 1029812"/>
                  <a:gd name="connsiteX7-755" fmla="*/ 318874 w 483180"/>
                  <a:gd name="connsiteY7-756" fmla="*/ 457656 h 1029812"/>
                  <a:gd name="connsiteX8-757" fmla="*/ 483180 w 483180"/>
                  <a:gd name="connsiteY8-758" fmla="*/ 1029812 h 1029812"/>
                  <a:gd name="connsiteX0-759" fmla="*/ 41218 w 432956"/>
                  <a:gd name="connsiteY0-760" fmla="*/ 938372 h 938372"/>
                  <a:gd name="connsiteX1-761" fmla="*/ 138592 w 432956"/>
                  <a:gd name="connsiteY1-762" fmla="*/ 458103 h 938372"/>
                  <a:gd name="connsiteX2-763" fmla="*/ 63405 w 432956"/>
                  <a:gd name="connsiteY2-764" fmla="*/ 260163 h 938372"/>
                  <a:gd name="connsiteX3-765" fmla="*/ 0 w 432956"/>
                  <a:gd name="connsiteY3-766" fmla="*/ 152400 h 938372"/>
                  <a:gd name="connsiteX4-767" fmla="*/ 216478 w 432956"/>
                  <a:gd name="connsiteY4-768" fmla="*/ 0 h 938372"/>
                  <a:gd name="connsiteX5-769" fmla="*/ 432956 w 432956"/>
                  <a:gd name="connsiteY5-770" fmla="*/ 152400 h 938372"/>
                  <a:gd name="connsiteX6-771" fmla="*/ 369551 w 432956"/>
                  <a:gd name="connsiteY6-772" fmla="*/ 260163 h 938372"/>
                  <a:gd name="connsiteX7-773" fmla="*/ 318874 w 432956"/>
                  <a:gd name="connsiteY7-774" fmla="*/ 457656 h 938372"/>
                  <a:gd name="connsiteX8-775" fmla="*/ 422855 w 432956"/>
                  <a:gd name="connsiteY8-776" fmla="*/ 925037 h 938372"/>
                  <a:gd name="connsiteX0-777" fmla="*/ 41218 w 432956"/>
                  <a:gd name="connsiteY0-778" fmla="*/ 938372 h 938372"/>
                  <a:gd name="connsiteX1-779" fmla="*/ 138592 w 432956"/>
                  <a:gd name="connsiteY1-780" fmla="*/ 458103 h 938372"/>
                  <a:gd name="connsiteX2-781" fmla="*/ 63405 w 432956"/>
                  <a:gd name="connsiteY2-782" fmla="*/ 260163 h 938372"/>
                  <a:gd name="connsiteX3-783" fmla="*/ 0 w 432956"/>
                  <a:gd name="connsiteY3-784" fmla="*/ 152400 h 938372"/>
                  <a:gd name="connsiteX4-785" fmla="*/ 216478 w 432956"/>
                  <a:gd name="connsiteY4-786" fmla="*/ 0 h 938372"/>
                  <a:gd name="connsiteX5-787" fmla="*/ 432956 w 432956"/>
                  <a:gd name="connsiteY5-788" fmla="*/ 152400 h 938372"/>
                  <a:gd name="connsiteX6-789" fmla="*/ 369551 w 432956"/>
                  <a:gd name="connsiteY6-790" fmla="*/ 260163 h 938372"/>
                  <a:gd name="connsiteX7-791" fmla="*/ 318874 w 432956"/>
                  <a:gd name="connsiteY7-792" fmla="*/ 457656 h 938372"/>
                  <a:gd name="connsiteX8-793" fmla="*/ 422855 w 432956"/>
                  <a:gd name="connsiteY8-794" fmla="*/ 925037 h 938372"/>
                  <a:gd name="connsiteX0-795" fmla="*/ 41218 w 432956"/>
                  <a:gd name="connsiteY0-796" fmla="*/ 938372 h 938372"/>
                  <a:gd name="connsiteX1-797" fmla="*/ 138592 w 432956"/>
                  <a:gd name="connsiteY1-798" fmla="*/ 458103 h 938372"/>
                  <a:gd name="connsiteX2-799" fmla="*/ 63405 w 432956"/>
                  <a:gd name="connsiteY2-800" fmla="*/ 260163 h 938372"/>
                  <a:gd name="connsiteX3-801" fmla="*/ 0 w 432956"/>
                  <a:gd name="connsiteY3-802" fmla="*/ 152400 h 938372"/>
                  <a:gd name="connsiteX4-803" fmla="*/ 216478 w 432956"/>
                  <a:gd name="connsiteY4-804" fmla="*/ 0 h 938372"/>
                  <a:gd name="connsiteX5-805" fmla="*/ 432956 w 432956"/>
                  <a:gd name="connsiteY5-806" fmla="*/ 152400 h 938372"/>
                  <a:gd name="connsiteX6-807" fmla="*/ 369551 w 432956"/>
                  <a:gd name="connsiteY6-808" fmla="*/ 260163 h 938372"/>
                  <a:gd name="connsiteX7-809" fmla="*/ 318874 w 432956"/>
                  <a:gd name="connsiteY7-810" fmla="*/ 457656 h 938372"/>
                  <a:gd name="connsiteX8-811" fmla="*/ 400630 w 432956"/>
                  <a:gd name="connsiteY8-812" fmla="*/ 925037 h 938372"/>
                  <a:gd name="connsiteX0-813" fmla="*/ 41218 w 432956"/>
                  <a:gd name="connsiteY0-814" fmla="*/ 938372 h 938372"/>
                  <a:gd name="connsiteX1-815" fmla="*/ 138592 w 432956"/>
                  <a:gd name="connsiteY1-816" fmla="*/ 458103 h 938372"/>
                  <a:gd name="connsiteX2-817" fmla="*/ 63405 w 432956"/>
                  <a:gd name="connsiteY2-818" fmla="*/ 260163 h 938372"/>
                  <a:gd name="connsiteX3-819" fmla="*/ 0 w 432956"/>
                  <a:gd name="connsiteY3-820" fmla="*/ 152400 h 938372"/>
                  <a:gd name="connsiteX4-821" fmla="*/ 216478 w 432956"/>
                  <a:gd name="connsiteY4-822" fmla="*/ 0 h 938372"/>
                  <a:gd name="connsiteX5-823" fmla="*/ 432956 w 432956"/>
                  <a:gd name="connsiteY5-824" fmla="*/ 152400 h 938372"/>
                  <a:gd name="connsiteX6-825" fmla="*/ 369551 w 432956"/>
                  <a:gd name="connsiteY6-826" fmla="*/ 260163 h 938372"/>
                  <a:gd name="connsiteX7-827" fmla="*/ 318874 w 432956"/>
                  <a:gd name="connsiteY7-828" fmla="*/ 457656 h 938372"/>
                  <a:gd name="connsiteX8-829" fmla="*/ 400630 w 432956"/>
                  <a:gd name="connsiteY8-830" fmla="*/ 925037 h 938372"/>
                  <a:gd name="connsiteX0-831" fmla="*/ 41218 w 432956"/>
                  <a:gd name="connsiteY0-832" fmla="*/ 938372 h 938372"/>
                  <a:gd name="connsiteX1-833" fmla="*/ 138592 w 432956"/>
                  <a:gd name="connsiteY1-834" fmla="*/ 458103 h 938372"/>
                  <a:gd name="connsiteX2-835" fmla="*/ 63405 w 432956"/>
                  <a:gd name="connsiteY2-836" fmla="*/ 260163 h 938372"/>
                  <a:gd name="connsiteX3-837" fmla="*/ 0 w 432956"/>
                  <a:gd name="connsiteY3-838" fmla="*/ 152400 h 938372"/>
                  <a:gd name="connsiteX4-839" fmla="*/ 216478 w 432956"/>
                  <a:gd name="connsiteY4-840" fmla="*/ 0 h 938372"/>
                  <a:gd name="connsiteX5-841" fmla="*/ 432956 w 432956"/>
                  <a:gd name="connsiteY5-842" fmla="*/ 152400 h 938372"/>
                  <a:gd name="connsiteX6-843" fmla="*/ 369551 w 432956"/>
                  <a:gd name="connsiteY6-844" fmla="*/ 260163 h 938372"/>
                  <a:gd name="connsiteX7-845" fmla="*/ 318874 w 432956"/>
                  <a:gd name="connsiteY7-846" fmla="*/ 454481 h 938372"/>
                  <a:gd name="connsiteX8-847" fmla="*/ 400630 w 432956"/>
                  <a:gd name="connsiteY8-848" fmla="*/ 925037 h 938372"/>
                  <a:gd name="connsiteX0-849" fmla="*/ 41218 w 432956"/>
                  <a:gd name="connsiteY0-850" fmla="*/ 938372 h 938372"/>
                  <a:gd name="connsiteX1-851" fmla="*/ 138592 w 432956"/>
                  <a:gd name="connsiteY1-852" fmla="*/ 458103 h 938372"/>
                  <a:gd name="connsiteX2-853" fmla="*/ 63405 w 432956"/>
                  <a:gd name="connsiteY2-854" fmla="*/ 260163 h 938372"/>
                  <a:gd name="connsiteX3-855" fmla="*/ 0 w 432956"/>
                  <a:gd name="connsiteY3-856" fmla="*/ 152400 h 938372"/>
                  <a:gd name="connsiteX4-857" fmla="*/ 216478 w 432956"/>
                  <a:gd name="connsiteY4-858" fmla="*/ 0 h 938372"/>
                  <a:gd name="connsiteX5-859" fmla="*/ 432956 w 432956"/>
                  <a:gd name="connsiteY5-860" fmla="*/ 152400 h 938372"/>
                  <a:gd name="connsiteX6-861" fmla="*/ 369551 w 432956"/>
                  <a:gd name="connsiteY6-862" fmla="*/ 260163 h 938372"/>
                  <a:gd name="connsiteX7-863" fmla="*/ 318874 w 432956"/>
                  <a:gd name="connsiteY7-864" fmla="*/ 454481 h 938372"/>
                  <a:gd name="connsiteX8-865" fmla="*/ 400630 w 432956"/>
                  <a:gd name="connsiteY8-866" fmla="*/ 925037 h 938372"/>
                  <a:gd name="connsiteX0-867" fmla="*/ 41218 w 432956"/>
                  <a:gd name="connsiteY0-868" fmla="*/ 938372 h 938372"/>
                  <a:gd name="connsiteX1-869" fmla="*/ 138592 w 432956"/>
                  <a:gd name="connsiteY1-870" fmla="*/ 458103 h 938372"/>
                  <a:gd name="connsiteX2-871" fmla="*/ 63405 w 432956"/>
                  <a:gd name="connsiteY2-872" fmla="*/ 260163 h 938372"/>
                  <a:gd name="connsiteX3-873" fmla="*/ 0 w 432956"/>
                  <a:gd name="connsiteY3-874" fmla="*/ 152400 h 938372"/>
                  <a:gd name="connsiteX4-875" fmla="*/ 216478 w 432956"/>
                  <a:gd name="connsiteY4-876" fmla="*/ 0 h 938372"/>
                  <a:gd name="connsiteX5-877" fmla="*/ 432956 w 432956"/>
                  <a:gd name="connsiteY5-878" fmla="*/ 152400 h 938372"/>
                  <a:gd name="connsiteX6-879" fmla="*/ 369551 w 432956"/>
                  <a:gd name="connsiteY6-880" fmla="*/ 260163 h 938372"/>
                  <a:gd name="connsiteX7-881" fmla="*/ 318874 w 432956"/>
                  <a:gd name="connsiteY7-882" fmla="*/ 454481 h 938372"/>
                  <a:gd name="connsiteX8-883" fmla="*/ 400630 w 432956"/>
                  <a:gd name="connsiteY8-884" fmla="*/ 925037 h 938372"/>
                  <a:gd name="connsiteX0-885" fmla="*/ 41218 w 432956"/>
                  <a:gd name="connsiteY0-886" fmla="*/ 938372 h 938372"/>
                  <a:gd name="connsiteX1-887" fmla="*/ 138592 w 432956"/>
                  <a:gd name="connsiteY1-888" fmla="*/ 458103 h 938372"/>
                  <a:gd name="connsiteX2-889" fmla="*/ 63405 w 432956"/>
                  <a:gd name="connsiteY2-890" fmla="*/ 260163 h 938372"/>
                  <a:gd name="connsiteX3-891" fmla="*/ 0 w 432956"/>
                  <a:gd name="connsiteY3-892" fmla="*/ 152400 h 938372"/>
                  <a:gd name="connsiteX4-893" fmla="*/ 216478 w 432956"/>
                  <a:gd name="connsiteY4-894" fmla="*/ 0 h 938372"/>
                  <a:gd name="connsiteX5-895" fmla="*/ 432956 w 432956"/>
                  <a:gd name="connsiteY5-896" fmla="*/ 152400 h 938372"/>
                  <a:gd name="connsiteX6-897" fmla="*/ 369551 w 432956"/>
                  <a:gd name="connsiteY6-898" fmla="*/ 260163 h 938372"/>
                  <a:gd name="connsiteX7-899" fmla="*/ 318874 w 432956"/>
                  <a:gd name="connsiteY7-900" fmla="*/ 454481 h 938372"/>
                  <a:gd name="connsiteX8-901" fmla="*/ 400630 w 432956"/>
                  <a:gd name="connsiteY8-902" fmla="*/ 925037 h 938372"/>
                  <a:gd name="connsiteX0-903" fmla="*/ 41218 w 432956"/>
                  <a:gd name="connsiteY0-904" fmla="*/ 938372 h 938372"/>
                  <a:gd name="connsiteX1-905" fmla="*/ 138592 w 432956"/>
                  <a:gd name="connsiteY1-906" fmla="*/ 458103 h 938372"/>
                  <a:gd name="connsiteX2-907" fmla="*/ 63405 w 432956"/>
                  <a:gd name="connsiteY2-908" fmla="*/ 260163 h 938372"/>
                  <a:gd name="connsiteX3-909" fmla="*/ 0 w 432956"/>
                  <a:gd name="connsiteY3-910" fmla="*/ 152400 h 938372"/>
                  <a:gd name="connsiteX4-911" fmla="*/ 216478 w 432956"/>
                  <a:gd name="connsiteY4-912" fmla="*/ 0 h 938372"/>
                  <a:gd name="connsiteX5-913" fmla="*/ 432956 w 432956"/>
                  <a:gd name="connsiteY5-914" fmla="*/ 152400 h 938372"/>
                  <a:gd name="connsiteX6-915" fmla="*/ 369551 w 432956"/>
                  <a:gd name="connsiteY6-916" fmla="*/ 260163 h 938372"/>
                  <a:gd name="connsiteX7-917" fmla="*/ 315699 w 432956"/>
                  <a:gd name="connsiteY7-918" fmla="*/ 454481 h 938372"/>
                  <a:gd name="connsiteX8-919" fmla="*/ 400630 w 432956"/>
                  <a:gd name="connsiteY8-920" fmla="*/ 925037 h 938372"/>
                  <a:gd name="connsiteX0-921" fmla="*/ 41218 w 432956"/>
                  <a:gd name="connsiteY0-922" fmla="*/ 938372 h 938372"/>
                  <a:gd name="connsiteX1-923" fmla="*/ 138592 w 432956"/>
                  <a:gd name="connsiteY1-924" fmla="*/ 458103 h 938372"/>
                  <a:gd name="connsiteX2-925" fmla="*/ 63405 w 432956"/>
                  <a:gd name="connsiteY2-926" fmla="*/ 260163 h 938372"/>
                  <a:gd name="connsiteX3-927" fmla="*/ 0 w 432956"/>
                  <a:gd name="connsiteY3-928" fmla="*/ 152400 h 938372"/>
                  <a:gd name="connsiteX4-929" fmla="*/ 216478 w 432956"/>
                  <a:gd name="connsiteY4-930" fmla="*/ 0 h 938372"/>
                  <a:gd name="connsiteX5-931" fmla="*/ 432956 w 432956"/>
                  <a:gd name="connsiteY5-932" fmla="*/ 152400 h 938372"/>
                  <a:gd name="connsiteX6-933" fmla="*/ 369551 w 432956"/>
                  <a:gd name="connsiteY6-934" fmla="*/ 260163 h 938372"/>
                  <a:gd name="connsiteX7-935" fmla="*/ 315699 w 432956"/>
                  <a:gd name="connsiteY7-936" fmla="*/ 454481 h 938372"/>
                  <a:gd name="connsiteX8-937" fmla="*/ 400630 w 432956"/>
                  <a:gd name="connsiteY8-938" fmla="*/ 925037 h 938372"/>
                  <a:gd name="connsiteX0-939" fmla="*/ 41218 w 432956"/>
                  <a:gd name="connsiteY0-940" fmla="*/ 938372 h 938372"/>
                  <a:gd name="connsiteX1-941" fmla="*/ 138592 w 432956"/>
                  <a:gd name="connsiteY1-942" fmla="*/ 458103 h 938372"/>
                  <a:gd name="connsiteX2-943" fmla="*/ 63405 w 432956"/>
                  <a:gd name="connsiteY2-944" fmla="*/ 260163 h 938372"/>
                  <a:gd name="connsiteX3-945" fmla="*/ 0 w 432956"/>
                  <a:gd name="connsiteY3-946" fmla="*/ 152400 h 938372"/>
                  <a:gd name="connsiteX4-947" fmla="*/ 216478 w 432956"/>
                  <a:gd name="connsiteY4-948" fmla="*/ 0 h 938372"/>
                  <a:gd name="connsiteX5-949" fmla="*/ 432956 w 432956"/>
                  <a:gd name="connsiteY5-950" fmla="*/ 152400 h 938372"/>
                  <a:gd name="connsiteX6-951" fmla="*/ 369551 w 432956"/>
                  <a:gd name="connsiteY6-952" fmla="*/ 260163 h 938372"/>
                  <a:gd name="connsiteX7-953" fmla="*/ 315699 w 432956"/>
                  <a:gd name="connsiteY7-954" fmla="*/ 454481 h 938372"/>
                  <a:gd name="connsiteX8-955" fmla="*/ 400630 w 432956"/>
                  <a:gd name="connsiteY8-956" fmla="*/ 925037 h 938372"/>
                  <a:gd name="connsiteX0-957" fmla="*/ 41218 w 432956"/>
                  <a:gd name="connsiteY0-958" fmla="*/ 938372 h 938372"/>
                  <a:gd name="connsiteX1-959" fmla="*/ 138592 w 432956"/>
                  <a:gd name="connsiteY1-960" fmla="*/ 458103 h 938372"/>
                  <a:gd name="connsiteX2-961" fmla="*/ 63405 w 432956"/>
                  <a:gd name="connsiteY2-962" fmla="*/ 260163 h 938372"/>
                  <a:gd name="connsiteX3-963" fmla="*/ 0 w 432956"/>
                  <a:gd name="connsiteY3-964" fmla="*/ 152400 h 938372"/>
                  <a:gd name="connsiteX4-965" fmla="*/ 216478 w 432956"/>
                  <a:gd name="connsiteY4-966" fmla="*/ 0 h 938372"/>
                  <a:gd name="connsiteX5-967" fmla="*/ 432956 w 432956"/>
                  <a:gd name="connsiteY5-968" fmla="*/ 152400 h 938372"/>
                  <a:gd name="connsiteX6-969" fmla="*/ 369551 w 432956"/>
                  <a:gd name="connsiteY6-970" fmla="*/ 260163 h 938372"/>
                  <a:gd name="connsiteX7-971" fmla="*/ 315699 w 432956"/>
                  <a:gd name="connsiteY7-972" fmla="*/ 454481 h 938372"/>
                  <a:gd name="connsiteX8-973" fmla="*/ 400630 w 432956"/>
                  <a:gd name="connsiteY8-974" fmla="*/ 925037 h 938372"/>
                  <a:gd name="connsiteX0-975" fmla="*/ 41218 w 432956"/>
                  <a:gd name="connsiteY0-976" fmla="*/ 938372 h 938372"/>
                  <a:gd name="connsiteX1-977" fmla="*/ 138592 w 432956"/>
                  <a:gd name="connsiteY1-978" fmla="*/ 458103 h 938372"/>
                  <a:gd name="connsiteX2-979" fmla="*/ 63405 w 432956"/>
                  <a:gd name="connsiteY2-980" fmla="*/ 260163 h 938372"/>
                  <a:gd name="connsiteX3-981" fmla="*/ 0 w 432956"/>
                  <a:gd name="connsiteY3-982" fmla="*/ 152400 h 938372"/>
                  <a:gd name="connsiteX4-983" fmla="*/ 216478 w 432956"/>
                  <a:gd name="connsiteY4-984" fmla="*/ 0 h 938372"/>
                  <a:gd name="connsiteX5-985" fmla="*/ 432956 w 432956"/>
                  <a:gd name="connsiteY5-986" fmla="*/ 152400 h 938372"/>
                  <a:gd name="connsiteX6-987" fmla="*/ 369551 w 432956"/>
                  <a:gd name="connsiteY6-988" fmla="*/ 260163 h 938372"/>
                  <a:gd name="connsiteX7-989" fmla="*/ 315699 w 432956"/>
                  <a:gd name="connsiteY7-990" fmla="*/ 454481 h 938372"/>
                  <a:gd name="connsiteX8-991" fmla="*/ 394280 w 432956"/>
                  <a:gd name="connsiteY8-992" fmla="*/ 928212 h 9383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</a:cxnLst>
                <a:rect l="l" t="t" r="r" b="b"/>
                <a:pathLst>
                  <a:path w="432956" h="938372">
                    <a:moveTo>
                      <a:pt x="41218" y="938372"/>
                    </a:moveTo>
                    <a:cubicBezTo>
                      <a:pt x="109163" y="674053"/>
                      <a:pt x="139668" y="603893"/>
                      <a:pt x="138592" y="458103"/>
                    </a:cubicBezTo>
                    <a:cubicBezTo>
                      <a:pt x="137871" y="360373"/>
                      <a:pt x="146676" y="307093"/>
                      <a:pt x="63405" y="260163"/>
                    </a:cubicBezTo>
                    <a:cubicBezTo>
                      <a:pt x="24230" y="232584"/>
                      <a:pt x="0" y="194484"/>
                      <a:pt x="0" y="152400"/>
                    </a:cubicBezTo>
                    <a:cubicBezTo>
                      <a:pt x="0" y="68232"/>
                      <a:pt x="96921" y="0"/>
                      <a:pt x="216478" y="0"/>
                    </a:cubicBezTo>
                    <a:cubicBezTo>
                      <a:pt x="336035" y="0"/>
                      <a:pt x="432956" y="68232"/>
                      <a:pt x="432956" y="152400"/>
                    </a:cubicBezTo>
                    <a:cubicBezTo>
                      <a:pt x="432956" y="194484"/>
                      <a:pt x="408726" y="232584"/>
                      <a:pt x="369551" y="260163"/>
                    </a:cubicBezTo>
                    <a:cubicBezTo>
                      <a:pt x="299742" y="303769"/>
                      <a:pt x="318833" y="363250"/>
                      <a:pt x="315699" y="454481"/>
                    </a:cubicBezTo>
                    <a:cubicBezTo>
                      <a:pt x="325700" y="599440"/>
                      <a:pt x="322208" y="722472"/>
                      <a:pt x="394280" y="928212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69000">
                      <a:schemeClr val="bg1">
                        <a:lumMod val="85000"/>
                      </a:schemeClr>
                    </a:gs>
                    <a:gs pos="35000">
                      <a:srgbClr val="C9C9C9"/>
                    </a:gs>
                    <a:gs pos="56000">
                      <a:schemeClr val="bg1">
                        <a:lumMod val="50000"/>
                      </a:schemeClr>
                    </a:gs>
                    <a:gs pos="22000">
                      <a:schemeClr val="bg1">
                        <a:lumMod val="50000"/>
                      </a:schemeClr>
                    </a:gs>
                    <a:gs pos="84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1371099" y="2769812"/>
              <a:ext cx="1660553" cy="1609956"/>
              <a:chOff x="99889" y="2011044"/>
              <a:chExt cx="1660553" cy="1609956"/>
            </a:xfrm>
          </p:grpSpPr>
          <p:sp>
            <p:nvSpPr>
              <p:cNvPr id="38" name="文本框 97"/>
              <p:cNvSpPr txBox="1"/>
              <p:nvPr/>
            </p:nvSpPr>
            <p:spPr>
              <a:xfrm>
                <a:off x="182998" y="2011044"/>
                <a:ext cx="1519166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2684E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中长期</a:t>
                </a:r>
                <a:endParaRPr lang="zh-CN" altLang="en-US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文本框 98"/>
              <p:cNvSpPr txBox="1"/>
              <p:nvPr/>
            </p:nvSpPr>
            <p:spPr>
              <a:xfrm>
                <a:off x="99889" y="2562917"/>
                <a:ext cx="1660553" cy="10580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以便民服务平台推广为主，最大能力提升群众使用体验，用口碑与社会关注赢得良好的业务发展</a:t>
                </a:r>
                <a:endParaRPr lang="zh-CN" altLang="en-US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6169595" y="1478277"/>
            <a:ext cx="2269570" cy="4254979"/>
            <a:chOff x="1044840" y="1402871"/>
            <a:chExt cx="2269570" cy="4254979"/>
          </a:xfrm>
        </p:grpSpPr>
        <p:sp>
          <p:nvSpPr>
            <p:cNvPr id="43" name="直角三角形 69"/>
            <p:cNvSpPr/>
            <p:nvPr/>
          </p:nvSpPr>
          <p:spPr>
            <a:xfrm rot="5400000" flipH="1">
              <a:off x="1113943" y="3457383"/>
              <a:ext cx="4084703" cy="3162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  <a:gd name="connsiteX0-17" fmla="*/ 174418 w 2267687"/>
                <a:gd name="connsiteY0-18" fmla="*/ 303531 h 303531"/>
                <a:gd name="connsiteX1-19" fmla="*/ 0 w 2267687"/>
                <a:gd name="connsiteY1-20" fmla="*/ 0 h 303531"/>
                <a:gd name="connsiteX2-21" fmla="*/ 2267687 w 2267687"/>
                <a:gd name="connsiteY2-22" fmla="*/ 290831 h 303531"/>
                <a:gd name="connsiteX3-23" fmla="*/ 174418 w 2267687"/>
                <a:gd name="connsiteY3-24" fmla="*/ 303531 h 303531"/>
                <a:gd name="connsiteX0-25" fmla="*/ 172657 w 2265926"/>
                <a:gd name="connsiteY0-26" fmla="*/ 316231 h 316231"/>
                <a:gd name="connsiteX1-27" fmla="*/ 0 w 2265926"/>
                <a:gd name="connsiteY1-28" fmla="*/ 0 h 316231"/>
                <a:gd name="connsiteX2-29" fmla="*/ 2265926 w 2265926"/>
                <a:gd name="connsiteY2-30" fmla="*/ 303531 h 316231"/>
                <a:gd name="connsiteX3-31" fmla="*/ 172657 w 2265926"/>
                <a:gd name="connsiteY3-32" fmla="*/ 316231 h 316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5926" h="316231">
                  <a:moveTo>
                    <a:pt x="172657" y="316231"/>
                  </a:moveTo>
                  <a:lnTo>
                    <a:pt x="0" y="0"/>
                  </a:lnTo>
                  <a:lnTo>
                    <a:pt x="2265926" y="303531"/>
                  </a:lnTo>
                  <a:lnTo>
                    <a:pt x="172657" y="3162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直角三角形 69"/>
            <p:cNvSpPr/>
            <p:nvPr/>
          </p:nvSpPr>
          <p:spPr>
            <a:xfrm flipH="1" flipV="1">
              <a:off x="1044840" y="5319393"/>
              <a:ext cx="2267687" cy="2908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7687" h="290831">
                  <a:moveTo>
                    <a:pt x="273050" y="290831"/>
                  </a:moveTo>
                  <a:lnTo>
                    <a:pt x="0" y="0"/>
                  </a:lnTo>
                  <a:lnTo>
                    <a:pt x="2267687" y="290831"/>
                  </a:lnTo>
                  <a:lnTo>
                    <a:pt x="273050" y="2908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1376679" y="1969842"/>
              <a:ext cx="1648460" cy="337495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ffectLst>
              <a:outerShdw blurRad="76200" dist="50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1376679" y="1969842"/>
              <a:ext cx="1648460" cy="506658"/>
            </a:xfrm>
            <a:prstGeom prst="rect">
              <a:avLst/>
            </a:prstGeom>
            <a:solidFill>
              <a:srgbClr val="2684E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1785620" y="1402871"/>
              <a:ext cx="830580" cy="975045"/>
              <a:chOff x="6591300" y="1966752"/>
              <a:chExt cx="830580" cy="975045"/>
            </a:xfrm>
          </p:grpSpPr>
          <p:sp>
            <p:nvSpPr>
              <p:cNvPr id="51" name="任意多边形 50"/>
              <p:cNvSpPr/>
              <p:nvPr/>
            </p:nvSpPr>
            <p:spPr>
              <a:xfrm>
                <a:off x="6591300" y="2484597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任意多边形 51"/>
              <p:cNvSpPr/>
              <p:nvPr/>
            </p:nvSpPr>
            <p:spPr>
              <a:xfrm>
                <a:off x="6790111" y="1966752"/>
                <a:ext cx="432956" cy="938372"/>
              </a:xfrm>
              <a:custGeom>
                <a:avLst/>
                <a:gdLst>
                  <a:gd name="connsiteX0" fmla="*/ 216478 w 432956"/>
                  <a:gd name="connsiteY0" fmla="*/ 0 h 938372"/>
                  <a:gd name="connsiteX1" fmla="*/ 432956 w 432956"/>
                  <a:gd name="connsiteY1" fmla="*/ 152400 h 938372"/>
                  <a:gd name="connsiteX2" fmla="*/ 369551 w 432956"/>
                  <a:gd name="connsiteY2" fmla="*/ 260163 h 938372"/>
                  <a:gd name="connsiteX3" fmla="*/ 309290 w 432956"/>
                  <a:gd name="connsiteY3" fmla="*/ 288766 h 938372"/>
                  <a:gd name="connsiteX4" fmla="*/ 318874 w 432956"/>
                  <a:gd name="connsiteY4" fmla="*/ 390981 h 938372"/>
                  <a:gd name="connsiteX5" fmla="*/ 391740 w 432956"/>
                  <a:gd name="connsiteY5" fmla="*/ 938372 h 938372"/>
                  <a:gd name="connsiteX6" fmla="*/ 41218 w 432956"/>
                  <a:gd name="connsiteY6" fmla="*/ 938372 h 938372"/>
                  <a:gd name="connsiteX7" fmla="*/ 113192 w 432956"/>
                  <a:gd name="connsiteY7" fmla="*/ 391428 h 938372"/>
                  <a:gd name="connsiteX8" fmla="*/ 123385 w 432956"/>
                  <a:gd name="connsiteY8" fmla="*/ 288632 h 938372"/>
                  <a:gd name="connsiteX9" fmla="*/ 63405 w 432956"/>
                  <a:gd name="connsiteY9" fmla="*/ 260163 h 938372"/>
                  <a:gd name="connsiteX10" fmla="*/ 0 w 432956"/>
                  <a:gd name="connsiteY10" fmla="*/ 152400 h 938372"/>
                  <a:gd name="connsiteX11" fmla="*/ 216478 w 432956"/>
                  <a:gd name="connsiteY11" fmla="*/ 0 h 938372"/>
                  <a:gd name="connsiteX0-1" fmla="*/ 216478 w 432956"/>
                  <a:gd name="connsiteY0-2" fmla="*/ 0 h 938372"/>
                  <a:gd name="connsiteX1-3" fmla="*/ 432956 w 432956"/>
                  <a:gd name="connsiteY1-4" fmla="*/ 152400 h 938372"/>
                  <a:gd name="connsiteX2-5" fmla="*/ 369551 w 432956"/>
                  <a:gd name="connsiteY2-6" fmla="*/ 260163 h 938372"/>
                  <a:gd name="connsiteX3-7" fmla="*/ 309290 w 432956"/>
                  <a:gd name="connsiteY3-8" fmla="*/ 288766 h 938372"/>
                  <a:gd name="connsiteX4-9" fmla="*/ 318874 w 432956"/>
                  <a:gd name="connsiteY4-10" fmla="*/ 390981 h 938372"/>
                  <a:gd name="connsiteX5-11" fmla="*/ 391740 w 432956"/>
                  <a:gd name="connsiteY5-12" fmla="*/ 938372 h 938372"/>
                  <a:gd name="connsiteX6-13" fmla="*/ 41218 w 432956"/>
                  <a:gd name="connsiteY6-14" fmla="*/ 938372 h 938372"/>
                  <a:gd name="connsiteX7-15" fmla="*/ 113192 w 432956"/>
                  <a:gd name="connsiteY7-16" fmla="*/ 391428 h 938372"/>
                  <a:gd name="connsiteX8-17" fmla="*/ 63405 w 432956"/>
                  <a:gd name="connsiteY8-18" fmla="*/ 260163 h 938372"/>
                  <a:gd name="connsiteX9-19" fmla="*/ 0 w 432956"/>
                  <a:gd name="connsiteY9-20" fmla="*/ 152400 h 938372"/>
                  <a:gd name="connsiteX10-21" fmla="*/ 216478 w 432956"/>
                  <a:gd name="connsiteY10-22" fmla="*/ 0 h 938372"/>
                  <a:gd name="connsiteX0-23" fmla="*/ 216478 w 432956"/>
                  <a:gd name="connsiteY0-24" fmla="*/ 0 h 938372"/>
                  <a:gd name="connsiteX1-25" fmla="*/ 432956 w 432956"/>
                  <a:gd name="connsiteY1-26" fmla="*/ 152400 h 938372"/>
                  <a:gd name="connsiteX2-27" fmla="*/ 369551 w 432956"/>
                  <a:gd name="connsiteY2-28" fmla="*/ 260163 h 938372"/>
                  <a:gd name="connsiteX3-29" fmla="*/ 309290 w 432956"/>
                  <a:gd name="connsiteY3-30" fmla="*/ 288766 h 938372"/>
                  <a:gd name="connsiteX4-31" fmla="*/ 318874 w 432956"/>
                  <a:gd name="connsiteY4-32" fmla="*/ 390981 h 938372"/>
                  <a:gd name="connsiteX5-33" fmla="*/ 391740 w 432956"/>
                  <a:gd name="connsiteY5-34" fmla="*/ 938372 h 938372"/>
                  <a:gd name="connsiteX6-35" fmla="*/ 41218 w 432956"/>
                  <a:gd name="connsiteY6-36" fmla="*/ 938372 h 938372"/>
                  <a:gd name="connsiteX7-37" fmla="*/ 113192 w 432956"/>
                  <a:gd name="connsiteY7-38" fmla="*/ 391428 h 938372"/>
                  <a:gd name="connsiteX8-39" fmla="*/ 63405 w 432956"/>
                  <a:gd name="connsiteY8-40" fmla="*/ 260163 h 938372"/>
                  <a:gd name="connsiteX9-41" fmla="*/ 0 w 432956"/>
                  <a:gd name="connsiteY9-42" fmla="*/ 152400 h 938372"/>
                  <a:gd name="connsiteX10-43" fmla="*/ 216478 w 432956"/>
                  <a:gd name="connsiteY10-44" fmla="*/ 0 h 938372"/>
                  <a:gd name="connsiteX0-45" fmla="*/ 216478 w 432956"/>
                  <a:gd name="connsiteY0-46" fmla="*/ 0 h 938372"/>
                  <a:gd name="connsiteX1-47" fmla="*/ 432956 w 432956"/>
                  <a:gd name="connsiteY1-48" fmla="*/ 152400 h 938372"/>
                  <a:gd name="connsiteX2-49" fmla="*/ 369551 w 432956"/>
                  <a:gd name="connsiteY2-50" fmla="*/ 260163 h 938372"/>
                  <a:gd name="connsiteX3-51" fmla="*/ 309290 w 432956"/>
                  <a:gd name="connsiteY3-52" fmla="*/ 288766 h 938372"/>
                  <a:gd name="connsiteX4-53" fmla="*/ 318874 w 432956"/>
                  <a:gd name="connsiteY4-54" fmla="*/ 390981 h 938372"/>
                  <a:gd name="connsiteX5-55" fmla="*/ 391740 w 432956"/>
                  <a:gd name="connsiteY5-56" fmla="*/ 938372 h 938372"/>
                  <a:gd name="connsiteX6-57" fmla="*/ 41218 w 432956"/>
                  <a:gd name="connsiteY6-58" fmla="*/ 938372 h 938372"/>
                  <a:gd name="connsiteX7-59" fmla="*/ 110017 w 432956"/>
                  <a:gd name="connsiteY7-60" fmla="*/ 429528 h 938372"/>
                  <a:gd name="connsiteX8-61" fmla="*/ 63405 w 432956"/>
                  <a:gd name="connsiteY8-62" fmla="*/ 260163 h 938372"/>
                  <a:gd name="connsiteX9-63" fmla="*/ 0 w 432956"/>
                  <a:gd name="connsiteY9-64" fmla="*/ 152400 h 938372"/>
                  <a:gd name="connsiteX10-65" fmla="*/ 216478 w 432956"/>
                  <a:gd name="connsiteY10-66" fmla="*/ 0 h 938372"/>
                  <a:gd name="connsiteX0-67" fmla="*/ 216478 w 432956"/>
                  <a:gd name="connsiteY0-68" fmla="*/ 0 h 938372"/>
                  <a:gd name="connsiteX1-69" fmla="*/ 432956 w 432956"/>
                  <a:gd name="connsiteY1-70" fmla="*/ 152400 h 938372"/>
                  <a:gd name="connsiteX2-71" fmla="*/ 369551 w 432956"/>
                  <a:gd name="connsiteY2-72" fmla="*/ 260163 h 938372"/>
                  <a:gd name="connsiteX3-73" fmla="*/ 309290 w 432956"/>
                  <a:gd name="connsiteY3-74" fmla="*/ 288766 h 938372"/>
                  <a:gd name="connsiteX4-75" fmla="*/ 318874 w 432956"/>
                  <a:gd name="connsiteY4-76" fmla="*/ 390981 h 938372"/>
                  <a:gd name="connsiteX5-77" fmla="*/ 391740 w 432956"/>
                  <a:gd name="connsiteY5-78" fmla="*/ 938372 h 938372"/>
                  <a:gd name="connsiteX6-79" fmla="*/ 41218 w 432956"/>
                  <a:gd name="connsiteY6-80" fmla="*/ 938372 h 938372"/>
                  <a:gd name="connsiteX7-81" fmla="*/ 110017 w 432956"/>
                  <a:gd name="connsiteY7-82" fmla="*/ 429528 h 938372"/>
                  <a:gd name="connsiteX8-83" fmla="*/ 63405 w 432956"/>
                  <a:gd name="connsiteY8-84" fmla="*/ 260163 h 938372"/>
                  <a:gd name="connsiteX9-85" fmla="*/ 0 w 432956"/>
                  <a:gd name="connsiteY9-86" fmla="*/ 152400 h 938372"/>
                  <a:gd name="connsiteX10-87" fmla="*/ 216478 w 432956"/>
                  <a:gd name="connsiteY10-88" fmla="*/ 0 h 938372"/>
                  <a:gd name="connsiteX0-89" fmla="*/ 216478 w 432956"/>
                  <a:gd name="connsiteY0-90" fmla="*/ 0 h 938372"/>
                  <a:gd name="connsiteX1-91" fmla="*/ 432956 w 432956"/>
                  <a:gd name="connsiteY1-92" fmla="*/ 152400 h 938372"/>
                  <a:gd name="connsiteX2-93" fmla="*/ 369551 w 432956"/>
                  <a:gd name="connsiteY2-94" fmla="*/ 260163 h 938372"/>
                  <a:gd name="connsiteX3-95" fmla="*/ 309290 w 432956"/>
                  <a:gd name="connsiteY3-96" fmla="*/ 288766 h 938372"/>
                  <a:gd name="connsiteX4-97" fmla="*/ 318874 w 432956"/>
                  <a:gd name="connsiteY4-98" fmla="*/ 390981 h 938372"/>
                  <a:gd name="connsiteX5-99" fmla="*/ 391740 w 432956"/>
                  <a:gd name="connsiteY5-100" fmla="*/ 938372 h 938372"/>
                  <a:gd name="connsiteX6-101" fmla="*/ 41218 w 432956"/>
                  <a:gd name="connsiteY6-102" fmla="*/ 938372 h 938372"/>
                  <a:gd name="connsiteX7-103" fmla="*/ 110017 w 432956"/>
                  <a:gd name="connsiteY7-104" fmla="*/ 429528 h 938372"/>
                  <a:gd name="connsiteX8-105" fmla="*/ 63405 w 432956"/>
                  <a:gd name="connsiteY8-106" fmla="*/ 260163 h 938372"/>
                  <a:gd name="connsiteX9-107" fmla="*/ 0 w 432956"/>
                  <a:gd name="connsiteY9-108" fmla="*/ 152400 h 938372"/>
                  <a:gd name="connsiteX10-109" fmla="*/ 216478 w 432956"/>
                  <a:gd name="connsiteY10-110" fmla="*/ 0 h 938372"/>
                  <a:gd name="connsiteX0-111" fmla="*/ 216478 w 432956"/>
                  <a:gd name="connsiteY0-112" fmla="*/ 0 h 938372"/>
                  <a:gd name="connsiteX1-113" fmla="*/ 432956 w 432956"/>
                  <a:gd name="connsiteY1-114" fmla="*/ 152400 h 938372"/>
                  <a:gd name="connsiteX2-115" fmla="*/ 369551 w 432956"/>
                  <a:gd name="connsiteY2-116" fmla="*/ 260163 h 938372"/>
                  <a:gd name="connsiteX3-117" fmla="*/ 309290 w 432956"/>
                  <a:gd name="connsiteY3-118" fmla="*/ 288766 h 938372"/>
                  <a:gd name="connsiteX4-119" fmla="*/ 318874 w 432956"/>
                  <a:gd name="connsiteY4-120" fmla="*/ 390981 h 938372"/>
                  <a:gd name="connsiteX5-121" fmla="*/ 391740 w 432956"/>
                  <a:gd name="connsiteY5-122" fmla="*/ 938372 h 938372"/>
                  <a:gd name="connsiteX6-123" fmla="*/ 41218 w 432956"/>
                  <a:gd name="connsiteY6-124" fmla="*/ 938372 h 938372"/>
                  <a:gd name="connsiteX7-125" fmla="*/ 110017 w 432956"/>
                  <a:gd name="connsiteY7-126" fmla="*/ 454928 h 938372"/>
                  <a:gd name="connsiteX8-127" fmla="*/ 63405 w 432956"/>
                  <a:gd name="connsiteY8-128" fmla="*/ 260163 h 938372"/>
                  <a:gd name="connsiteX9-129" fmla="*/ 0 w 432956"/>
                  <a:gd name="connsiteY9-130" fmla="*/ 152400 h 938372"/>
                  <a:gd name="connsiteX10-131" fmla="*/ 216478 w 432956"/>
                  <a:gd name="connsiteY10-132" fmla="*/ 0 h 938372"/>
                  <a:gd name="connsiteX0-133" fmla="*/ 216478 w 432956"/>
                  <a:gd name="connsiteY0-134" fmla="*/ 0 h 938372"/>
                  <a:gd name="connsiteX1-135" fmla="*/ 432956 w 432956"/>
                  <a:gd name="connsiteY1-136" fmla="*/ 152400 h 938372"/>
                  <a:gd name="connsiteX2-137" fmla="*/ 369551 w 432956"/>
                  <a:gd name="connsiteY2-138" fmla="*/ 260163 h 938372"/>
                  <a:gd name="connsiteX3-139" fmla="*/ 309290 w 432956"/>
                  <a:gd name="connsiteY3-140" fmla="*/ 288766 h 938372"/>
                  <a:gd name="connsiteX4-141" fmla="*/ 318874 w 432956"/>
                  <a:gd name="connsiteY4-142" fmla="*/ 390981 h 938372"/>
                  <a:gd name="connsiteX5-143" fmla="*/ 391740 w 432956"/>
                  <a:gd name="connsiteY5-144" fmla="*/ 938372 h 938372"/>
                  <a:gd name="connsiteX6-145" fmla="*/ 41218 w 432956"/>
                  <a:gd name="connsiteY6-146" fmla="*/ 938372 h 938372"/>
                  <a:gd name="connsiteX7-147" fmla="*/ 110017 w 432956"/>
                  <a:gd name="connsiteY7-148" fmla="*/ 454928 h 938372"/>
                  <a:gd name="connsiteX8-149" fmla="*/ 63405 w 432956"/>
                  <a:gd name="connsiteY8-150" fmla="*/ 260163 h 938372"/>
                  <a:gd name="connsiteX9-151" fmla="*/ 0 w 432956"/>
                  <a:gd name="connsiteY9-152" fmla="*/ 152400 h 938372"/>
                  <a:gd name="connsiteX10-153" fmla="*/ 216478 w 432956"/>
                  <a:gd name="connsiteY10-154" fmla="*/ 0 h 938372"/>
                  <a:gd name="connsiteX0-155" fmla="*/ 216478 w 432956"/>
                  <a:gd name="connsiteY0-156" fmla="*/ 0 h 938372"/>
                  <a:gd name="connsiteX1-157" fmla="*/ 432956 w 432956"/>
                  <a:gd name="connsiteY1-158" fmla="*/ 152400 h 938372"/>
                  <a:gd name="connsiteX2-159" fmla="*/ 369551 w 432956"/>
                  <a:gd name="connsiteY2-160" fmla="*/ 260163 h 938372"/>
                  <a:gd name="connsiteX3-161" fmla="*/ 309290 w 432956"/>
                  <a:gd name="connsiteY3-162" fmla="*/ 288766 h 938372"/>
                  <a:gd name="connsiteX4-163" fmla="*/ 318874 w 432956"/>
                  <a:gd name="connsiteY4-164" fmla="*/ 390981 h 938372"/>
                  <a:gd name="connsiteX5-165" fmla="*/ 391740 w 432956"/>
                  <a:gd name="connsiteY5-166" fmla="*/ 938372 h 938372"/>
                  <a:gd name="connsiteX6-167" fmla="*/ 41218 w 432956"/>
                  <a:gd name="connsiteY6-168" fmla="*/ 938372 h 938372"/>
                  <a:gd name="connsiteX7-169" fmla="*/ 110017 w 432956"/>
                  <a:gd name="connsiteY7-170" fmla="*/ 454928 h 938372"/>
                  <a:gd name="connsiteX8-171" fmla="*/ 63405 w 432956"/>
                  <a:gd name="connsiteY8-172" fmla="*/ 260163 h 938372"/>
                  <a:gd name="connsiteX9-173" fmla="*/ 0 w 432956"/>
                  <a:gd name="connsiteY9-174" fmla="*/ 152400 h 938372"/>
                  <a:gd name="connsiteX10-175" fmla="*/ 216478 w 432956"/>
                  <a:gd name="connsiteY10-176" fmla="*/ 0 h 938372"/>
                  <a:gd name="connsiteX0-177" fmla="*/ 216478 w 432956"/>
                  <a:gd name="connsiteY0-178" fmla="*/ 0 h 938372"/>
                  <a:gd name="connsiteX1-179" fmla="*/ 432956 w 432956"/>
                  <a:gd name="connsiteY1-180" fmla="*/ 152400 h 938372"/>
                  <a:gd name="connsiteX2-181" fmla="*/ 369551 w 432956"/>
                  <a:gd name="connsiteY2-182" fmla="*/ 260163 h 938372"/>
                  <a:gd name="connsiteX3-183" fmla="*/ 309290 w 432956"/>
                  <a:gd name="connsiteY3-184" fmla="*/ 288766 h 938372"/>
                  <a:gd name="connsiteX4-185" fmla="*/ 318874 w 432956"/>
                  <a:gd name="connsiteY4-186" fmla="*/ 390981 h 938372"/>
                  <a:gd name="connsiteX5-187" fmla="*/ 391740 w 432956"/>
                  <a:gd name="connsiteY5-188" fmla="*/ 938372 h 938372"/>
                  <a:gd name="connsiteX6-189" fmla="*/ 41218 w 432956"/>
                  <a:gd name="connsiteY6-190" fmla="*/ 938372 h 938372"/>
                  <a:gd name="connsiteX7-191" fmla="*/ 122717 w 432956"/>
                  <a:gd name="connsiteY7-192" fmla="*/ 458103 h 938372"/>
                  <a:gd name="connsiteX8-193" fmla="*/ 63405 w 432956"/>
                  <a:gd name="connsiteY8-194" fmla="*/ 260163 h 938372"/>
                  <a:gd name="connsiteX9-195" fmla="*/ 0 w 432956"/>
                  <a:gd name="connsiteY9-196" fmla="*/ 152400 h 938372"/>
                  <a:gd name="connsiteX10-197" fmla="*/ 216478 w 432956"/>
                  <a:gd name="connsiteY10-198" fmla="*/ 0 h 938372"/>
                  <a:gd name="connsiteX0-199" fmla="*/ 216478 w 432956"/>
                  <a:gd name="connsiteY0-200" fmla="*/ 0 h 938372"/>
                  <a:gd name="connsiteX1-201" fmla="*/ 432956 w 432956"/>
                  <a:gd name="connsiteY1-202" fmla="*/ 152400 h 938372"/>
                  <a:gd name="connsiteX2-203" fmla="*/ 369551 w 432956"/>
                  <a:gd name="connsiteY2-204" fmla="*/ 260163 h 938372"/>
                  <a:gd name="connsiteX3-205" fmla="*/ 309290 w 432956"/>
                  <a:gd name="connsiteY3-206" fmla="*/ 288766 h 938372"/>
                  <a:gd name="connsiteX4-207" fmla="*/ 318874 w 432956"/>
                  <a:gd name="connsiteY4-208" fmla="*/ 390981 h 938372"/>
                  <a:gd name="connsiteX5-209" fmla="*/ 391740 w 432956"/>
                  <a:gd name="connsiteY5-210" fmla="*/ 938372 h 938372"/>
                  <a:gd name="connsiteX6-211" fmla="*/ 41218 w 432956"/>
                  <a:gd name="connsiteY6-212" fmla="*/ 938372 h 938372"/>
                  <a:gd name="connsiteX7-213" fmla="*/ 122717 w 432956"/>
                  <a:gd name="connsiteY7-214" fmla="*/ 458103 h 938372"/>
                  <a:gd name="connsiteX8-215" fmla="*/ 63405 w 432956"/>
                  <a:gd name="connsiteY8-216" fmla="*/ 260163 h 938372"/>
                  <a:gd name="connsiteX9-217" fmla="*/ 0 w 432956"/>
                  <a:gd name="connsiteY9-218" fmla="*/ 152400 h 938372"/>
                  <a:gd name="connsiteX10-219" fmla="*/ 216478 w 432956"/>
                  <a:gd name="connsiteY10-220" fmla="*/ 0 h 938372"/>
                  <a:gd name="connsiteX0-221" fmla="*/ 216478 w 432956"/>
                  <a:gd name="connsiteY0-222" fmla="*/ 0 h 938372"/>
                  <a:gd name="connsiteX1-223" fmla="*/ 432956 w 432956"/>
                  <a:gd name="connsiteY1-224" fmla="*/ 152400 h 938372"/>
                  <a:gd name="connsiteX2-225" fmla="*/ 369551 w 432956"/>
                  <a:gd name="connsiteY2-226" fmla="*/ 260163 h 938372"/>
                  <a:gd name="connsiteX3-227" fmla="*/ 309290 w 432956"/>
                  <a:gd name="connsiteY3-228" fmla="*/ 288766 h 938372"/>
                  <a:gd name="connsiteX4-229" fmla="*/ 318874 w 432956"/>
                  <a:gd name="connsiteY4-230" fmla="*/ 390981 h 938372"/>
                  <a:gd name="connsiteX5-231" fmla="*/ 391740 w 432956"/>
                  <a:gd name="connsiteY5-232" fmla="*/ 938372 h 938372"/>
                  <a:gd name="connsiteX6-233" fmla="*/ 41218 w 432956"/>
                  <a:gd name="connsiteY6-234" fmla="*/ 938372 h 938372"/>
                  <a:gd name="connsiteX7-235" fmla="*/ 122717 w 432956"/>
                  <a:gd name="connsiteY7-236" fmla="*/ 458103 h 938372"/>
                  <a:gd name="connsiteX8-237" fmla="*/ 63405 w 432956"/>
                  <a:gd name="connsiteY8-238" fmla="*/ 260163 h 938372"/>
                  <a:gd name="connsiteX9-239" fmla="*/ 0 w 432956"/>
                  <a:gd name="connsiteY9-240" fmla="*/ 152400 h 938372"/>
                  <a:gd name="connsiteX10-241" fmla="*/ 216478 w 432956"/>
                  <a:gd name="connsiteY10-242" fmla="*/ 0 h 938372"/>
                  <a:gd name="connsiteX0-243" fmla="*/ 216478 w 432956"/>
                  <a:gd name="connsiteY0-244" fmla="*/ 0 h 938372"/>
                  <a:gd name="connsiteX1-245" fmla="*/ 432956 w 432956"/>
                  <a:gd name="connsiteY1-246" fmla="*/ 152400 h 938372"/>
                  <a:gd name="connsiteX2-247" fmla="*/ 369551 w 432956"/>
                  <a:gd name="connsiteY2-248" fmla="*/ 260163 h 938372"/>
                  <a:gd name="connsiteX3-249" fmla="*/ 309290 w 432956"/>
                  <a:gd name="connsiteY3-250" fmla="*/ 288766 h 938372"/>
                  <a:gd name="connsiteX4-251" fmla="*/ 318874 w 432956"/>
                  <a:gd name="connsiteY4-252" fmla="*/ 390981 h 938372"/>
                  <a:gd name="connsiteX5-253" fmla="*/ 391740 w 432956"/>
                  <a:gd name="connsiteY5-254" fmla="*/ 938372 h 938372"/>
                  <a:gd name="connsiteX6-255" fmla="*/ 41218 w 432956"/>
                  <a:gd name="connsiteY6-256" fmla="*/ 938372 h 938372"/>
                  <a:gd name="connsiteX7-257" fmla="*/ 122717 w 432956"/>
                  <a:gd name="connsiteY7-258" fmla="*/ 458103 h 938372"/>
                  <a:gd name="connsiteX8-259" fmla="*/ 63405 w 432956"/>
                  <a:gd name="connsiteY8-260" fmla="*/ 260163 h 938372"/>
                  <a:gd name="connsiteX9-261" fmla="*/ 0 w 432956"/>
                  <a:gd name="connsiteY9-262" fmla="*/ 152400 h 938372"/>
                  <a:gd name="connsiteX10-263" fmla="*/ 216478 w 432956"/>
                  <a:gd name="connsiteY10-264" fmla="*/ 0 h 938372"/>
                  <a:gd name="connsiteX0-265" fmla="*/ 216478 w 432956"/>
                  <a:gd name="connsiteY0-266" fmla="*/ 0 h 938372"/>
                  <a:gd name="connsiteX1-267" fmla="*/ 432956 w 432956"/>
                  <a:gd name="connsiteY1-268" fmla="*/ 152400 h 938372"/>
                  <a:gd name="connsiteX2-269" fmla="*/ 369551 w 432956"/>
                  <a:gd name="connsiteY2-270" fmla="*/ 260163 h 938372"/>
                  <a:gd name="connsiteX3-271" fmla="*/ 309290 w 432956"/>
                  <a:gd name="connsiteY3-272" fmla="*/ 288766 h 938372"/>
                  <a:gd name="connsiteX4-273" fmla="*/ 318874 w 432956"/>
                  <a:gd name="connsiteY4-274" fmla="*/ 390981 h 938372"/>
                  <a:gd name="connsiteX5-275" fmla="*/ 391740 w 432956"/>
                  <a:gd name="connsiteY5-276" fmla="*/ 938372 h 938372"/>
                  <a:gd name="connsiteX6-277" fmla="*/ 41218 w 432956"/>
                  <a:gd name="connsiteY6-278" fmla="*/ 938372 h 938372"/>
                  <a:gd name="connsiteX7-279" fmla="*/ 122717 w 432956"/>
                  <a:gd name="connsiteY7-280" fmla="*/ 458103 h 938372"/>
                  <a:gd name="connsiteX8-281" fmla="*/ 63405 w 432956"/>
                  <a:gd name="connsiteY8-282" fmla="*/ 260163 h 938372"/>
                  <a:gd name="connsiteX9-283" fmla="*/ 0 w 432956"/>
                  <a:gd name="connsiteY9-284" fmla="*/ 152400 h 938372"/>
                  <a:gd name="connsiteX10-285" fmla="*/ 216478 w 432956"/>
                  <a:gd name="connsiteY10-286" fmla="*/ 0 h 938372"/>
                  <a:gd name="connsiteX0-287" fmla="*/ 216478 w 432956"/>
                  <a:gd name="connsiteY0-288" fmla="*/ 0 h 938372"/>
                  <a:gd name="connsiteX1-289" fmla="*/ 432956 w 432956"/>
                  <a:gd name="connsiteY1-290" fmla="*/ 152400 h 938372"/>
                  <a:gd name="connsiteX2-291" fmla="*/ 369551 w 432956"/>
                  <a:gd name="connsiteY2-292" fmla="*/ 260163 h 938372"/>
                  <a:gd name="connsiteX3-293" fmla="*/ 309290 w 432956"/>
                  <a:gd name="connsiteY3-294" fmla="*/ 288766 h 938372"/>
                  <a:gd name="connsiteX4-295" fmla="*/ 318874 w 432956"/>
                  <a:gd name="connsiteY4-296" fmla="*/ 390981 h 938372"/>
                  <a:gd name="connsiteX5-297" fmla="*/ 391740 w 432956"/>
                  <a:gd name="connsiteY5-298" fmla="*/ 938372 h 938372"/>
                  <a:gd name="connsiteX6-299" fmla="*/ 41218 w 432956"/>
                  <a:gd name="connsiteY6-300" fmla="*/ 938372 h 938372"/>
                  <a:gd name="connsiteX7-301" fmla="*/ 138592 w 432956"/>
                  <a:gd name="connsiteY7-302" fmla="*/ 458103 h 938372"/>
                  <a:gd name="connsiteX8-303" fmla="*/ 63405 w 432956"/>
                  <a:gd name="connsiteY8-304" fmla="*/ 260163 h 938372"/>
                  <a:gd name="connsiteX9-305" fmla="*/ 0 w 432956"/>
                  <a:gd name="connsiteY9-306" fmla="*/ 152400 h 938372"/>
                  <a:gd name="connsiteX10-307" fmla="*/ 216478 w 432956"/>
                  <a:gd name="connsiteY10-308" fmla="*/ 0 h 938372"/>
                  <a:gd name="connsiteX0-309" fmla="*/ 216478 w 432956"/>
                  <a:gd name="connsiteY0-310" fmla="*/ 0 h 938372"/>
                  <a:gd name="connsiteX1-311" fmla="*/ 432956 w 432956"/>
                  <a:gd name="connsiteY1-312" fmla="*/ 152400 h 938372"/>
                  <a:gd name="connsiteX2-313" fmla="*/ 369551 w 432956"/>
                  <a:gd name="connsiteY2-314" fmla="*/ 260163 h 938372"/>
                  <a:gd name="connsiteX3-315" fmla="*/ 309290 w 432956"/>
                  <a:gd name="connsiteY3-316" fmla="*/ 288766 h 938372"/>
                  <a:gd name="connsiteX4-317" fmla="*/ 318874 w 432956"/>
                  <a:gd name="connsiteY4-318" fmla="*/ 390981 h 938372"/>
                  <a:gd name="connsiteX5-319" fmla="*/ 391740 w 432956"/>
                  <a:gd name="connsiteY5-320" fmla="*/ 938372 h 938372"/>
                  <a:gd name="connsiteX6-321" fmla="*/ 41218 w 432956"/>
                  <a:gd name="connsiteY6-322" fmla="*/ 938372 h 938372"/>
                  <a:gd name="connsiteX7-323" fmla="*/ 138592 w 432956"/>
                  <a:gd name="connsiteY7-324" fmla="*/ 458103 h 938372"/>
                  <a:gd name="connsiteX8-325" fmla="*/ 63405 w 432956"/>
                  <a:gd name="connsiteY8-326" fmla="*/ 260163 h 938372"/>
                  <a:gd name="connsiteX9-327" fmla="*/ 0 w 432956"/>
                  <a:gd name="connsiteY9-328" fmla="*/ 152400 h 938372"/>
                  <a:gd name="connsiteX10-329" fmla="*/ 216478 w 432956"/>
                  <a:gd name="connsiteY10-330" fmla="*/ 0 h 938372"/>
                  <a:gd name="connsiteX0-331" fmla="*/ 216478 w 432956"/>
                  <a:gd name="connsiteY0-332" fmla="*/ 0 h 938372"/>
                  <a:gd name="connsiteX1-333" fmla="*/ 432956 w 432956"/>
                  <a:gd name="connsiteY1-334" fmla="*/ 152400 h 938372"/>
                  <a:gd name="connsiteX2-335" fmla="*/ 369551 w 432956"/>
                  <a:gd name="connsiteY2-336" fmla="*/ 260163 h 938372"/>
                  <a:gd name="connsiteX3-337" fmla="*/ 309290 w 432956"/>
                  <a:gd name="connsiteY3-338" fmla="*/ 288766 h 938372"/>
                  <a:gd name="connsiteX4-339" fmla="*/ 318874 w 432956"/>
                  <a:gd name="connsiteY4-340" fmla="*/ 390981 h 938372"/>
                  <a:gd name="connsiteX5-341" fmla="*/ 391740 w 432956"/>
                  <a:gd name="connsiteY5-342" fmla="*/ 938372 h 938372"/>
                  <a:gd name="connsiteX6-343" fmla="*/ 41218 w 432956"/>
                  <a:gd name="connsiteY6-344" fmla="*/ 938372 h 938372"/>
                  <a:gd name="connsiteX7-345" fmla="*/ 138592 w 432956"/>
                  <a:gd name="connsiteY7-346" fmla="*/ 458103 h 938372"/>
                  <a:gd name="connsiteX8-347" fmla="*/ 63405 w 432956"/>
                  <a:gd name="connsiteY8-348" fmla="*/ 260163 h 938372"/>
                  <a:gd name="connsiteX9-349" fmla="*/ 0 w 432956"/>
                  <a:gd name="connsiteY9-350" fmla="*/ 152400 h 938372"/>
                  <a:gd name="connsiteX10-351" fmla="*/ 216478 w 432956"/>
                  <a:gd name="connsiteY10-352" fmla="*/ 0 h 938372"/>
                  <a:gd name="connsiteX0-353" fmla="*/ 216478 w 432956"/>
                  <a:gd name="connsiteY0-354" fmla="*/ 0 h 938372"/>
                  <a:gd name="connsiteX1-355" fmla="*/ 432956 w 432956"/>
                  <a:gd name="connsiteY1-356" fmla="*/ 152400 h 938372"/>
                  <a:gd name="connsiteX2-357" fmla="*/ 369551 w 432956"/>
                  <a:gd name="connsiteY2-358" fmla="*/ 260163 h 938372"/>
                  <a:gd name="connsiteX3-359" fmla="*/ 309290 w 432956"/>
                  <a:gd name="connsiteY3-360" fmla="*/ 288766 h 938372"/>
                  <a:gd name="connsiteX4-361" fmla="*/ 322049 w 432956"/>
                  <a:gd name="connsiteY4-362" fmla="*/ 457656 h 938372"/>
                  <a:gd name="connsiteX5-363" fmla="*/ 391740 w 432956"/>
                  <a:gd name="connsiteY5-364" fmla="*/ 938372 h 938372"/>
                  <a:gd name="connsiteX6-365" fmla="*/ 41218 w 432956"/>
                  <a:gd name="connsiteY6-366" fmla="*/ 938372 h 938372"/>
                  <a:gd name="connsiteX7-367" fmla="*/ 138592 w 432956"/>
                  <a:gd name="connsiteY7-368" fmla="*/ 458103 h 938372"/>
                  <a:gd name="connsiteX8-369" fmla="*/ 63405 w 432956"/>
                  <a:gd name="connsiteY8-370" fmla="*/ 260163 h 938372"/>
                  <a:gd name="connsiteX9-371" fmla="*/ 0 w 432956"/>
                  <a:gd name="connsiteY9-372" fmla="*/ 152400 h 938372"/>
                  <a:gd name="connsiteX10-373" fmla="*/ 216478 w 432956"/>
                  <a:gd name="connsiteY10-374" fmla="*/ 0 h 938372"/>
                  <a:gd name="connsiteX0-375" fmla="*/ 216478 w 432956"/>
                  <a:gd name="connsiteY0-376" fmla="*/ 0 h 938372"/>
                  <a:gd name="connsiteX1-377" fmla="*/ 432956 w 432956"/>
                  <a:gd name="connsiteY1-378" fmla="*/ 152400 h 938372"/>
                  <a:gd name="connsiteX2-379" fmla="*/ 369551 w 432956"/>
                  <a:gd name="connsiteY2-380" fmla="*/ 260163 h 938372"/>
                  <a:gd name="connsiteX3-381" fmla="*/ 309290 w 432956"/>
                  <a:gd name="connsiteY3-382" fmla="*/ 288766 h 938372"/>
                  <a:gd name="connsiteX4-383" fmla="*/ 322049 w 432956"/>
                  <a:gd name="connsiteY4-384" fmla="*/ 457656 h 938372"/>
                  <a:gd name="connsiteX5-385" fmla="*/ 391740 w 432956"/>
                  <a:gd name="connsiteY5-386" fmla="*/ 938372 h 938372"/>
                  <a:gd name="connsiteX6-387" fmla="*/ 41218 w 432956"/>
                  <a:gd name="connsiteY6-388" fmla="*/ 938372 h 938372"/>
                  <a:gd name="connsiteX7-389" fmla="*/ 138592 w 432956"/>
                  <a:gd name="connsiteY7-390" fmla="*/ 458103 h 938372"/>
                  <a:gd name="connsiteX8-391" fmla="*/ 63405 w 432956"/>
                  <a:gd name="connsiteY8-392" fmla="*/ 260163 h 938372"/>
                  <a:gd name="connsiteX9-393" fmla="*/ 0 w 432956"/>
                  <a:gd name="connsiteY9-394" fmla="*/ 152400 h 938372"/>
                  <a:gd name="connsiteX10-395" fmla="*/ 216478 w 432956"/>
                  <a:gd name="connsiteY10-396" fmla="*/ 0 h 938372"/>
                  <a:gd name="connsiteX0-397" fmla="*/ 216478 w 432956"/>
                  <a:gd name="connsiteY0-398" fmla="*/ 0 h 938372"/>
                  <a:gd name="connsiteX1-399" fmla="*/ 432956 w 432956"/>
                  <a:gd name="connsiteY1-400" fmla="*/ 152400 h 938372"/>
                  <a:gd name="connsiteX2-401" fmla="*/ 369551 w 432956"/>
                  <a:gd name="connsiteY2-402" fmla="*/ 260163 h 938372"/>
                  <a:gd name="connsiteX3-403" fmla="*/ 309290 w 432956"/>
                  <a:gd name="connsiteY3-404" fmla="*/ 285591 h 938372"/>
                  <a:gd name="connsiteX4-405" fmla="*/ 322049 w 432956"/>
                  <a:gd name="connsiteY4-406" fmla="*/ 457656 h 938372"/>
                  <a:gd name="connsiteX5-407" fmla="*/ 391740 w 432956"/>
                  <a:gd name="connsiteY5-408" fmla="*/ 938372 h 938372"/>
                  <a:gd name="connsiteX6-409" fmla="*/ 41218 w 432956"/>
                  <a:gd name="connsiteY6-410" fmla="*/ 938372 h 938372"/>
                  <a:gd name="connsiteX7-411" fmla="*/ 138592 w 432956"/>
                  <a:gd name="connsiteY7-412" fmla="*/ 458103 h 938372"/>
                  <a:gd name="connsiteX8-413" fmla="*/ 63405 w 432956"/>
                  <a:gd name="connsiteY8-414" fmla="*/ 260163 h 938372"/>
                  <a:gd name="connsiteX9-415" fmla="*/ 0 w 432956"/>
                  <a:gd name="connsiteY9-416" fmla="*/ 152400 h 938372"/>
                  <a:gd name="connsiteX10-417" fmla="*/ 216478 w 432956"/>
                  <a:gd name="connsiteY10-418" fmla="*/ 0 h 938372"/>
                  <a:gd name="connsiteX0-419" fmla="*/ 216478 w 432956"/>
                  <a:gd name="connsiteY0-420" fmla="*/ 0 h 938372"/>
                  <a:gd name="connsiteX1-421" fmla="*/ 432956 w 432956"/>
                  <a:gd name="connsiteY1-422" fmla="*/ 152400 h 938372"/>
                  <a:gd name="connsiteX2-423" fmla="*/ 369551 w 432956"/>
                  <a:gd name="connsiteY2-424" fmla="*/ 260163 h 938372"/>
                  <a:gd name="connsiteX3-425" fmla="*/ 309290 w 432956"/>
                  <a:gd name="connsiteY3-426" fmla="*/ 285591 h 938372"/>
                  <a:gd name="connsiteX4-427" fmla="*/ 322049 w 432956"/>
                  <a:gd name="connsiteY4-428" fmla="*/ 457656 h 938372"/>
                  <a:gd name="connsiteX5-429" fmla="*/ 391740 w 432956"/>
                  <a:gd name="connsiteY5-430" fmla="*/ 938372 h 938372"/>
                  <a:gd name="connsiteX6-431" fmla="*/ 41218 w 432956"/>
                  <a:gd name="connsiteY6-432" fmla="*/ 938372 h 938372"/>
                  <a:gd name="connsiteX7-433" fmla="*/ 138592 w 432956"/>
                  <a:gd name="connsiteY7-434" fmla="*/ 458103 h 938372"/>
                  <a:gd name="connsiteX8-435" fmla="*/ 63405 w 432956"/>
                  <a:gd name="connsiteY8-436" fmla="*/ 260163 h 938372"/>
                  <a:gd name="connsiteX9-437" fmla="*/ 0 w 432956"/>
                  <a:gd name="connsiteY9-438" fmla="*/ 152400 h 938372"/>
                  <a:gd name="connsiteX10-439" fmla="*/ 216478 w 432956"/>
                  <a:gd name="connsiteY10-440" fmla="*/ 0 h 938372"/>
                  <a:gd name="connsiteX0-441" fmla="*/ 216478 w 432956"/>
                  <a:gd name="connsiteY0-442" fmla="*/ 0 h 938372"/>
                  <a:gd name="connsiteX1-443" fmla="*/ 432956 w 432956"/>
                  <a:gd name="connsiteY1-444" fmla="*/ 152400 h 938372"/>
                  <a:gd name="connsiteX2-445" fmla="*/ 369551 w 432956"/>
                  <a:gd name="connsiteY2-446" fmla="*/ 260163 h 938372"/>
                  <a:gd name="connsiteX3-447" fmla="*/ 322049 w 432956"/>
                  <a:gd name="connsiteY3-448" fmla="*/ 457656 h 938372"/>
                  <a:gd name="connsiteX4-449" fmla="*/ 391740 w 432956"/>
                  <a:gd name="connsiteY4-450" fmla="*/ 938372 h 938372"/>
                  <a:gd name="connsiteX5-451" fmla="*/ 41218 w 432956"/>
                  <a:gd name="connsiteY5-452" fmla="*/ 938372 h 938372"/>
                  <a:gd name="connsiteX6-453" fmla="*/ 138592 w 432956"/>
                  <a:gd name="connsiteY6-454" fmla="*/ 458103 h 938372"/>
                  <a:gd name="connsiteX7-455" fmla="*/ 63405 w 432956"/>
                  <a:gd name="connsiteY7-456" fmla="*/ 260163 h 938372"/>
                  <a:gd name="connsiteX8-457" fmla="*/ 0 w 432956"/>
                  <a:gd name="connsiteY8-458" fmla="*/ 152400 h 938372"/>
                  <a:gd name="connsiteX9-459" fmla="*/ 216478 w 432956"/>
                  <a:gd name="connsiteY9-460" fmla="*/ 0 h 938372"/>
                  <a:gd name="connsiteX0-461" fmla="*/ 216478 w 432956"/>
                  <a:gd name="connsiteY0-462" fmla="*/ 0 h 938372"/>
                  <a:gd name="connsiteX1-463" fmla="*/ 432956 w 432956"/>
                  <a:gd name="connsiteY1-464" fmla="*/ 152400 h 938372"/>
                  <a:gd name="connsiteX2-465" fmla="*/ 369551 w 432956"/>
                  <a:gd name="connsiteY2-466" fmla="*/ 260163 h 938372"/>
                  <a:gd name="connsiteX3-467" fmla="*/ 322049 w 432956"/>
                  <a:gd name="connsiteY3-468" fmla="*/ 457656 h 938372"/>
                  <a:gd name="connsiteX4-469" fmla="*/ 391740 w 432956"/>
                  <a:gd name="connsiteY4-470" fmla="*/ 938372 h 938372"/>
                  <a:gd name="connsiteX5-471" fmla="*/ 41218 w 432956"/>
                  <a:gd name="connsiteY5-472" fmla="*/ 938372 h 938372"/>
                  <a:gd name="connsiteX6-473" fmla="*/ 138592 w 432956"/>
                  <a:gd name="connsiteY6-474" fmla="*/ 458103 h 938372"/>
                  <a:gd name="connsiteX7-475" fmla="*/ 63405 w 432956"/>
                  <a:gd name="connsiteY7-476" fmla="*/ 260163 h 938372"/>
                  <a:gd name="connsiteX8-477" fmla="*/ 0 w 432956"/>
                  <a:gd name="connsiteY8-478" fmla="*/ 152400 h 938372"/>
                  <a:gd name="connsiteX9-479" fmla="*/ 216478 w 432956"/>
                  <a:gd name="connsiteY9-480" fmla="*/ 0 h 938372"/>
                  <a:gd name="connsiteX0-481" fmla="*/ 216478 w 432956"/>
                  <a:gd name="connsiteY0-482" fmla="*/ 0 h 938372"/>
                  <a:gd name="connsiteX1-483" fmla="*/ 432956 w 432956"/>
                  <a:gd name="connsiteY1-484" fmla="*/ 152400 h 938372"/>
                  <a:gd name="connsiteX2-485" fmla="*/ 369551 w 432956"/>
                  <a:gd name="connsiteY2-486" fmla="*/ 260163 h 938372"/>
                  <a:gd name="connsiteX3-487" fmla="*/ 322049 w 432956"/>
                  <a:gd name="connsiteY3-488" fmla="*/ 457656 h 938372"/>
                  <a:gd name="connsiteX4-489" fmla="*/ 391740 w 432956"/>
                  <a:gd name="connsiteY4-490" fmla="*/ 938372 h 938372"/>
                  <a:gd name="connsiteX5-491" fmla="*/ 41218 w 432956"/>
                  <a:gd name="connsiteY5-492" fmla="*/ 938372 h 938372"/>
                  <a:gd name="connsiteX6-493" fmla="*/ 138592 w 432956"/>
                  <a:gd name="connsiteY6-494" fmla="*/ 458103 h 938372"/>
                  <a:gd name="connsiteX7-495" fmla="*/ 63405 w 432956"/>
                  <a:gd name="connsiteY7-496" fmla="*/ 260163 h 938372"/>
                  <a:gd name="connsiteX8-497" fmla="*/ 0 w 432956"/>
                  <a:gd name="connsiteY8-498" fmla="*/ 152400 h 938372"/>
                  <a:gd name="connsiteX9-499" fmla="*/ 216478 w 432956"/>
                  <a:gd name="connsiteY9-500" fmla="*/ 0 h 938372"/>
                  <a:gd name="connsiteX0-501" fmla="*/ 216478 w 432956"/>
                  <a:gd name="connsiteY0-502" fmla="*/ 0 h 938372"/>
                  <a:gd name="connsiteX1-503" fmla="*/ 432956 w 432956"/>
                  <a:gd name="connsiteY1-504" fmla="*/ 152400 h 938372"/>
                  <a:gd name="connsiteX2-505" fmla="*/ 369551 w 432956"/>
                  <a:gd name="connsiteY2-506" fmla="*/ 260163 h 938372"/>
                  <a:gd name="connsiteX3-507" fmla="*/ 322049 w 432956"/>
                  <a:gd name="connsiteY3-508" fmla="*/ 457656 h 938372"/>
                  <a:gd name="connsiteX4-509" fmla="*/ 391740 w 432956"/>
                  <a:gd name="connsiteY4-510" fmla="*/ 938372 h 938372"/>
                  <a:gd name="connsiteX5-511" fmla="*/ 41218 w 432956"/>
                  <a:gd name="connsiteY5-512" fmla="*/ 938372 h 938372"/>
                  <a:gd name="connsiteX6-513" fmla="*/ 138592 w 432956"/>
                  <a:gd name="connsiteY6-514" fmla="*/ 458103 h 938372"/>
                  <a:gd name="connsiteX7-515" fmla="*/ 63405 w 432956"/>
                  <a:gd name="connsiteY7-516" fmla="*/ 260163 h 938372"/>
                  <a:gd name="connsiteX8-517" fmla="*/ 0 w 432956"/>
                  <a:gd name="connsiteY8-518" fmla="*/ 152400 h 938372"/>
                  <a:gd name="connsiteX9-519" fmla="*/ 216478 w 432956"/>
                  <a:gd name="connsiteY9-520" fmla="*/ 0 h 938372"/>
                  <a:gd name="connsiteX0-521" fmla="*/ 216478 w 432956"/>
                  <a:gd name="connsiteY0-522" fmla="*/ 0 h 938372"/>
                  <a:gd name="connsiteX1-523" fmla="*/ 432956 w 432956"/>
                  <a:gd name="connsiteY1-524" fmla="*/ 152400 h 938372"/>
                  <a:gd name="connsiteX2-525" fmla="*/ 369551 w 432956"/>
                  <a:gd name="connsiteY2-526" fmla="*/ 260163 h 938372"/>
                  <a:gd name="connsiteX3-527" fmla="*/ 322049 w 432956"/>
                  <a:gd name="connsiteY3-528" fmla="*/ 470356 h 938372"/>
                  <a:gd name="connsiteX4-529" fmla="*/ 391740 w 432956"/>
                  <a:gd name="connsiteY4-530" fmla="*/ 938372 h 938372"/>
                  <a:gd name="connsiteX5-531" fmla="*/ 41218 w 432956"/>
                  <a:gd name="connsiteY5-532" fmla="*/ 938372 h 938372"/>
                  <a:gd name="connsiteX6-533" fmla="*/ 138592 w 432956"/>
                  <a:gd name="connsiteY6-534" fmla="*/ 458103 h 938372"/>
                  <a:gd name="connsiteX7-535" fmla="*/ 63405 w 432956"/>
                  <a:gd name="connsiteY7-536" fmla="*/ 260163 h 938372"/>
                  <a:gd name="connsiteX8-537" fmla="*/ 0 w 432956"/>
                  <a:gd name="connsiteY8-538" fmla="*/ 152400 h 938372"/>
                  <a:gd name="connsiteX9-539" fmla="*/ 216478 w 432956"/>
                  <a:gd name="connsiteY9-540" fmla="*/ 0 h 938372"/>
                  <a:gd name="connsiteX0-541" fmla="*/ 216478 w 432956"/>
                  <a:gd name="connsiteY0-542" fmla="*/ 0 h 938372"/>
                  <a:gd name="connsiteX1-543" fmla="*/ 432956 w 432956"/>
                  <a:gd name="connsiteY1-544" fmla="*/ 152400 h 938372"/>
                  <a:gd name="connsiteX2-545" fmla="*/ 369551 w 432956"/>
                  <a:gd name="connsiteY2-546" fmla="*/ 260163 h 938372"/>
                  <a:gd name="connsiteX3-547" fmla="*/ 322049 w 432956"/>
                  <a:gd name="connsiteY3-548" fmla="*/ 470356 h 938372"/>
                  <a:gd name="connsiteX4-549" fmla="*/ 391740 w 432956"/>
                  <a:gd name="connsiteY4-550" fmla="*/ 938372 h 938372"/>
                  <a:gd name="connsiteX5-551" fmla="*/ 41218 w 432956"/>
                  <a:gd name="connsiteY5-552" fmla="*/ 938372 h 938372"/>
                  <a:gd name="connsiteX6-553" fmla="*/ 138592 w 432956"/>
                  <a:gd name="connsiteY6-554" fmla="*/ 458103 h 938372"/>
                  <a:gd name="connsiteX7-555" fmla="*/ 63405 w 432956"/>
                  <a:gd name="connsiteY7-556" fmla="*/ 260163 h 938372"/>
                  <a:gd name="connsiteX8-557" fmla="*/ 0 w 432956"/>
                  <a:gd name="connsiteY8-558" fmla="*/ 152400 h 938372"/>
                  <a:gd name="connsiteX9-559" fmla="*/ 216478 w 432956"/>
                  <a:gd name="connsiteY9-560" fmla="*/ 0 h 938372"/>
                  <a:gd name="connsiteX0-561" fmla="*/ 216478 w 432956"/>
                  <a:gd name="connsiteY0-562" fmla="*/ 0 h 938372"/>
                  <a:gd name="connsiteX1-563" fmla="*/ 432956 w 432956"/>
                  <a:gd name="connsiteY1-564" fmla="*/ 152400 h 938372"/>
                  <a:gd name="connsiteX2-565" fmla="*/ 369551 w 432956"/>
                  <a:gd name="connsiteY2-566" fmla="*/ 260163 h 938372"/>
                  <a:gd name="connsiteX3-567" fmla="*/ 318874 w 432956"/>
                  <a:gd name="connsiteY3-568" fmla="*/ 454481 h 938372"/>
                  <a:gd name="connsiteX4-569" fmla="*/ 391740 w 432956"/>
                  <a:gd name="connsiteY4-570" fmla="*/ 938372 h 938372"/>
                  <a:gd name="connsiteX5-571" fmla="*/ 41218 w 432956"/>
                  <a:gd name="connsiteY5-572" fmla="*/ 938372 h 938372"/>
                  <a:gd name="connsiteX6-573" fmla="*/ 138592 w 432956"/>
                  <a:gd name="connsiteY6-574" fmla="*/ 458103 h 938372"/>
                  <a:gd name="connsiteX7-575" fmla="*/ 63405 w 432956"/>
                  <a:gd name="connsiteY7-576" fmla="*/ 260163 h 938372"/>
                  <a:gd name="connsiteX8-577" fmla="*/ 0 w 432956"/>
                  <a:gd name="connsiteY8-578" fmla="*/ 152400 h 938372"/>
                  <a:gd name="connsiteX9-579" fmla="*/ 216478 w 432956"/>
                  <a:gd name="connsiteY9-580" fmla="*/ 0 h 938372"/>
                  <a:gd name="connsiteX0-581" fmla="*/ 216478 w 432956"/>
                  <a:gd name="connsiteY0-582" fmla="*/ 0 h 938372"/>
                  <a:gd name="connsiteX1-583" fmla="*/ 432956 w 432956"/>
                  <a:gd name="connsiteY1-584" fmla="*/ 152400 h 938372"/>
                  <a:gd name="connsiteX2-585" fmla="*/ 369551 w 432956"/>
                  <a:gd name="connsiteY2-586" fmla="*/ 260163 h 938372"/>
                  <a:gd name="connsiteX3-587" fmla="*/ 318874 w 432956"/>
                  <a:gd name="connsiteY3-588" fmla="*/ 454481 h 938372"/>
                  <a:gd name="connsiteX4-589" fmla="*/ 391740 w 432956"/>
                  <a:gd name="connsiteY4-590" fmla="*/ 938372 h 938372"/>
                  <a:gd name="connsiteX5-591" fmla="*/ 41218 w 432956"/>
                  <a:gd name="connsiteY5-592" fmla="*/ 938372 h 938372"/>
                  <a:gd name="connsiteX6-593" fmla="*/ 138592 w 432956"/>
                  <a:gd name="connsiteY6-594" fmla="*/ 458103 h 938372"/>
                  <a:gd name="connsiteX7-595" fmla="*/ 63405 w 432956"/>
                  <a:gd name="connsiteY7-596" fmla="*/ 260163 h 938372"/>
                  <a:gd name="connsiteX8-597" fmla="*/ 0 w 432956"/>
                  <a:gd name="connsiteY8-598" fmla="*/ 152400 h 938372"/>
                  <a:gd name="connsiteX9-599" fmla="*/ 216478 w 432956"/>
                  <a:gd name="connsiteY9-600" fmla="*/ 0 h 938372"/>
                  <a:gd name="connsiteX0-601" fmla="*/ 216478 w 432956"/>
                  <a:gd name="connsiteY0-602" fmla="*/ 0 h 938372"/>
                  <a:gd name="connsiteX1-603" fmla="*/ 432956 w 432956"/>
                  <a:gd name="connsiteY1-604" fmla="*/ 152400 h 938372"/>
                  <a:gd name="connsiteX2-605" fmla="*/ 369551 w 432956"/>
                  <a:gd name="connsiteY2-606" fmla="*/ 260163 h 938372"/>
                  <a:gd name="connsiteX3-607" fmla="*/ 318874 w 432956"/>
                  <a:gd name="connsiteY3-608" fmla="*/ 454481 h 938372"/>
                  <a:gd name="connsiteX4-609" fmla="*/ 391740 w 432956"/>
                  <a:gd name="connsiteY4-610" fmla="*/ 938372 h 938372"/>
                  <a:gd name="connsiteX5-611" fmla="*/ 41218 w 432956"/>
                  <a:gd name="connsiteY5-612" fmla="*/ 938372 h 938372"/>
                  <a:gd name="connsiteX6-613" fmla="*/ 138592 w 432956"/>
                  <a:gd name="connsiteY6-614" fmla="*/ 458103 h 938372"/>
                  <a:gd name="connsiteX7-615" fmla="*/ 63405 w 432956"/>
                  <a:gd name="connsiteY7-616" fmla="*/ 260163 h 938372"/>
                  <a:gd name="connsiteX8-617" fmla="*/ 0 w 432956"/>
                  <a:gd name="connsiteY8-618" fmla="*/ 152400 h 938372"/>
                  <a:gd name="connsiteX9-619" fmla="*/ 216478 w 432956"/>
                  <a:gd name="connsiteY9-620" fmla="*/ 0 h 938372"/>
                  <a:gd name="connsiteX0-621" fmla="*/ 216478 w 432956"/>
                  <a:gd name="connsiteY0-622" fmla="*/ 0 h 938372"/>
                  <a:gd name="connsiteX1-623" fmla="*/ 432956 w 432956"/>
                  <a:gd name="connsiteY1-624" fmla="*/ 152400 h 938372"/>
                  <a:gd name="connsiteX2-625" fmla="*/ 369551 w 432956"/>
                  <a:gd name="connsiteY2-626" fmla="*/ 260163 h 938372"/>
                  <a:gd name="connsiteX3-627" fmla="*/ 318874 w 432956"/>
                  <a:gd name="connsiteY3-628" fmla="*/ 454481 h 938372"/>
                  <a:gd name="connsiteX4-629" fmla="*/ 391740 w 432956"/>
                  <a:gd name="connsiteY4-630" fmla="*/ 938372 h 938372"/>
                  <a:gd name="connsiteX5-631" fmla="*/ 41218 w 432956"/>
                  <a:gd name="connsiteY5-632" fmla="*/ 938372 h 938372"/>
                  <a:gd name="connsiteX6-633" fmla="*/ 138592 w 432956"/>
                  <a:gd name="connsiteY6-634" fmla="*/ 458103 h 938372"/>
                  <a:gd name="connsiteX7-635" fmla="*/ 63405 w 432956"/>
                  <a:gd name="connsiteY7-636" fmla="*/ 260163 h 938372"/>
                  <a:gd name="connsiteX8-637" fmla="*/ 0 w 432956"/>
                  <a:gd name="connsiteY8-638" fmla="*/ 152400 h 938372"/>
                  <a:gd name="connsiteX9-639" fmla="*/ 216478 w 432956"/>
                  <a:gd name="connsiteY9-640" fmla="*/ 0 h 938372"/>
                  <a:gd name="connsiteX0-641" fmla="*/ 216478 w 432956"/>
                  <a:gd name="connsiteY0-642" fmla="*/ 0 h 938372"/>
                  <a:gd name="connsiteX1-643" fmla="*/ 432956 w 432956"/>
                  <a:gd name="connsiteY1-644" fmla="*/ 152400 h 938372"/>
                  <a:gd name="connsiteX2-645" fmla="*/ 369551 w 432956"/>
                  <a:gd name="connsiteY2-646" fmla="*/ 260163 h 938372"/>
                  <a:gd name="connsiteX3-647" fmla="*/ 318874 w 432956"/>
                  <a:gd name="connsiteY3-648" fmla="*/ 454481 h 938372"/>
                  <a:gd name="connsiteX4-649" fmla="*/ 391740 w 432956"/>
                  <a:gd name="connsiteY4-650" fmla="*/ 938372 h 938372"/>
                  <a:gd name="connsiteX5-651" fmla="*/ 41218 w 432956"/>
                  <a:gd name="connsiteY5-652" fmla="*/ 938372 h 938372"/>
                  <a:gd name="connsiteX6-653" fmla="*/ 138592 w 432956"/>
                  <a:gd name="connsiteY6-654" fmla="*/ 458103 h 938372"/>
                  <a:gd name="connsiteX7-655" fmla="*/ 63405 w 432956"/>
                  <a:gd name="connsiteY7-656" fmla="*/ 260163 h 938372"/>
                  <a:gd name="connsiteX8-657" fmla="*/ 0 w 432956"/>
                  <a:gd name="connsiteY8-658" fmla="*/ 152400 h 938372"/>
                  <a:gd name="connsiteX9-659" fmla="*/ 216478 w 432956"/>
                  <a:gd name="connsiteY9-660" fmla="*/ 0 h 938372"/>
                  <a:gd name="connsiteX0-661" fmla="*/ 216478 w 432956"/>
                  <a:gd name="connsiteY0-662" fmla="*/ 0 h 938372"/>
                  <a:gd name="connsiteX1-663" fmla="*/ 432956 w 432956"/>
                  <a:gd name="connsiteY1-664" fmla="*/ 152400 h 938372"/>
                  <a:gd name="connsiteX2-665" fmla="*/ 369551 w 432956"/>
                  <a:gd name="connsiteY2-666" fmla="*/ 260163 h 938372"/>
                  <a:gd name="connsiteX3-667" fmla="*/ 318874 w 432956"/>
                  <a:gd name="connsiteY3-668" fmla="*/ 457656 h 938372"/>
                  <a:gd name="connsiteX4-669" fmla="*/ 391740 w 432956"/>
                  <a:gd name="connsiteY4-670" fmla="*/ 938372 h 938372"/>
                  <a:gd name="connsiteX5-671" fmla="*/ 41218 w 432956"/>
                  <a:gd name="connsiteY5-672" fmla="*/ 938372 h 938372"/>
                  <a:gd name="connsiteX6-673" fmla="*/ 138592 w 432956"/>
                  <a:gd name="connsiteY6-674" fmla="*/ 458103 h 938372"/>
                  <a:gd name="connsiteX7-675" fmla="*/ 63405 w 432956"/>
                  <a:gd name="connsiteY7-676" fmla="*/ 260163 h 938372"/>
                  <a:gd name="connsiteX8-677" fmla="*/ 0 w 432956"/>
                  <a:gd name="connsiteY8-678" fmla="*/ 152400 h 938372"/>
                  <a:gd name="connsiteX9-679" fmla="*/ 216478 w 432956"/>
                  <a:gd name="connsiteY9-680" fmla="*/ 0 h 938372"/>
                  <a:gd name="connsiteX0-681" fmla="*/ 216478 w 432956"/>
                  <a:gd name="connsiteY0-682" fmla="*/ 0 h 938372"/>
                  <a:gd name="connsiteX1-683" fmla="*/ 432956 w 432956"/>
                  <a:gd name="connsiteY1-684" fmla="*/ 152400 h 938372"/>
                  <a:gd name="connsiteX2-685" fmla="*/ 369551 w 432956"/>
                  <a:gd name="connsiteY2-686" fmla="*/ 260163 h 938372"/>
                  <a:gd name="connsiteX3-687" fmla="*/ 318874 w 432956"/>
                  <a:gd name="connsiteY3-688" fmla="*/ 457656 h 938372"/>
                  <a:gd name="connsiteX4-689" fmla="*/ 391740 w 432956"/>
                  <a:gd name="connsiteY4-690" fmla="*/ 938372 h 938372"/>
                  <a:gd name="connsiteX5-691" fmla="*/ 41218 w 432956"/>
                  <a:gd name="connsiteY5-692" fmla="*/ 938372 h 938372"/>
                  <a:gd name="connsiteX6-693" fmla="*/ 138592 w 432956"/>
                  <a:gd name="connsiteY6-694" fmla="*/ 458103 h 938372"/>
                  <a:gd name="connsiteX7-695" fmla="*/ 63405 w 432956"/>
                  <a:gd name="connsiteY7-696" fmla="*/ 260163 h 938372"/>
                  <a:gd name="connsiteX8-697" fmla="*/ 0 w 432956"/>
                  <a:gd name="connsiteY8-698" fmla="*/ 152400 h 938372"/>
                  <a:gd name="connsiteX9-699" fmla="*/ 216478 w 432956"/>
                  <a:gd name="connsiteY9-700" fmla="*/ 0 h 938372"/>
                  <a:gd name="connsiteX0-701" fmla="*/ 216478 w 432956"/>
                  <a:gd name="connsiteY0-702" fmla="*/ 0 h 938372"/>
                  <a:gd name="connsiteX1-703" fmla="*/ 432956 w 432956"/>
                  <a:gd name="connsiteY1-704" fmla="*/ 152400 h 938372"/>
                  <a:gd name="connsiteX2-705" fmla="*/ 369551 w 432956"/>
                  <a:gd name="connsiteY2-706" fmla="*/ 260163 h 938372"/>
                  <a:gd name="connsiteX3-707" fmla="*/ 318874 w 432956"/>
                  <a:gd name="connsiteY3-708" fmla="*/ 457656 h 938372"/>
                  <a:gd name="connsiteX4-709" fmla="*/ 391740 w 432956"/>
                  <a:gd name="connsiteY4-710" fmla="*/ 938372 h 938372"/>
                  <a:gd name="connsiteX5-711" fmla="*/ 41218 w 432956"/>
                  <a:gd name="connsiteY5-712" fmla="*/ 938372 h 938372"/>
                  <a:gd name="connsiteX6-713" fmla="*/ 138592 w 432956"/>
                  <a:gd name="connsiteY6-714" fmla="*/ 458103 h 938372"/>
                  <a:gd name="connsiteX7-715" fmla="*/ 63405 w 432956"/>
                  <a:gd name="connsiteY7-716" fmla="*/ 260163 h 938372"/>
                  <a:gd name="connsiteX8-717" fmla="*/ 0 w 432956"/>
                  <a:gd name="connsiteY8-718" fmla="*/ 152400 h 938372"/>
                  <a:gd name="connsiteX9-719" fmla="*/ 216478 w 432956"/>
                  <a:gd name="connsiteY9-720" fmla="*/ 0 h 938372"/>
                  <a:gd name="connsiteX0-721" fmla="*/ 391740 w 483180"/>
                  <a:gd name="connsiteY0-722" fmla="*/ 938372 h 1029812"/>
                  <a:gd name="connsiteX1-723" fmla="*/ 41218 w 483180"/>
                  <a:gd name="connsiteY1-724" fmla="*/ 938372 h 1029812"/>
                  <a:gd name="connsiteX2-725" fmla="*/ 138592 w 483180"/>
                  <a:gd name="connsiteY2-726" fmla="*/ 458103 h 1029812"/>
                  <a:gd name="connsiteX3-727" fmla="*/ 63405 w 483180"/>
                  <a:gd name="connsiteY3-728" fmla="*/ 260163 h 1029812"/>
                  <a:gd name="connsiteX4-729" fmla="*/ 0 w 483180"/>
                  <a:gd name="connsiteY4-730" fmla="*/ 152400 h 1029812"/>
                  <a:gd name="connsiteX5-731" fmla="*/ 216478 w 483180"/>
                  <a:gd name="connsiteY5-732" fmla="*/ 0 h 1029812"/>
                  <a:gd name="connsiteX6-733" fmla="*/ 432956 w 483180"/>
                  <a:gd name="connsiteY6-734" fmla="*/ 152400 h 1029812"/>
                  <a:gd name="connsiteX7-735" fmla="*/ 369551 w 483180"/>
                  <a:gd name="connsiteY7-736" fmla="*/ 260163 h 1029812"/>
                  <a:gd name="connsiteX8-737" fmla="*/ 318874 w 483180"/>
                  <a:gd name="connsiteY8-738" fmla="*/ 457656 h 1029812"/>
                  <a:gd name="connsiteX9-739" fmla="*/ 483180 w 483180"/>
                  <a:gd name="connsiteY9-740" fmla="*/ 1029812 h 1029812"/>
                  <a:gd name="connsiteX0-741" fmla="*/ 41218 w 483180"/>
                  <a:gd name="connsiteY0-742" fmla="*/ 938372 h 1029812"/>
                  <a:gd name="connsiteX1-743" fmla="*/ 138592 w 483180"/>
                  <a:gd name="connsiteY1-744" fmla="*/ 458103 h 1029812"/>
                  <a:gd name="connsiteX2-745" fmla="*/ 63405 w 483180"/>
                  <a:gd name="connsiteY2-746" fmla="*/ 260163 h 1029812"/>
                  <a:gd name="connsiteX3-747" fmla="*/ 0 w 483180"/>
                  <a:gd name="connsiteY3-748" fmla="*/ 152400 h 1029812"/>
                  <a:gd name="connsiteX4-749" fmla="*/ 216478 w 483180"/>
                  <a:gd name="connsiteY4-750" fmla="*/ 0 h 1029812"/>
                  <a:gd name="connsiteX5-751" fmla="*/ 432956 w 483180"/>
                  <a:gd name="connsiteY5-752" fmla="*/ 152400 h 1029812"/>
                  <a:gd name="connsiteX6-753" fmla="*/ 369551 w 483180"/>
                  <a:gd name="connsiteY6-754" fmla="*/ 260163 h 1029812"/>
                  <a:gd name="connsiteX7-755" fmla="*/ 318874 w 483180"/>
                  <a:gd name="connsiteY7-756" fmla="*/ 457656 h 1029812"/>
                  <a:gd name="connsiteX8-757" fmla="*/ 483180 w 483180"/>
                  <a:gd name="connsiteY8-758" fmla="*/ 1029812 h 1029812"/>
                  <a:gd name="connsiteX0-759" fmla="*/ 41218 w 432956"/>
                  <a:gd name="connsiteY0-760" fmla="*/ 938372 h 938372"/>
                  <a:gd name="connsiteX1-761" fmla="*/ 138592 w 432956"/>
                  <a:gd name="connsiteY1-762" fmla="*/ 458103 h 938372"/>
                  <a:gd name="connsiteX2-763" fmla="*/ 63405 w 432956"/>
                  <a:gd name="connsiteY2-764" fmla="*/ 260163 h 938372"/>
                  <a:gd name="connsiteX3-765" fmla="*/ 0 w 432956"/>
                  <a:gd name="connsiteY3-766" fmla="*/ 152400 h 938372"/>
                  <a:gd name="connsiteX4-767" fmla="*/ 216478 w 432956"/>
                  <a:gd name="connsiteY4-768" fmla="*/ 0 h 938372"/>
                  <a:gd name="connsiteX5-769" fmla="*/ 432956 w 432956"/>
                  <a:gd name="connsiteY5-770" fmla="*/ 152400 h 938372"/>
                  <a:gd name="connsiteX6-771" fmla="*/ 369551 w 432956"/>
                  <a:gd name="connsiteY6-772" fmla="*/ 260163 h 938372"/>
                  <a:gd name="connsiteX7-773" fmla="*/ 318874 w 432956"/>
                  <a:gd name="connsiteY7-774" fmla="*/ 457656 h 938372"/>
                  <a:gd name="connsiteX8-775" fmla="*/ 422855 w 432956"/>
                  <a:gd name="connsiteY8-776" fmla="*/ 925037 h 938372"/>
                  <a:gd name="connsiteX0-777" fmla="*/ 41218 w 432956"/>
                  <a:gd name="connsiteY0-778" fmla="*/ 938372 h 938372"/>
                  <a:gd name="connsiteX1-779" fmla="*/ 138592 w 432956"/>
                  <a:gd name="connsiteY1-780" fmla="*/ 458103 h 938372"/>
                  <a:gd name="connsiteX2-781" fmla="*/ 63405 w 432956"/>
                  <a:gd name="connsiteY2-782" fmla="*/ 260163 h 938372"/>
                  <a:gd name="connsiteX3-783" fmla="*/ 0 w 432956"/>
                  <a:gd name="connsiteY3-784" fmla="*/ 152400 h 938372"/>
                  <a:gd name="connsiteX4-785" fmla="*/ 216478 w 432956"/>
                  <a:gd name="connsiteY4-786" fmla="*/ 0 h 938372"/>
                  <a:gd name="connsiteX5-787" fmla="*/ 432956 w 432956"/>
                  <a:gd name="connsiteY5-788" fmla="*/ 152400 h 938372"/>
                  <a:gd name="connsiteX6-789" fmla="*/ 369551 w 432956"/>
                  <a:gd name="connsiteY6-790" fmla="*/ 260163 h 938372"/>
                  <a:gd name="connsiteX7-791" fmla="*/ 318874 w 432956"/>
                  <a:gd name="connsiteY7-792" fmla="*/ 457656 h 938372"/>
                  <a:gd name="connsiteX8-793" fmla="*/ 422855 w 432956"/>
                  <a:gd name="connsiteY8-794" fmla="*/ 925037 h 938372"/>
                  <a:gd name="connsiteX0-795" fmla="*/ 41218 w 432956"/>
                  <a:gd name="connsiteY0-796" fmla="*/ 938372 h 938372"/>
                  <a:gd name="connsiteX1-797" fmla="*/ 138592 w 432956"/>
                  <a:gd name="connsiteY1-798" fmla="*/ 458103 h 938372"/>
                  <a:gd name="connsiteX2-799" fmla="*/ 63405 w 432956"/>
                  <a:gd name="connsiteY2-800" fmla="*/ 260163 h 938372"/>
                  <a:gd name="connsiteX3-801" fmla="*/ 0 w 432956"/>
                  <a:gd name="connsiteY3-802" fmla="*/ 152400 h 938372"/>
                  <a:gd name="connsiteX4-803" fmla="*/ 216478 w 432956"/>
                  <a:gd name="connsiteY4-804" fmla="*/ 0 h 938372"/>
                  <a:gd name="connsiteX5-805" fmla="*/ 432956 w 432956"/>
                  <a:gd name="connsiteY5-806" fmla="*/ 152400 h 938372"/>
                  <a:gd name="connsiteX6-807" fmla="*/ 369551 w 432956"/>
                  <a:gd name="connsiteY6-808" fmla="*/ 260163 h 938372"/>
                  <a:gd name="connsiteX7-809" fmla="*/ 318874 w 432956"/>
                  <a:gd name="connsiteY7-810" fmla="*/ 457656 h 938372"/>
                  <a:gd name="connsiteX8-811" fmla="*/ 400630 w 432956"/>
                  <a:gd name="connsiteY8-812" fmla="*/ 925037 h 938372"/>
                  <a:gd name="connsiteX0-813" fmla="*/ 41218 w 432956"/>
                  <a:gd name="connsiteY0-814" fmla="*/ 938372 h 938372"/>
                  <a:gd name="connsiteX1-815" fmla="*/ 138592 w 432956"/>
                  <a:gd name="connsiteY1-816" fmla="*/ 458103 h 938372"/>
                  <a:gd name="connsiteX2-817" fmla="*/ 63405 w 432956"/>
                  <a:gd name="connsiteY2-818" fmla="*/ 260163 h 938372"/>
                  <a:gd name="connsiteX3-819" fmla="*/ 0 w 432956"/>
                  <a:gd name="connsiteY3-820" fmla="*/ 152400 h 938372"/>
                  <a:gd name="connsiteX4-821" fmla="*/ 216478 w 432956"/>
                  <a:gd name="connsiteY4-822" fmla="*/ 0 h 938372"/>
                  <a:gd name="connsiteX5-823" fmla="*/ 432956 w 432956"/>
                  <a:gd name="connsiteY5-824" fmla="*/ 152400 h 938372"/>
                  <a:gd name="connsiteX6-825" fmla="*/ 369551 w 432956"/>
                  <a:gd name="connsiteY6-826" fmla="*/ 260163 h 938372"/>
                  <a:gd name="connsiteX7-827" fmla="*/ 318874 w 432956"/>
                  <a:gd name="connsiteY7-828" fmla="*/ 457656 h 938372"/>
                  <a:gd name="connsiteX8-829" fmla="*/ 400630 w 432956"/>
                  <a:gd name="connsiteY8-830" fmla="*/ 925037 h 938372"/>
                  <a:gd name="connsiteX0-831" fmla="*/ 41218 w 432956"/>
                  <a:gd name="connsiteY0-832" fmla="*/ 938372 h 938372"/>
                  <a:gd name="connsiteX1-833" fmla="*/ 138592 w 432956"/>
                  <a:gd name="connsiteY1-834" fmla="*/ 458103 h 938372"/>
                  <a:gd name="connsiteX2-835" fmla="*/ 63405 w 432956"/>
                  <a:gd name="connsiteY2-836" fmla="*/ 260163 h 938372"/>
                  <a:gd name="connsiteX3-837" fmla="*/ 0 w 432956"/>
                  <a:gd name="connsiteY3-838" fmla="*/ 152400 h 938372"/>
                  <a:gd name="connsiteX4-839" fmla="*/ 216478 w 432956"/>
                  <a:gd name="connsiteY4-840" fmla="*/ 0 h 938372"/>
                  <a:gd name="connsiteX5-841" fmla="*/ 432956 w 432956"/>
                  <a:gd name="connsiteY5-842" fmla="*/ 152400 h 938372"/>
                  <a:gd name="connsiteX6-843" fmla="*/ 369551 w 432956"/>
                  <a:gd name="connsiteY6-844" fmla="*/ 260163 h 938372"/>
                  <a:gd name="connsiteX7-845" fmla="*/ 318874 w 432956"/>
                  <a:gd name="connsiteY7-846" fmla="*/ 454481 h 938372"/>
                  <a:gd name="connsiteX8-847" fmla="*/ 400630 w 432956"/>
                  <a:gd name="connsiteY8-848" fmla="*/ 925037 h 938372"/>
                  <a:gd name="connsiteX0-849" fmla="*/ 41218 w 432956"/>
                  <a:gd name="connsiteY0-850" fmla="*/ 938372 h 938372"/>
                  <a:gd name="connsiteX1-851" fmla="*/ 138592 w 432956"/>
                  <a:gd name="connsiteY1-852" fmla="*/ 458103 h 938372"/>
                  <a:gd name="connsiteX2-853" fmla="*/ 63405 w 432956"/>
                  <a:gd name="connsiteY2-854" fmla="*/ 260163 h 938372"/>
                  <a:gd name="connsiteX3-855" fmla="*/ 0 w 432956"/>
                  <a:gd name="connsiteY3-856" fmla="*/ 152400 h 938372"/>
                  <a:gd name="connsiteX4-857" fmla="*/ 216478 w 432956"/>
                  <a:gd name="connsiteY4-858" fmla="*/ 0 h 938372"/>
                  <a:gd name="connsiteX5-859" fmla="*/ 432956 w 432956"/>
                  <a:gd name="connsiteY5-860" fmla="*/ 152400 h 938372"/>
                  <a:gd name="connsiteX6-861" fmla="*/ 369551 w 432956"/>
                  <a:gd name="connsiteY6-862" fmla="*/ 260163 h 938372"/>
                  <a:gd name="connsiteX7-863" fmla="*/ 318874 w 432956"/>
                  <a:gd name="connsiteY7-864" fmla="*/ 454481 h 938372"/>
                  <a:gd name="connsiteX8-865" fmla="*/ 400630 w 432956"/>
                  <a:gd name="connsiteY8-866" fmla="*/ 925037 h 938372"/>
                  <a:gd name="connsiteX0-867" fmla="*/ 41218 w 432956"/>
                  <a:gd name="connsiteY0-868" fmla="*/ 938372 h 938372"/>
                  <a:gd name="connsiteX1-869" fmla="*/ 138592 w 432956"/>
                  <a:gd name="connsiteY1-870" fmla="*/ 458103 h 938372"/>
                  <a:gd name="connsiteX2-871" fmla="*/ 63405 w 432956"/>
                  <a:gd name="connsiteY2-872" fmla="*/ 260163 h 938372"/>
                  <a:gd name="connsiteX3-873" fmla="*/ 0 w 432956"/>
                  <a:gd name="connsiteY3-874" fmla="*/ 152400 h 938372"/>
                  <a:gd name="connsiteX4-875" fmla="*/ 216478 w 432956"/>
                  <a:gd name="connsiteY4-876" fmla="*/ 0 h 938372"/>
                  <a:gd name="connsiteX5-877" fmla="*/ 432956 w 432956"/>
                  <a:gd name="connsiteY5-878" fmla="*/ 152400 h 938372"/>
                  <a:gd name="connsiteX6-879" fmla="*/ 369551 w 432956"/>
                  <a:gd name="connsiteY6-880" fmla="*/ 260163 h 938372"/>
                  <a:gd name="connsiteX7-881" fmla="*/ 318874 w 432956"/>
                  <a:gd name="connsiteY7-882" fmla="*/ 454481 h 938372"/>
                  <a:gd name="connsiteX8-883" fmla="*/ 400630 w 432956"/>
                  <a:gd name="connsiteY8-884" fmla="*/ 925037 h 938372"/>
                  <a:gd name="connsiteX0-885" fmla="*/ 41218 w 432956"/>
                  <a:gd name="connsiteY0-886" fmla="*/ 938372 h 938372"/>
                  <a:gd name="connsiteX1-887" fmla="*/ 138592 w 432956"/>
                  <a:gd name="connsiteY1-888" fmla="*/ 458103 h 938372"/>
                  <a:gd name="connsiteX2-889" fmla="*/ 63405 w 432956"/>
                  <a:gd name="connsiteY2-890" fmla="*/ 260163 h 938372"/>
                  <a:gd name="connsiteX3-891" fmla="*/ 0 w 432956"/>
                  <a:gd name="connsiteY3-892" fmla="*/ 152400 h 938372"/>
                  <a:gd name="connsiteX4-893" fmla="*/ 216478 w 432956"/>
                  <a:gd name="connsiteY4-894" fmla="*/ 0 h 938372"/>
                  <a:gd name="connsiteX5-895" fmla="*/ 432956 w 432956"/>
                  <a:gd name="connsiteY5-896" fmla="*/ 152400 h 938372"/>
                  <a:gd name="connsiteX6-897" fmla="*/ 369551 w 432956"/>
                  <a:gd name="connsiteY6-898" fmla="*/ 260163 h 938372"/>
                  <a:gd name="connsiteX7-899" fmla="*/ 318874 w 432956"/>
                  <a:gd name="connsiteY7-900" fmla="*/ 454481 h 938372"/>
                  <a:gd name="connsiteX8-901" fmla="*/ 400630 w 432956"/>
                  <a:gd name="connsiteY8-902" fmla="*/ 925037 h 938372"/>
                  <a:gd name="connsiteX0-903" fmla="*/ 41218 w 432956"/>
                  <a:gd name="connsiteY0-904" fmla="*/ 938372 h 938372"/>
                  <a:gd name="connsiteX1-905" fmla="*/ 138592 w 432956"/>
                  <a:gd name="connsiteY1-906" fmla="*/ 458103 h 938372"/>
                  <a:gd name="connsiteX2-907" fmla="*/ 63405 w 432956"/>
                  <a:gd name="connsiteY2-908" fmla="*/ 260163 h 938372"/>
                  <a:gd name="connsiteX3-909" fmla="*/ 0 w 432956"/>
                  <a:gd name="connsiteY3-910" fmla="*/ 152400 h 938372"/>
                  <a:gd name="connsiteX4-911" fmla="*/ 216478 w 432956"/>
                  <a:gd name="connsiteY4-912" fmla="*/ 0 h 938372"/>
                  <a:gd name="connsiteX5-913" fmla="*/ 432956 w 432956"/>
                  <a:gd name="connsiteY5-914" fmla="*/ 152400 h 938372"/>
                  <a:gd name="connsiteX6-915" fmla="*/ 369551 w 432956"/>
                  <a:gd name="connsiteY6-916" fmla="*/ 260163 h 938372"/>
                  <a:gd name="connsiteX7-917" fmla="*/ 315699 w 432956"/>
                  <a:gd name="connsiteY7-918" fmla="*/ 454481 h 938372"/>
                  <a:gd name="connsiteX8-919" fmla="*/ 400630 w 432956"/>
                  <a:gd name="connsiteY8-920" fmla="*/ 925037 h 938372"/>
                  <a:gd name="connsiteX0-921" fmla="*/ 41218 w 432956"/>
                  <a:gd name="connsiteY0-922" fmla="*/ 938372 h 938372"/>
                  <a:gd name="connsiteX1-923" fmla="*/ 138592 w 432956"/>
                  <a:gd name="connsiteY1-924" fmla="*/ 458103 h 938372"/>
                  <a:gd name="connsiteX2-925" fmla="*/ 63405 w 432956"/>
                  <a:gd name="connsiteY2-926" fmla="*/ 260163 h 938372"/>
                  <a:gd name="connsiteX3-927" fmla="*/ 0 w 432956"/>
                  <a:gd name="connsiteY3-928" fmla="*/ 152400 h 938372"/>
                  <a:gd name="connsiteX4-929" fmla="*/ 216478 w 432956"/>
                  <a:gd name="connsiteY4-930" fmla="*/ 0 h 938372"/>
                  <a:gd name="connsiteX5-931" fmla="*/ 432956 w 432956"/>
                  <a:gd name="connsiteY5-932" fmla="*/ 152400 h 938372"/>
                  <a:gd name="connsiteX6-933" fmla="*/ 369551 w 432956"/>
                  <a:gd name="connsiteY6-934" fmla="*/ 260163 h 938372"/>
                  <a:gd name="connsiteX7-935" fmla="*/ 315699 w 432956"/>
                  <a:gd name="connsiteY7-936" fmla="*/ 454481 h 938372"/>
                  <a:gd name="connsiteX8-937" fmla="*/ 400630 w 432956"/>
                  <a:gd name="connsiteY8-938" fmla="*/ 925037 h 938372"/>
                  <a:gd name="connsiteX0-939" fmla="*/ 41218 w 432956"/>
                  <a:gd name="connsiteY0-940" fmla="*/ 938372 h 938372"/>
                  <a:gd name="connsiteX1-941" fmla="*/ 138592 w 432956"/>
                  <a:gd name="connsiteY1-942" fmla="*/ 458103 h 938372"/>
                  <a:gd name="connsiteX2-943" fmla="*/ 63405 w 432956"/>
                  <a:gd name="connsiteY2-944" fmla="*/ 260163 h 938372"/>
                  <a:gd name="connsiteX3-945" fmla="*/ 0 w 432956"/>
                  <a:gd name="connsiteY3-946" fmla="*/ 152400 h 938372"/>
                  <a:gd name="connsiteX4-947" fmla="*/ 216478 w 432956"/>
                  <a:gd name="connsiteY4-948" fmla="*/ 0 h 938372"/>
                  <a:gd name="connsiteX5-949" fmla="*/ 432956 w 432956"/>
                  <a:gd name="connsiteY5-950" fmla="*/ 152400 h 938372"/>
                  <a:gd name="connsiteX6-951" fmla="*/ 369551 w 432956"/>
                  <a:gd name="connsiteY6-952" fmla="*/ 260163 h 938372"/>
                  <a:gd name="connsiteX7-953" fmla="*/ 315699 w 432956"/>
                  <a:gd name="connsiteY7-954" fmla="*/ 454481 h 938372"/>
                  <a:gd name="connsiteX8-955" fmla="*/ 400630 w 432956"/>
                  <a:gd name="connsiteY8-956" fmla="*/ 925037 h 938372"/>
                  <a:gd name="connsiteX0-957" fmla="*/ 41218 w 432956"/>
                  <a:gd name="connsiteY0-958" fmla="*/ 938372 h 938372"/>
                  <a:gd name="connsiteX1-959" fmla="*/ 138592 w 432956"/>
                  <a:gd name="connsiteY1-960" fmla="*/ 458103 h 938372"/>
                  <a:gd name="connsiteX2-961" fmla="*/ 63405 w 432956"/>
                  <a:gd name="connsiteY2-962" fmla="*/ 260163 h 938372"/>
                  <a:gd name="connsiteX3-963" fmla="*/ 0 w 432956"/>
                  <a:gd name="connsiteY3-964" fmla="*/ 152400 h 938372"/>
                  <a:gd name="connsiteX4-965" fmla="*/ 216478 w 432956"/>
                  <a:gd name="connsiteY4-966" fmla="*/ 0 h 938372"/>
                  <a:gd name="connsiteX5-967" fmla="*/ 432956 w 432956"/>
                  <a:gd name="connsiteY5-968" fmla="*/ 152400 h 938372"/>
                  <a:gd name="connsiteX6-969" fmla="*/ 369551 w 432956"/>
                  <a:gd name="connsiteY6-970" fmla="*/ 260163 h 938372"/>
                  <a:gd name="connsiteX7-971" fmla="*/ 315699 w 432956"/>
                  <a:gd name="connsiteY7-972" fmla="*/ 454481 h 938372"/>
                  <a:gd name="connsiteX8-973" fmla="*/ 400630 w 432956"/>
                  <a:gd name="connsiteY8-974" fmla="*/ 925037 h 938372"/>
                  <a:gd name="connsiteX0-975" fmla="*/ 41218 w 432956"/>
                  <a:gd name="connsiteY0-976" fmla="*/ 938372 h 938372"/>
                  <a:gd name="connsiteX1-977" fmla="*/ 138592 w 432956"/>
                  <a:gd name="connsiteY1-978" fmla="*/ 458103 h 938372"/>
                  <a:gd name="connsiteX2-979" fmla="*/ 63405 w 432956"/>
                  <a:gd name="connsiteY2-980" fmla="*/ 260163 h 938372"/>
                  <a:gd name="connsiteX3-981" fmla="*/ 0 w 432956"/>
                  <a:gd name="connsiteY3-982" fmla="*/ 152400 h 938372"/>
                  <a:gd name="connsiteX4-983" fmla="*/ 216478 w 432956"/>
                  <a:gd name="connsiteY4-984" fmla="*/ 0 h 938372"/>
                  <a:gd name="connsiteX5-985" fmla="*/ 432956 w 432956"/>
                  <a:gd name="connsiteY5-986" fmla="*/ 152400 h 938372"/>
                  <a:gd name="connsiteX6-987" fmla="*/ 369551 w 432956"/>
                  <a:gd name="connsiteY6-988" fmla="*/ 260163 h 938372"/>
                  <a:gd name="connsiteX7-989" fmla="*/ 315699 w 432956"/>
                  <a:gd name="connsiteY7-990" fmla="*/ 454481 h 938372"/>
                  <a:gd name="connsiteX8-991" fmla="*/ 394280 w 432956"/>
                  <a:gd name="connsiteY8-992" fmla="*/ 928212 h 9383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</a:cxnLst>
                <a:rect l="l" t="t" r="r" b="b"/>
                <a:pathLst>
                  <a:path w="432956" h="938372">
                    <a:moveTo>
                      <a:pt x="41218" y="938372"/>
                    </a:moveTo>
                    <a:cubicBezTo>
                      <a:pt x="109163" y="674053"/>
                      <a:pt x="139668" y="603893"/>
                      <a:pt x="138592" y="458103"/>
                    </a:cubicBezTo>
                    <a:cubicBezTo>
                      <a:pt x="137871" y="360373"/>
                      <a:pt x="146676" y="307093"/>
                      <a:pt x="63405" y="260163"/>
                    </a:cubicBezTo>
                    <a:cubicBezTo>
                      <a:pt x="24230" y="232584"/>
                      <a:pt x="0" y="194484"/>
                      <a:pt x="0" y="152400"/>
                    </a:cubicBezTo>
                    <a:cubicBezTo>
                      <a:pt x="0" y="68232"/>
                      <a:pt x="96921" y="0"/>
                      <a:pt x="216478" y="0"/>
                    </a:cubicBezTo>
                    <a:cubicBezTo>
                      <a:pt x="336035" y="0"/>
                      <a:pt x="432956" y="68232"/>
                      <a:pt x="432956" y="152400"/>
                    </a:cubicBezTo>
                    <a:cubicBezTo>
                      <a:pt x="432956" y="194484"/>
                      <a:pt x="408726" y="232584"/>
                      <a:pt x="369551" y="260163"/>
                    </a:cubicBezTo>
                    <a:cubicBezTo>
                      <a:pt x="299742" y="303769"/>
                      <a:pt x="318833" y="363250"/>
                      <a:pt x="315699" y="454481"/>
                    </a:cubicBezTo>
                    <a:cubicBezTo>
                      <a:pt x="325700" y="599440"/>
                      <a:pt x="322208" y="722472"/>
                      <a:pt x="394280" y="928212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69000">
                      <a:schemeClr val="bg1">
                        <a:lumMod val="85000"/>
                      </a:schemeClr>
                    </a:gs>
                    <a:gs pos="35000">
                      <a:srgbClr val="C9C9C9"/>
                    </a:gs>
                    <a:gs pos="56000">
                      <a:schemeClr val="bg1">
                        <a:lumMod val="50000"/>
                      </a:schemeClr>
                    </a:gs>
                    <a:gs pos="22000">
                      <a:schemeClr val="bg1">
                        <a:lumMod val="50000"/>
                      </a:schemeClr>
                    </a:gs>
                    <a:gs pos="84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1387922" y="2770133"/>
              <a:ext cx="1637873" cy="1609997"/>
              <a:chOff x="116712" y="2011365"/>
              <a:chExt cx="1637873" cy="1609997"/>
            </a:xfrm>
          </p:grpSpPr>
          <p:sp>
            <p:nvSpPr>
              <p:cNvPr id="49" name="文本框 109"/>
              <p:cNvSpPr txBox="1"/>
              <p:nvPr/>
            </p:nvSpPr>
            <p:spPr>
              <a:xfrm>
                <a:off x="177925" y="2011365"/>
                <a:ext cx="1513872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2684E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长期</a:t>
                </a:r>
                <a:endParaRPr lang="zh-CN" altLang="en-US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0" name="文本框 110"/>
              <p:cNvSpPr txBox="1"/>
              <p:nvPr/>
            </p:nvSpPr>
            <p:spPr>
              <a:xfrm>
                <a:off x="116712" y="2566370"/>
                <a:ext cx="1637873" cy="1054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深挖政策，精准解读，为</a:t>
                </a:r>
                <a:r>
                  <a:rPr lang="en-US" altLang="zh-CN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”</a:t>
                </a:r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政策解读、问答</a:t>
                </a:r>
                <a:r>
                  <a:rPr lang="en-US" altLang="zh-CN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”APP</a:t>
                </a:r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的建设提供强有力的血液支撑</a:t>
                </a:r>
                <a:endParaRPr lang="zh-CN" altLang="en-US" sz="1400" dirty="0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8652553" y="1478277"/>
            <a:ext cx="2269570" cy="4254979"/>
            <a:chOff x="1044840" y="1402871"/>
            <a:chExt cx="2269570" cy="4254979"/>
          </a:xfrm>
        </p:grpSpPr>
        <p:sp>
          <p:nvSpPr>
            <p:cNvPr id="54" name="直角三角形 69"/>
            <p:cNvSpPr/>
            <p:nvPr/>
          </p:nvSpPr>
          <p:spPr>
            <a:xfrm rot="5400000" flipH="1">
              <a:off x="1113943" y="3457383"/>
              <a:ext cx="4084703" cy="3162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  <a:gd name="connsiteX0-17" fmla="*/ 174418 w 2267687"/>
                <a:gd name="connsiteY0-18" fmla="*/ 303531 h 303531"/>
                <a:gd name="connsiteX1-19" fmla="*/ 0 w 2267687"/>
                <a:gd name="connsiteY1-20" fmla="*/ 0 h 303531"/>
                <a:gd name="connsiteX2-21" fmla="*/ 2267687 w 2267687"/>
                <a:gd name="connsiteY2-22" fmla="*/ 290831 h 303531"/>
                <a:gd name="connsiteX3-23" fmla="*/ 174418 w 2267687"/>
                <a:gd name="connsiteY3-24" fmla="*/ 303531 h 303531"/>
                <a:gd name="connsiteX0-25" fmla="*/ 172657 w 2265926"/>
                <a:gd name="connsiteY0-26" fmla="*/ 316231 h 316231"/>
                <a:gd name="connsiteX1-27" fmla="*/ 0 w 2265926"/>
                <a:gd name="connsiteY1-28" fmla="*/ 0 h 316231"/>
                <a:gd name="connsiteX2-29" fmla="*/ 2265926 w 2265926"/>
                <a:gd name="connsiteY2-30" fmla="*/ 303531 h 316231"/>
                <a:gd name="connsiteX3-31" fmla="*/ 172657 w 2265926"/>
                <a:gd name="connsiteY3-32" fmla="*/ 316231 h 3162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5926" h="316231">
                  <a:moveTo>
                    <a:pt x="172657" y="316231"/>
                  </a:moveTo>
                  <a:lnTo>
                    <a:pt x="0" y="0"/>
                  </a:lnTo>
                  <a:lnTo>
                    <a:pt x="2265926" y="303531"/>
                  </a:lnTo>
                  <a:lnTo>
                    <a:pt x="172657" y="3162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直角三角形 69"/>
            <p:cNvSpPr/>
            <p:nvPr/>
          </p:nvSpPr>
          <p:spPr>
            <a:xfrm flipH="1" flipV="1">
              <a:off x="1044840" y="5319393"/>
              <a:ext cx="2267687" cy="290831"/>
            </a:xfrm>
            <a:custGeom>
              <a:avLst/>
              <a:gdLst>
                <a:gd name="connsiteX0" fmla="*/ 0 w 1994637"/>
                <a:gd name="connsiteY0" fmla="*/ 328931 h 328931"/>
                <a:gd name="connsiteX1" fmla="*/ 0 w 1994637"/>
                <a:gd name="connsiteY1" fmla="*/ 0 h 328931"/>
                <a:gd name="connsiteX2" fmla="*/ 1994637 w 1994637"/>
                <a:gd name="connsiteY2" fmla="*/ 328931 h 328931"/>
                <a:gd name="connsiteX3" fmla="*/ 0 w 1994637"/>
                <a:gd name="connsiteY3" fmla="*/ 328931 h 328931"/>
                <a:gd name="connsiteX0-1" fmla="*/ 196850 w 2191487"/>
                <a:gd name="connsiteY0-2" fmla="*/ 278131 h 278131"/>
                <a:gd name="connsiteX1-3" fmla="*/ 0 w 2191487"/>
                <a:gd name="connsiteY1-4" fmla="*/ 0 h 278131"/>
                <a:gd name="connsiteX2-5" fmla="*/ 2191487 w 2191487"/>
                <a:gd name="connsiteY2-6" fmla="*/ 278131 h 278131"/>
                <a:gd name="connsiteX3-7" fmla="*/ 196850 w 2191487"/>
                <a:gd name="connsiteY3-8" fmla="*/ 278131 h 278131"/>
                <a:gd name="connsiteX0-9" fmla="*/ 273050 w 2267687"/>
                <a:gd name="connsiteY0-10" fmla="*/ 290831 h 290831"/>
                <a:gd name="connsiteX1-11" fmla="*/ 0 w 2267687"/>
                <a:gd name="connsiteY1-12" fmla="*/ 0 h 290831"/>
                <a:gd name="connsiteX2-13" fmla="*/ 2267687 w 2267687"/>
                <a:gd name="connsiteY2-14" fmla="*/ 290831 h 290831"/>
                <a:gd name="connsiteX3-15" fmla="*/ 273050 w 2267687"/>
                <a:gd name="connsiteY3-16" fmla="*/ 290831 h 29083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2267687" h="290831">
                  <a:moveTo>
                    <a:pt x="273050" y="290831"/>
                  </a:moveTo>
                  <a:lnTo>
                    <a:pt x="0" y="0"/>
                  </a:lnTo>
                  <a:lnTo>
                    <a:pt x="2267687" y="290831"/>
                  </a:lnTo>
                  <a:lnTo>
                    <a:pt x="273050" y="290831"/>
                  </a:lnTo>
                  <a:close/>
                </a:path>
              </a:pathLst>
            </a:custGeom>
            <a:gradFill>
              <a:gsLst>
                <a:gs pos="100000">
                  <a:schemeClr val="bg1">
                    <a:lumMod val="50000"/>
                    <a:alpha val="44000"/>
                  </a:schemeClr>
                </a:gs>
                <a:gs pos="0">
                  <a:srgbClr val="F3F3F3">
                    <a:alpha val="12000"/>
                  </a:srgbClr>
                </a:gs>
              </a:gsLst>
              <a:lin ang="540000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1376679" y="1969842"/>
              <a:ext cx="1648460" cy="3374952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ffectLst>
              <a:outerShdw blurRad="76200" dist="508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1376679" y="1969842"/>
              <a:ext cx="1648460" cy="506658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785620" y="1402871"/>
              <a:ext cx="830580" cy="975045"/>
              <a:chOff x="6591300" y="1966752"/>
              <a:chExt cx="830580" cy="975045"/>
            </a:xfrm>
          </p:grpSpPr>
          <p:sp>
            <p:nvSpPr>
              <p:cNvPr id="62" name="任意多边形 61"/>
              <p:cNvSpPr/>
              <p:nvPr/>
            </p:nvSpPr>
            <p:spPr>
              <a:xfrm>
                <a:off x="6591300" y="2484597"/>
                <a:ext cx="830580" cy="457200"/>
              </a:xfrm>
              <a:custGeom>
                <a:avLst/>
                <a:gdLst>
                  <a:gd name="connsiteX0" fmla="*/ 0 w 830580"/>
                  <a:gd name="connsiteY0" fmla="*/ 0 h 457200"/>
                  <a:gd name="connsiteX1" fmla="*/ 830580 w 830580"/>
                  <a:gd name="connsiteY1" fmla="*/ 0 h 457200"/>
                  <a:gd name="connsiteX2" fmla="*/ 830580 w 830580"/>
                  <a:gd name="connsiteY2" fmla="*/ 457200 h 457200"/>
                  <a:gd name="connsiteX3" fmla="*/ 608210 w 830580"/>
                  <a:gd name="connsiteY3" fmla="*/ 457200 h 457200"/>
                  <a:gd name="connsiteX4" fmla="*/ 608210 w 830580"/>
                  <a:gd name="connsiteY4" fmla="*/ 415966 h 457200"/>
                  <a:gd name="connsiteX5" fmla="*/ 573326 w 830580"/>
                  <a:gd name="connsiteY5" fmla="*/ 415966 h 457200"/>
                  <a:gd name="connsiteX6" fmla="*/ 532092 w 830580"/>
                  <a:gd name="connsiteY6" fmla="*/ 457200 h 457200"/>
                  <a:gd name="connsiteX7" fmla="*/ 298488 w 830580"/>
                  <a:gd name="connsiteY7" fmla="*/ 457200 h 457200"/>
                  <a:gd name="connsiteX8" fmla="*/ 257254 w 830580"/>
                  <a:gd name="connsiteY8" fmla="*/ 415966 h 457200"/>
                  <a:gd name="connsiteX9" fmla="*/ 222370 w 830580"/>
                  <a:gd name="connsiteY9" fmla="*/ 415966 h 457200"/>
                  <a:gd name="connsiteX10" fmla="*/ 222370 w 830580"/>
                  <a:gd name="connsiteY10" fmla="*/ 457200 h 457200"/>
                  <a:gd name="connsiteX11" fmla="*/ 0 w 830580"/>
                  <a:gd name="connsiteY11" fmla="*/ 45720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30580" h="457200">
                    <a:moveTo>
                      <a:pt x="0" y="0"/>
                    </a:moveTo>
                    <a:lnTo>
                      <a:pt x="830580" y="0"/>
                    </a:lnTo>
                    <a:lnTo>
                      <a:pt x="830580" y="457200"/>
                    </a:lnTo>
                    <a:lnTo>
                      <a:pt x="608210" y="457200"/>
                    </a:lnTo>
                    <a:lnTo>
                      <a:pt x="608210" y="415966"/>
                    </a:lnTo>
                    <a:lnTo>
                      <a:pt x="573326" y="415966"/>
                    </a:lnTo>
                    <a:lnTo>
                      <a:pt x="532092" y="457200"/>
                    </a:lnTo>
                    <a:lnTo>
                      <a:pt x="298488" y="457200"/>
                    </a:lnTo>
                    <a:lnTo>
                      <a:pt x="257254" y="415966"/>
                    </a:lnTo>
                    <a:lnTo>
                      <a:pt x="222370" y="415966"/>
                    </a:lnTo>
                    <a:lnTo>
                      <a:pt x="222370" y="457200"/>
                    </a:lnTo>
                    <a:lnTo>
                      <a:pt x="0" y="457200"/>
                    </a:lnTo>
                    <a:close/>
                  </a:path>
                </a:pathLst>
              </a:custGeom>
              <a:gradFill>
                <a:gsLst>
                  <a:gs pos="93000">
                    <a:srgbClr val="363638"/>
                  </a:gs>
                  <a:gs pos="7000">
                    <a:srgbClr val="313132"/>
                  </a:gs>
                  <a:gs pos="46000">
                    <a:srgbClr val="3B3B3D"/>
                  </a:gs>
                  <a:gs pos="93000">
                    <a:schemeClr val="tx1">
                      <a:lumMod val="85000"/>
                      <a:lumOff val="15000"/>
                    </a:schemeClr>
                  </a:gs>
                  <a:gs pos="7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76200" dist="254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" name="任意多边形 62"/>
              <p:cNvSpPr/>
              <p:nvPr/>
            </p:nvSpPr>
            <p:spPr>
              <a:xfrm>
                <a:off x="6790111" y="1966752"/>
                <a:ext cx="432956" cy="938372"/>
              </a:xfrm>
              <a:custGeom>
                <a:avLst/>
                <a:gdLst>
                  <a:gd name="connsiteX0" fmla="*/ 216478 w 432956"/>
                  <a:gd name="connsiteY0" fmla="*/ 0 h 938372"/>
                  <a:gd name="connsiteX1" fmla="*/ 432956 w 432956"/>
                  <a:gd name="connsiteY1" fmla="*/ 152400 h 938372"/>
                  <a:gd name="connsiteX2" fmla="*/ 369551 w 432956"/>
                  <a:gd name="connsiteY2" fmla="*/ 260163 h 938372"/>
                  <a:gd name="connsiteX3" fmla="*/ 309290 w 432956"/>
                  <a:gd name="connsiteY3" fmla="*/ 288766 h 938372"/>
                  <a:gd name="connsiteX4" fmla="*/ 318874 w 432956"/>
                  <a:gd name="connsiteY4" fmla="*/ 390981 h 938372"/>
                  <a:gd name="connsiteX5" fmla="*/ 391740 w 432956"/>
                  <a:gd name="connsiteY5" fmla="*/ 938372 h 938372"/>
                  <a:gd name="connsiteX6" fmla="*/ 41218 w 432956"/>
                  <a:gd name="connsiteY6" fmla="*/ 938372 h 938372"/>
                  <a:gd name="connsiteX7" fmla="*/ 113192 w 432956"/>
                  <a:gd name="connsiteY7" fmla="*/ 391428 h 938372"/>
                  <a:gd name="connsiteX8" fmla="*/ 123385 w 432956"/>
                  <a:gd name="connsiteY8" fmla="*/ 288632 h 938372"/>
                  <a:gd name="connsiteX9" fmla="*/ 63405 w 432956"/>
                  <a:gd name="connsiteY9" fmla="*/ 260163 h 938372"/>
                  <a:gd name="connsiteX10" fmla="*/ 0 w 432956"/>
                  <a:gd name="connsiteY10" fmla="*/ 152400 h 938372"/>
                  <a:gd name="connsiteX11" fmla="*/ 216478 w 432956"/>
                  <a:gd name="connsiteY11" fmla="*/ 0 h 938372"/>
                  <a:gd name="connsiteX0-1" fmla="*/ 216478 w 432956"/>
                  <a:gd name="connsiteY0-2" fmla="*/ 0 h 938372"/>
                  <a:gd name="connsiteX1-3" fmla="*/ 432956 w 432956"/>
                  <a:gd name="connsiteY1-4" fmla="*/ 152400 h 938372"/>
                  <a:gd name="connsiteX2-5" fmla="*/ 369551 w 432956"/>
                  <a:gd name="connsiteY2-6" fmla="*/ 260163 h 938372"/>
                  <a:gd name="connsiteX3-7" fmla="*/ 309290 w 432956"/>
                  <a:gd name="connsiteY3-8" fmla="*/ 288766 h 938372"/>
                  <a:gd name="connsiteX4-9" fmla="*/ 318874 w 432956"/>
                  <a:gd name="connsiteY4-10" fmla="*/ 390981 h 938372"/>
                  <a:gd name="connsiteX5-11" fmla="*/ 391740 w 432956"/>
                  <a:gd name="connsiteY5-12" fmla="*/ 938372 h 938372"/>
                  <a:gd name="connsiteX6-13" fmla="*/ 41218 w 432956"/>
                  <a:gd name="connsiteY6-14" fmla="*/ 938372 h 938372"/>
                  <a:gd name="connsiteX7-15" fmla="*/ 113192 w 432956"/>
                  <a:gd name="connsiteY7-16" fmla="*/ 391428 h 938372"/>
                  <a:gd name="connsiteX8-17" fmla="*/ 63405 w 432956"/>
                  <a:gd name="connsiteY8-18" fmla="*/ 260163 h 938372"/>
                  <a:gd name="connsiteX9-19" fmla="*/ 0 w 432956"/>
                  <a:gd name="connsiteY9-20" fmla="*/ 152400 h 938372"/>
                  <a:gd name="connsiteX10-21" fmla="*/ 216478 w 432956"/>
                  <a:gd name="connsiteY10-22" fmla="*/ 0 h 938372"/>
                  <a:gd name="connsiteX0-23" fmla="*/ 216478 w 432956"/>
                  <a:gd name="connsiteY0-24" fmla="*/ 0 h 938372"/>
                  <a:gd name="connsiteX1-25" fmla="*/ 432956 w 432956"/>
                  <a:gd name="connsiteY1-26" fmla="*/ 152400 h 938372"/>
                  <a:gd name="connsiteX2-27" fmla="*/ 369551 w 432956"/>
                  <a:gd name="connsiteY2-28" fmla="*/ 260163 h 938372"/>
                  <a:gd name="connsiteX3-29" fmla="*/ 309290 w 432956"/>
                  <a:gd name="connsiteY3-30" fmla="*/ 288766 h 938372"/>
                  <a:gd name="connsiteX4-31" fmla="*/ 318874 w 432956"/>
                  <a:gd name="connsiteY4-32" fmla="*/ 390981 h 938372"/>
                  <a:gd name="connsiteX5-33" fmla="*/ 391740 w 432956"/>
                  <a:gd name="connsiteY5-34" fmla="*/ 938372 h 938372"/>
                  <a:gd name="connsiteX6-35" fmla="*/ 41218 w 432956"/>
                  <a:gd name="connsiteY6-36" fmla="*/ 938372 h 938372"/>
                  <a:gd name="connsiteX7-37" fmla="*/ 113192 w 432956"/>
                  <a:gd name="connsiteY7-38" fmla="*/ 391428 h 938372"/>
                  <a:gd name="connsiteX8-39" fmla="*/ 63405 w 432956"/>
                  <a:gd name="connsiteY8-40" fmla="*/ 260163 h 938372"/>
                  <a:gd name="connsiteX9-41" fmla="*/ 0 w 432956"/>
                  <a:gd name="connsiteY9-42" fmla="*/ 152400 h 938372"/>
                  <a:gd name="connsiteX10-43" fmla="*/ 216478 w 432956"/>
                  <a:gd name="connsiteY10-44" fmla="*/ 0 h 938372"/>
                  <a:gd name="connsiteX0-45" fmla="*/ 216478 w 432956"/>
                  <a:gd name="connsiteY0-46" fmla="*/ 0 h 938372"/>
                  <a:gd name="connsiteX1-47" fmla="*/ 432956 w 432956"/>
                  <a:gd name="connsiteY1-48" fmla="*/ 152400 h 938372"/>
                  <a:gd name="connsiteX2-49" fmla="*/ 369551 w 432956"/>
                  <a:gd name="connsiteY2-50" fmla="*/ 260163 h 938372"/>
                  <a:gd name="connsiteX3-51" fmla="*/ 309290 w 432956"/>
                  <a:gd name="connsiteY3-52" fmla="*/ 288766 h 938372"/>
                  <a:gd name="connsiteX4-53" fmla="*/ 318874 w 432956"/>
                  <a:gd name="connsiteY4-54" fmla="*/ 390981 h 938372"/>
                  <a:gd name="connsiteX5-55" fmla="*/ 391740 w 432956"/>
                  <a:gd name="connsiteY5-56" fmla="*/ 938372 h 938372"/>
                  <a:gd name="connsiteX6-57" fmla="*/ 41218 w 432956"/>
                  <a:gd name="connsiteY6-58" fmla="*/ 938372 h 938372"/>
                  <a:gd name="connsiteX7-59" fmla="*/ 110017 w 432956"/>
                  <a:gd name="connsiteY7-60" fmla="*/ 429528 h 938372"/>
                  <a:gd name="connsiteX8-61" fmla="*/ 63405 w 432956"/>
                  <a:gd name="connsiteY8-62" fmla="*/ 260163 h 938372"/>
                  <a:gd name="connsiteX9-63" fmla="*/ 0 w 432956"/>
                  <a:gd name="connsiteY9-64" fmla="*/ 152400 h 938372"/>
                  <a:gd name="connsiteX10-65" fmla="*/ 216478 w 432956"/>
                  <a:gd name="connsiteY10-66" fmla="*/ 0 h 938372"/>
                  <a:gd name="connsiteX0-67" fmla="*/ 216478 w 432956"/>
                  <a:gd name="connsiteY0-68" fmla="*/ 0 h 938372"/>
                  <a:gd name="connsiteX1-69" fmla="*/ 432956 w 432956"/>
                  <a:gd name="connsiteY1-70" fmla="*/ 152400 h 938372"/>
                  <a:gd name="connsiteX2-71" fmla="*/ 369551 w 432956"/>
                  <a:gd name="connsiteY2-72" fmla="*/ 260163 h 938372"/>
                  <a:gd name="connsiteX3-73" fmla="*/ 309290 w 432956"/>
                  <a:gd name="connsiteY3-74" fmla="*/ 288766 h 938372"/>
                  <a:gd name="connsiteX4-75" fmla="*/ 318874 w 432956"/>
                  <a:gd name="connsiteY4-76" fmla="*/ 390981 h 938372"/>
                  <a:gd name="connsiteX5-77" fmla="*/ 391740 w 432956"/>
                  <a:gd name="connsiteY5-78" fmla="*/ 938372 h 938372"/>
                  <a:gd name="connsiteX6-79" fmla="*/ 41218 w 432956"/>
                  <a:gd name="connsiteY6-80" fmla="*/ 938372 h 938372"/>
                  <a:gd name="connsiteX7-81" fmla="*/ 110017 w 432956"/>
                  <a:gd name="connsiteY7-82" fmla="*/ 429528 h 938372"/>
                  <a:gd name="connsiteX8-83" fmla="*/ 63405 w 432956"/>
                  <a:gd name="connsiteY8-84" fmla="*/ 260163 h 938372"/>
                  <a:gd name="connsiteX9-85" fmla="*/ 0 w 432956"/>
                  <a:gd name="connsiteY9-86" fmla="*/ 152400 h 938372"/>
                  <a:gd name="connsiteX10-87" fmla="*/ 216478 w 432956"/>
                  <a:gd name="connsiteY10-88" fmla="*/ 0 h 938372"/>
                  <a:gd name="connsiteX0-89" fmla="*/ 216478 w 432956"/>
                  <a:gd name="connsiteY0-90" fmla="*/ 0 h 938372"/>
                  <a:gd name="connsiteX1-91" fmla="*/ 432956 w 432956"/>
                  <a:gd name="connsiteY1-92" fmla="*/ 152400 h 938372"/>
                  <a:gd name="connsiteX2-93" fmla="*/ 369551 w 432956"/>
                  <a:gd name="connsiteY2-94" fmla="*/ 260163 h 938372"/>
                  <a:gd name="connsiteX3-95" fmla="*/ 309290 w 432956"/>
                  <a:gd name="connsiteY3-96" fmla="*/ 288766 h 938372"/>
                  <a:gd name="connsiteX4-97" fmla="*/ 318874 w 432956"/>
                  <a:gd name="connsiteY4-98" fmla="*/ 390981 h 938372"/>
                  <a:gd name="connsiteX5-99" fmla="*/ 391740 w 432956"/>
                  <a:gd name="connsiteY5-100" fmla="*/ 938372 h 938372"/>
                  <a:gd name="connsiteX6-101" fmla="*/ 41218 w 432956"/>
                  <a:gd name="connsiteY6-102" fmla="*/ 938372 h 938372"/>
                  <a:gd name="connsiteX7-103" fmla="*/ 110017 w 432956"/>
                  <a:gd name="connsiteY7-104" fmla="*/ 429528 h 938372"/>
                  <a:gd name="connsiteX8-105" fmla="*/ 63405 w 432956"/>
                  <a:gd name="connsiteY8-106" fmla="*/ 260163 h 938372"/>
                  <a:gd name="connsiteX9-107" fmla="*/ 0 w 432956"/>
                  <a:gd name="connsiteY9-108" fmla="*/ 152400 h 938372"/>
                  <a:gd name="connsiteX10-109" fmla="*/ 216478 w 432956"/>
                  <a:gd name="connsiteY10-110" fmla="*/ 0 h 938372"/>
                  <a:gd name="connsiteX0-111" fmla="*/ 216478 w 432956"/>
                  <a:gd name="connsiteY0-112" fmla="*/ 0 h 938372"/>
                  <a:gd name="connsiteX1-113" fmla="*/ 432956 w 432956"/>
                  <a:gd name="connsiteY1-114" fmla="*/ 152400 h 938372"/>
                  <a:gd name="connsiteX2-115" fmla="*/ 369551 w 432956"/>
                  <a:gd name="connsiteY2-116" fmla="*/ 260163 h 938372"/>
                  <a:gd name="connsiteX3-117" fmla="*/ 309290 w 432956"/>
                  <a:gd name="connsiteY3-118" fmla="*/ 288766 h 938372"/>
                  <a:gd name="connsiteX4-119" fmla="*/ 318874 w 432956"/>
                  <a:gd name="connsiteY4-120" fmla="*/ 390981 h 938372"/>
                  <a:gd name="connsiteX5-121" fmla="*/ 391740 w 432956"/>
                  <a:gd name="connsiteY5-122" fmla="*/ 938372 h 938372"/>
                  <a:gd name="connsiteX6-123" fmla="*/ 41218 w 432956"/>
                  <a:gd name="connsiteY6-124" fmla="*/ 938372 h 938372"/>
                  <a:gd name="connsiteX7-125" fmla="*/ 110017 w 432956"/>
                  <a:gd name="connsiteY7-126" fmla="*/ 454928 h 938372"/>
                  <a:gd name="connsiteX8-127" fmla="*/ 63405 w 432956"/>
                  <a:gd name="connsiteY8-128" fmla="*/ 260163 h 938372"/>
                  <a:gd name="connsiteX9-129" fmla="*/ 0 w 432956"/>
                  <a:gd name="connsiteY9-130" fmla="*/ 152400 h 938372"/>
                  <a:gd name="connsiteX10-131" fmla="*/ 216478 w 432956"/>
                  <a:gd name="connsiteY10-132" fmla="*/ 0 h 938372"/>
                  <a:gd name="connsiteX0-133" fmla="*/ 216478 w 432956"/>
                  <a:gd name="connsiteY0-134" fmla="*/ 0 h 938372"/>
                  <a:gd name="connsiteX1-135" fmla="*/ 432956 w 432956"/>
                  <a:gd name="connsiteY1-136" fmla="*/ 152400 h 938372"/>
                  <a:gd name="connsiteX2-137" fmla="*/ 369551 w 432956"/>
                  <a:gd name="connsiteY2-138" fmla="*/ 260163 h 938372"/>
                  <a:gd name="connsiteX3-139" fmla="*/ 309290 w 432956"/>
                  <a:gd name="connsiteY3-140" fmla="*/ 288766 h 938372"/>
                  <a:gd name="connsiteX4-141" fmla="*/ 318874 w 432956"/>
                  <a:gd name="connsiteY4-142" fmla="*/ 390981 h 938372"/>
                  <a:gd name="connsiteX5-143" fmla="*/ 391740 w 432956"/>
                  <a:gd name="connsiteY5-144" fmla="*/ 938372 h 938372"/>
                  <a:gd name="connsiteX6-145" fmla="*/ 41218 w 432956"/>
                  <a:gd name="connsiteY6-146" fmla="*/ 938372 h 938372"/>
                  <a:gd name="connsiteX7-147" fmla="*/ 110017 w 432956"/>
                  <a:gd name="connsiteY7-148" fmla="*/ 454928 h 938372"/>
                  <a:gd name="connsiteX8-149" fmla="*/ 63405 w 432956"/>
                  <a:gd name="connsiteY8-150" fmla="*/ 260163 h 938372"/>
                  <a:gd name="connsiteX9-151" fmla="*/ 0 w 432956"/>
                  <a:gd name="connsiteY9-152" fmla="*/ 152400 h 938372"/>
                  <a:gd name="connsiteX10-153" fmla="*/ 216478 w 432956"/>
                  <a:gd name="connsiteY10-154" fmla="*/ 0 h 938372"/>
                  <a:gd name="connsiteX0-155" fmla="*/ 216478 w 432956"/>
                  <a:gd name="connsiteY0-156" fmla="*/ 0 h 938372"/>
                  <a:gd name="connsiteX1-157" fmla="*/ 432956 w 432956"/>
                  <a:gd name="connsiteY1-158" fmla="*/ 152400 h 938372"/>
                  <a:gd name="connsiteX2-159" fmla="*/ 369551 w 432956"/>
                  <a:gd name="connsiteY2-160" fmla="*/ 260163 h 938372"/>
                  <a:gd name="connsiteX3-161" fmla="*/ 309290 w 432956"/>
                  <a:gd name="connsiteY3-162" fmla="*/ 288766 h 938372"/>
                  <a:gd name="connsiteX4-163" fmla="*/ 318874 w 432956"/>
                  <a:gd name="connsiteY4-164" fmla="*/ 390981 h 938372"/>
                  <a:gd name="connsiteX5-165" fmla="*/ 391740 w 432956"/>
                  <a:gd name="connsiteY5-166" fmla="*/ 938372 h 938372"/>
                  <a:gd name="connsiteX6-167" fmla="*/ 41218 w 432956"/>
                  <a:gd name="connsiteY6-168" fmla="*/ 938372 h 938372"/>
                  <a:gd name="connsiteX7-169" fmla="*/ 110017 w 432956"/>
                  <a:gd name="connsiteY7-170" fmla="*/ 454928 h 938372"/>
                  <a:gd name="connsiteX8-171" fmla="*/ 63405 w 432956"/>
                  <a:gd name="connsiteY8-172" fmla="*/ 260163 h 938372"/>
                  <a:gd name="connsiteX9-173" fmla="*/ 0 w 432956"/>
                  <a:gd name="connsiteY9-174" fmla="*/ 152400 h 938372"/>
                  <a:gd name="connsiteX10-175" fmla="*/ 216478 w 432956"/>
                  <a:gd name="connsiteY10-176" fmla="*/ 0 h 938372"/>
                  <a:gd name="connsiteX0-177" fmla="*/ 216478 w 432956"/>
                  <a:gd name="connsiteY0-178" fmla="*/ 0 h 938372"/>
                  <a:gd name="connsiteX1-179" fmla="*/ 432956 w 432956"/>
                  <a:gd name="connsiteY1-180" fmla="*/ 152400 h 938372"/>
                  <a:gd name="connsiteX2-181" fmla="*/ 369551 w 432956"/>
                  <a:gd name="connsiteY2-182" fmla="*/ 260163 h 938372"/>
                  <a:gd name="connsiteX3-183" fmla="*/ 309290 w 432956"/>
                  <a:gd name="connsiteY3-184" fmla="*/ 288766 h 938372"/>
                  <a:gd name="connsiteX4-185" fmla="*/ 318874 w 432956"/>
                  <a:gd name="connsiteY4-186" fmla="*/ 390981 h 938372"/>
                  <a:gd name="connsiteX5-187" fmla="*/ 391740 w 432956"/>
                  <a:gd name="connsiteY5-188" fmla="*/ 938372 h 938372"/>
                  <a:gd name="connsiteX6-189" fmla="*/ 41218 w 432956"/>
                  <a:gd name="connsiteY6-190" fmla="*/ 938372 h 938372"/>
                  <a:gd name="connsiteX7-191" fmla="*/ 122717 w 432956"/>
                  <a:gd name="connsiteY7-192" fmla="*/ 458103 h 938372"/>
                  <a:gd name="connsiteX8-193" fmla="*/ 63405 w 432956"/>
                  <a:gd name="connsiteY8-194" fmla="*/ 260163 h 938372"/>
                  <a:gd name="connsiteX9-195" fmla="*/ 0 w 432956"/>
                  <a:gd name="connsiteY9-196" fmla="*/ 152400 h 938372"/>
                  <a:gd name="connsiteX10-197" fmla="*/ 216478 w 432956"/>
                  <a:gd name="connsiteY10-198" fmla="*/ 0 h 938372"/>
                  <a:gd name="connsiteX0-199" fmla="*/ 216478 w 432956"/>
                  <a:gd name="connsiteY0-200" fmla="*/ 0 h 938372"/>
                  <a:gd name="connsiteX1-201" fmla="*/ 432956 w 432956"/>
                  <a:gd name="connsiteY1-202" fmla="*/ 152400 h 938372"/>
                  <a:gd name="connsiteX2-203" fmla="*/ 369551 w 432956"/>
                  <a:gd name="connsiteY2-204" fmla="*/ 260163 h 938372"/>
                  <a:gd name="connsiteX3-205" fmla="*/ 309290 w 432956"/>
                  <a:gd name="connsiteY3-206" fmla="*/ 288766 h 938372"/>
                  <a:gd name="connsiteX4-207" fmla="*/ 318874 w 432956"/>
                  <a:gd name="connsiteY4-208" fmla="*/ 390981 h 938372"/>
                  <a:gd name="connsiteX5-209" fmla="*/ 391740 w 432956"/>
                  <a:gd name="connsiteY5-210" fmla="*/ 938372 h 938372"/>
                  <a:gd name="connsiteX6-211" fmla="*/ 41218 w 432956"/>
                  <a:gd name="connsiteY6-212" fmla="*/ 938372 h 938372"/>
                  <a:gd name="connsiteX7-213" fmla="*/ 122717 w 432956"/>
                  <a:gd name="connsiteY7-214" fmla="*/ 458103 h 938372"/>
                  <a:gd name="connsiteX8-215" fmla="*/ 63405 w 432956"/>
                  <a:gd name="connsiteY8-216" fmla="*/ 260163 h 938372"/>
                  <a:gd name="connsiteX9-217" fmla="*/ 0 w 432956"/>
                  <a:gd name="connsiteY9-218" fmla="*/ 152400 h 938372"/>
                  <a:gd name="connsiteX10-219" fmla="*/ 216478 w 432956"/>
                  <a:gd name="connsiteY10-220" fmla="*/ 0 h 938372"/>
                  <a:gd name="connsiteX0-221" fmla="*/ 216478 w 432956"/>
                  <a:gd name="connsiteY0-222" fmla="*/ 0 h 938372"/>
                  <a:gd name="connsiteX1-223" fmla="*/ 432956 w 432956"/>
                  <a:gd name="connsiteY1-224" fmla="*/ 152400 h 938372"/>
                  <a:gd name="connsiteX2-225" fmla="*/ 369551 w 432956"/>
                  <a:gd name="connsiteY2-226" fmla="*/ 260163 h 938372"/>
                  <a:gd name="connsiteX3-227" fmla="*/ 309290 w 432956"/>
                  <a:gd name="connsiteY3-228" fmla="*/ 288766 h 938372"/>
                  <a:gd name="connsiteX4-229" fmla="*/ 318874 w 432956"/>
                  <a:gd name="connsiteY4-230" fmla="*/ 390981 h 938372"/>
                  <a:gd name="connsiteX5-231" fmla="*/ 391740 w 432956"/>
                  <a:gd name="connsiteY5-232" fmla="*/ 938372 h 938372"/>
                  <a:gd name="connsiteX6-233" fmla="*/ 41218 w 432956"/>
                  <a:gd name="connsiteY6-234" fmla="*/ 938372 h 938372"/>
                  <a:gd name="connsiteX7-235" fmla="*/ 122717 w 432956"/>
                  <a:gd name="connsiteY7-236" fmla="*/ 458103 h 938372"/>
                  <a:gd name="connsiteX8-237" fmla="*/ 63405 w 432956"/>
                  <a:gd name="connsiteY8-238" fmla="*/ 260163 h 938372"/>
                  <a:gd name="connsiteX9-239" fmla="*/ 0 w 432956"/>
                  <a:gd name="connsiteY9-240" fmla="*/ 152400 h 938372"/>
                  <a:gd name="connsiteX10-241" fmla="*/ 216478 w 432956"/>
                  <a:gd name="connsiteY10-242" fmla="*/ 0 h 938372"/>
                  <a:gd name="connsiteX0-243" fmla="*/ 216478 w 432956"/>
                  <a:gd name="connsiteY0-244" fmla="*/ 0 h 938372"/>
                  <a:gd name="connsiteX1-245" fmla="*/ 432956 w 432956"/>
                  <a:gd name="connsiteY1-246" fmla="*/ 152400 h 938372"/>
                  <a:gd name="connsiteX2-247" fmla="*/ 369551 w 432956"/>
                  <a:gd name="connsiteY2-248" fmla="*/ 260163 h 938372"/>
                  <a:gd name="connsiteX3-249" fmla="*/ 309290 w 432956"/>
                  <a:gd name="connsiteY3-250" fmla="*/ 288766 h 938372"/>
                  <a:gd name="connsiteX4-251" fmla="*/ 318874 w 432956"/>
                  <a:gd name="connsiteY4-252" fmla="*/ 390981 h 938372"/>
                  <a:gd name="connsiteX5-253" fmla="*/ 391740 w 432956"/>
                  <a:gd name="connsiteY5-254" fmla="*/ 938372 h 938372"/>
                  <a:gd name="connsiteX6-255" fmla="*/ 41218 w 432956"/>
                  <a:gd name="connsiteY6-256" fmla="*/ 938372 h 938372"/>
                  <a:gd name="connsiteX7-257" fmla="*/ 122717 w 432956"/>
                  <a:gd name="connsiteY7-258" fmla="*/ 458103 h 938372"/>
                  <a:gd name="connsiteX8-259" fmla="*/ 63405 w 432956"/>
                  <a:gd name="connsiteY8-260" fmla="*/ 260163 h 938372"/>
                  <a:gd name="connsiteX9-261" fmla="*/ 0 w 432956"/>
                  <a:gd name="connsiteY9-262" fmla="*/ 152400 h 938372"/>
                  <a:gd name="connsiteX10-263" fmla="*/ 216478 w 432956"/>
                  <a:gd name="connsiteY10-264" fmla="*/ 0 h 938372"/>
                  <a:gd name="connsiteX0-265" fmla="*/ 216478 w 432956"/>
                  <a:gd name="connsiteY0-266" fmla="*/ 0 h 938372"/>
                  <a:gd name="connsiteX1-267" fmla="*/ 432956 w 432956"/>
                  <a:gd name="connsiteY1-268" fmla="*/ 152400 h 938372"/>
                  <a:gd name="connsiteX2-269" fmla="*/ 369551 w 432956"/>
                  <a:gd name="connsiteY2-270" fmla="*/ 260163 h 938372"/>
                  <a:gd name="connsiteX3-271" fmla="*/ 309290 w 432956"/>
                  <a:gd name="connsiteY3-272" fmla="*/ 288766 h 938372"/>
                  <a:gd name="connsiteX4-273" fmla="*/ 318874 w 432956"/>
                  <a:gd name="connsiteY4-274" fmla="*/ 390981 h 938372"/>
                  <a:gd name="connsiteX5-275" fmla="*/ 391740 w 432956"/>
                  <a:gd name="connsiteY5-276" fmla="*/ 938372 h 938372"/>
                  <a:gd name="connsiteX6-277" fmla="*/ 41218 w 432956"/>
                  <a:gd name="connsiteY6-278" fmla="*/ 938372 h 938372"/>
                  <a:gd name="connsiteX7-279" fmla="*/ 122717 w 432956"/>
                  <a:gd name="connsiteY7-280" fmla="*/ 458103 h 938372"/>
                  <a:gd name="connsiteX8-281" fmla="*/ 63405 w 432956"/>
                  <a:gd name="connsiteY8-282" fmla="*/ 260163 h 938372"/>
                  <a:gd name="connsiteX9-283" fmla="*/ 0 w 432956"/>
                  <a:gd name="connsiteY9-284" fmla="*/ 152400 h 938372"/>
                  <a:gd name="connsiteX10-285" fmla="*/ 216478 w 432956"/>
                  <a:gd name="connsiteY10-286" fmla="*/ 0 h 938372"/>
                  <a:gd name="connsiteX0-287" fmla="*/ 216478 w 432956"/>
                  <a:gd name="connsiteY0-288" fmla="*/ 0 h 938372"/>
                  <a:gd name="connsiteX1-289" fmla="*/ 432956 w 432956"/>
                  <a:gd name="connsiteY1-290" fmla="*/ 152400 h 938372"/>
                  <a:gd name="connsiteX2-291" fmla="*/ 369551 w 432956"/>
                  <a:gd name="connsiteY2-292" fmla="*/ 260163 h 938372"/>
                  <a:gd name="connsiteX3-293" fmla="*/ 309290 w 432956"/>
                  <a:gd name="connsiteY3-294" fmla="*/ 288766 h 938372"/>
                  <a:gd name="connsiteX4-295" fmla="*/ 318874 w 432956"/>
                  <a:gd name="connsiteY4-296" fmla="*/ 390981 h 938372"/>
                  <a:gd name="connsiteX5-297" fmla="*/ 391740 w 432956"/>
                  <a:gd name="connsiteY5-298" fmla="*/ 938372 h 938372"/>
                  <a:gd name="connsiteX6-299" fmla="*/ 41218 w 432956"/>
                  <a:gd name="connsiteY6-300" fmla="*/ 938372 h 938372"/>
                  <a:gd name="connsiteX7-301" fmla="*/ 138592 w 432956"/>
                  <a:gd name="connsiteY7-302" fmla="*/ 458103 h 938372"/>
                  <a:gd name="connsiteX8-303" fmla="*/ 63405 w 432956"/>
                  <a:gd name="connsiteY8-304" fmla="*/ 260163 h 938372"/>
                  <a:gd name="connsiteX9-305" fmla="*/ 0 w 432956"/>
                  <a:gd name="connsiteY9-306" fmla="*/ 152400 h 938372"/>
                  <a:gd name="connsiteX10-307" fmla="*/ 216478 w 432956"/>
                  <a:gd name="connsiteY10-308" fmla="*/ 0 h 938372"/>
                  <a:gd name="connsiteX0-309" fmla="*/ 216478 w 432956"/>
                  <a:gd name="connsiteY0-310" fmla="*/ 0 h 938372"/>
                  <a:gd name="connsiteX1-311" fmla="*/ 432956 w 432956"/>
                  <a:gd name="connsiteY1-312" fmla="*/ 152400 h 938372"/>
                  <a:gd name="connsiteX2-313" fmla="*/ 369551 w 432956"/>
                  <a:gd name="connsiteY2-314" fmla="*/ 260163 h 938372"/>
                  <a:gd name="connsiteX3-315" fmla="*/ 309290 w 432956"/>
                  <a:gd name="connsiteY3-316" fmla="*/ 288766 h 938372"/>
                  <a:gd name="connsiteX4-317" fmla="*/ 318874 w 432956"/>
                  <a:gd name="connsiteY4-318" fmla="*/ 390981 h 938372"/>
                  <a:gd name="connsiteX5-319" fmla="*/ 391740 w 432956"/>
                  <a:gd name="connsiteY5-320" fmla="*/ 938372 h 938372"/>
                  <a:gd name="connsiteX6-321" fmla="*/ 41218 w 432956"/>
                  <a:gd name="connsiteY6-322" fmla="*/ 938372 h 938372"/>
                  <a:gd name="connsiteX7-323" fmla="*/ 138592 w 432956"/>
                  <a:gd name="connsiteY7-324" fmla="*/ 458103 h 938372"/>
                  <a:gd name="connsiteX8-325" fmla="*/ 63405 w 432956"/>
                  <a:gd name="connsiteY8-326" fmla="*/ 260163 h 938372"/>
                  <a:gd name="connsiteX9-327" fmla="*/ 0 w 432956"/>
                  <a:gd name="connsiteY9-328" fmla="*/ 152400 h 938372"/>
                  <a:gd name="connsiteX10-329" fmla="*/ 216478 w 432956"/>
                  <a:gd name="connsiteY10-330" fmla="*/ 0 h 938372"/>
                  <a:gd name="connsiteX0-331" fmla="*/ 216478 w 432956"/>
                  <a:gd name="connsiteY0-332" fmla="*/ 0 h 938372"/>
                  <a:gd name="connsiteX1-333" fmla="*/ 432956 w 432956"/>
                  <a:gd name="connsiteY1-334" fmla="*/ 152400 h 938372"/>
                  <a:gd name="connsiteX2-335" fmla="*/ 369551 w 432956"/>
                  <a:gd name="connsiteY2-336" fmla="*/ 260163 h 938372"/>
                  <a:gd name="connsiteX3-337" fmla="*/ 309290 w 432956"/>
                  <a:gd name="connsiteY3-338" fmla="*/ 288766 h 938372"/>
                  <a:gd name="connsiteX4-339" fmla="*/ 318874 w 432956"/>
                  <a:gd name="connsiteY4-340" fmla="*/ 390981 h 938372"/>
                  <a:gd name="connsiteX5-341" fmla="*/ 391740 w 432956"/>
                  <a:gd name="connsiteY5-342" fmla="*/ 938372 h 938372"/>
                  <a:gd name="connsiteX6-343" fmla="*/ 41218 w 432956"/>
                  <a:gd name="connsiteY6-344" fmla="*/ 938372 h 938372"/>
                  <a:gd name="connsiteX7-345" fmla="*/ 138592 w 432956"/>
                  <a:gd name="connsiteY7-346" fmla="*/ 458103 h 938372"/>
                  <a:gd name="connsiteX8-347" fmla="*/ 63405 w 432956"/>
                  <a:gd name="connsiteY8-348" fmla="*/ 260163 h 938372"/>
                  <a:gd name="connsiteX9-349" fmla="*/ 0 w 432956"/>
                  <a:gd name="connsiteY9-350" fmla="*/ 152400 h 938372"/>
                  <a:gd name="connsiteX10-351" fmla="*/ 216478 w 432956"/>
                  <a:gd name="connsiteY10-352" fmla="*/ 0 h 938372"/>
                  <a:gd name="connsiteX0-353" fmla="*/ 216478 w 432956"/>
                  <a:gd name="connsiteY0-354" fmla="*/ 0 h 938372"/>
                  <a:gd name="connsiteX1-355" fmla="*/ 432956 w 432956"/>
                  <a:gd name="connsiteY1-356" fmla="*/ 152400 h 938372"/>
                  <a:gd name="connsiteX2-357" fmla="*/ 369551 w 432956"/>
                  <a:gd name="connsiteY2-358" fmla="*/ 260163 h 938372"/>
                  <a:gd name="connsiteX3-359" fmla="*/ 309290 w 432956"/>
                  <a:gd name="connsiteY3-360" fmla="*/ 288766 h 938372"/>
                  <a:gd name="connsiteX4-361" fmla="*/ 322049 w 432956"/>
                  <a:gd name="connsiteY4-362" fmla="*/ 457656 h 938372"/>
                  <a:gd name="connsiteX5-363" fmla="*/ 391740 w 432956"/>
                  <a:gd name="connsiteY5-364" fmla="*/ 938372 h 938372"/>
                  <a:gd name="connsiteX6-365" fmla="*/ 41218 w 432956"/>
                  <a:gd name="connsiteY6-366" fmla="*/ 938372 h 938372"/>
                  <a:gd name="connsiteX7-367" fmla="*/ 138592 w 432956"/>
                  <a:gd name="connsiteY7-368" fmla="*/ 458103 h 938372"/>
                  <a:gd name="connsiteX8-369" fmla="*/ 63405 w 432956"/>
                  <a:gd name="connsiteY8-370" fmla="*/ 260163 h 938372"/>
                  <a:gd name="connsiteX9-371" fmla="*/ 0 w 432956"/>
                  <a:gd name="connsiteY9-372" fmla="*/ 152400 h 938372"/>
                  <a:gd name="connsiteX10-373" fmla="*/ 216478 w 432956"/>
                  <a:gd name="connsiteY10-374" fmla="*/ 0 h 938372"/>
                  <a:gd name="connsiteX0-375" fmla="*/ 216478 w 432956"/>
                  <a:gd name="connsiteY0-376" fmla="*/ 0 h 938372"/>
                  <a:gd name="connsiteX1-377" fmla="*/ 432956 w 432956"/>
                  <a:gd name="connsiteY1-378" fmla="*/ 152400 h 938372"/>
                  <a:gd name="connsiteX2-379" fmla="*/ 369551 w 432956"/>
                  <a:gd name="connsiteY2-380" fmla="*/ 260163 h 938372"/>
                  <a:gd name="connsiteX3-381" fmla="*/ 309290 w 432956"/>
                  <a:gd name="connsiteY3-382" fmla="*/ 288766 h 938372"/>
                  <a:gd name="connsiteX4-383" fmla="*/ 322049 w 432956"/>
                  <a:gd name="connsiteY4-384" fmla="*/ 457656 h 938372"/>
                  <a:gd name="connsiteX5-385" fmla="*/ 391740 w 432956"/>
                  <a:gd name="connsiteY5-386" fmla="*/ 938372 h 938372"/>
                  <a:gd name="connsiteX6-387" fmla="*/ 41218 w 432956"/>
                  <a:gd name="connsiteY6-388" fmla="*/ 938372 h 938372"/>
                  <a:gd name="connsiteX7-389" fmla="*/ 138592 w 432956"/>
                  <a:gd name="connsiteY7-390" fmla="*/ 458103 h 938372"/>
                  <a:gd name="connsiteX8-391" fmla="*/ 63405 w 432956"/>
                  <a:gd name="connsiteY8-392" fmla="*/ 260163 h 938372"/>
                  <a:gd name="connsiteX9-393" fmla="*/ 0 w 432956"/>
                  <a:gd name="connsiteY9-394" fmla="*/ 152400 h 938372"/>
                  <a:gd name="connsiteX10-395" fmla="*/ 216478 w 432956"/>
                  <a:gd name="connsiteY10-396" fmla="*/ 0 h 938372"/>
                  <a:gd name="connsiteX0-397" fmla="*/ 216478 w 432956"/>
                  <a:gd name="connsiteY0-398" fmla="*/ 0 h 938372"/>
                  <a:gd name="connsiteX1-399" fmla="*/ 432956 w 432956"/>
                  <a:gd name="connsiteY1-400" fmla="*/ 152400 h 938372"/>
                  <a:gd name="connsiteX2-401" fmla="*/ 369551 w 432956"/>
                  <a:gd name="connsiteY2-402" fmla="*/ 260163 h 938372"/>
                  <a:gd name="connsiteX3-403" fmla="*/ 309290 w 432956"/>
                  <a:gd name="connsiteY3-404" fmla="*/ 285591 h 938372"/>
                  <a:gd name="connsiteX4-405" fmla="*/ 322049 w 432956"/>
                  <a:gd name="connsiteY4-406" fmla="*/ 457656 h 938372"/>
                  <a:gd name="connsiteX5-407" fmla="*/ 391740 w 432956"/>
                  <a:gd name="connsiteY5-408" fmla="*/ 938372 h 938372"/>
                  <a:gd name="connsiteX6-409" fmla="*/ 41218 w 432956"/>
                  <a:gd name="connsiteY6-410" fmla="*/ 938372 h 938372"/>
                  <a:gd name="connsiteX7-411" fmla="*/ 138592 w 432956"/>
                  <a:gd name="connsiteY7-412" fmla="*/ 458103 h 938372"/>
                  <a:gd name="connsiteX8-413" fmla="*/ 63405 w 432956"/>
                  <a:gd name="connsiteY8-414" fmla="*/ 260163 h 938372"/>
                  <a:gd name="connsiteX9-415" fmla="*/ 0 w 432956"/>
                  <a:gd name="connsiteY9-416" fmla="*/ 152400 h 938372"/>
                  <a:gd name="connsiteX10-417" fmla="*/ 216478 w 432956"/>
                  <a:gd name="connsiteY10-418" fmla="*/ 0 h 938372"/>
                  <a:gd name="connsiteX0-419" fmla="*/ 216478 w 432956"/>
                  <a:gd name="connsiteY0-420" fmla="*/ 0 h 938372"/>
                  <a:gd name="connsiteX1-421" fmla="*/ 432956 w 432956"/>
                  <a:gd name="connsiteY1-422" fmla="*/ 152400 h 938372"/>
                  <a:gd name="connsiteX2-423" fmla="*/ 369551 w 432956"/>
                  <a:gd name="connsiteY2-424" fmla="*/ 260163 h 938372"/>
                  <a:gd name="connsiteX3-425" fmla="*/ 309290 w 432956"/>
                  <a:gd name="connsiteY3-426" fmla="*/ 285591 h 938372"/>
                  <a:gd name="connsiteX4-427" fmla="*/ 322049 w 432956"/>
                  <a:gd name="connsiteY4-428" fmla="*/ 457656 h 938372"/>
                  <a:gd name="connsiteX5-429" fmla="*/ 391740 w 432956"/>
                  <a:gd name="connsiteY5-430" fmla="*/ 938372 h 938372"/>
                  <a:gd name="connsiteX6-431" fmla="*/ 41218 w 432956"/>
                  <a:gd name="connsiteY6-432" fmla="*/ 938372 h 938372"/>
                  <a:gd name="connsiteX7-433" fmla="*/ 138592 w 432956"/>
                  <a:gd name="connsiteY7-434" fmla="*/ 458103 h 938372"/>
                  <a:gd name="connsiteX8-435" fmla="*/ 63405 w 432956"/>
                  <a:gd name="connsiteY8-436" fmla="*/ 260163 h 938372"/>
                  <a:gd name="connsiteX9-437" fmla="*/ 0 w 432956"/>
                  <a:gd name="connsiteY9-438" fmla="*/ 152400 h 938372"/>
                  <a:gd name="connsiteX10-439" fmla="*/ 216478 w 432956"/>
                  <a:gd name="connsiteY10-440" fmla="*/ 0 h 938372"/>
                  <a:gd name="connsiteX0-441" fmla="*/ 216478 w 432956"/>
                  <a:gd name="connsiteY0-442" fmla="*/ 0 h 938372"/>
                  <a:gd name="connsiteX1-443" fmla="*/ 432956 w 432956"/>
                  <a:gd name="connsiteY1-444" fmla="*/ 152400 h 938372"/>
                  <a:gd name="connsiteX2-445" fmla="*/ 369551 w 432956"/>
                  <a:gd name="connsiteY2-446" fmla="*/ 260163 h 938372"/>
                  <a:gd name="connsiteX3-447" fmla="*/ 322049 w 432956"/>
                  <a:gd name="connsiteY3-448" fmla="*/ 457656 h 938372"/>
                  <a:gd name="connsiteX4-449" fmla="*/ 391740 w 432956"/>
                  <a:gd name="connsiteY4-450" fmla="*/ 938372 h 938372"/>
                  <a:gd name="connsiteX5-451" fmla="*/ 41218 w 432956"/>
                  <a:gd name="connsiteY5-452" fmla="*/ 938372 h 938372"/>
                  <a:gd name="connsiteX6-453" fmla="*/ 138592 w 432956"/>
                  <a:gd name="connsiteY6-454" fmla="*/ 458103 h 938372"/>
                  <a:gd name="connsiteX7-455" fmla="*/ 63405 w 432956"/>
                  <a:gd name="connsiteY7-456" fmla="*/ 260163 h 938372"/>
                  <a:gd name="connsiteX8-457" fmla="*/ 0 w 432956"/>
                  <a:gd name="connsiteY8-458" fmla="*/ 152400 h 938372"/>
                  <a:gd name="connsiteX9-459" fmla="*/ 216478 w 432956"/>
                  <a:gd name="connsiteY9-460" fmla="*/ 0 h 938372"/>
                  <a:gd name="connsiteX0-461" fmla="*/ 216478 w 432956"/>
                  <a:gd name="connsiteY0-462" fmla="*/ 0 h 938372"/>
                  <a:gd name="connsiteX1-463" fmla="*/ 432956 w 432956"/>
                  <a:gd name="connsiteY1-464" fmla="*/ 152400 h 938372"/>
                  <a:gd name="connsiteX2-465" fmla="*/ 369551 w 432956"/>
                  <a:gd name="connsiteY2-466" fmla="*/ 260163 h 938372"/>
                  <a:gd name="connsiteX3-467" fmla="*/ 322049 w 432956"/>
                  <a:gd name="connsiteY3-468" fmla="*/ 457656 h 938372"/>
                  <a:gd name="connsiteX4-469" fmla="*/ 391740 w 432956"/>
                  <a:gd name="connsiteY4-470" fmla="*/ 938372 h 938372"/>
                  <a:gd name="connsiteX5-471" fmla="*/ 41218 w 432956"/>
                  <a:gd name="connsiteY5-472" fmla="*/ 938372 h 938372"/>
                  <a:gd name="connsiteX6-473" fmla="*/ 138592 w 432956"/>
                  <a:gd name="connsiteY6-474" fmla="*/ 458103 h 938372"/>
                  <a:gd name="connsiteX7-475" fmla="*/ 63405 w 432956"/>
                  <a:gd name="connsiteY7-476" fmla="*/ 260163 h 938372"/>
                  <a:gd name="connsiteX8-477" fmla="*/ 0 w 432956"/>
                  <a:gd name="connsiteY8-478" fmla="*/ 152400 h 938372"/>
                  <a:gd name="connsiteX9-479" fmla="*/ 216478 w 432956"/>
                  <a:gd name="connsiteY9-480" fmla="*/ 0 h 938372"/>
                  <a:gd name="connsiteX0-481" fmla="*/ 216478 w 432956"/>
                  <a:gd name="connsiteY0-482" fmla="*/ 0 h 938372"/>
                  <a:gd name="connsiteX1-483" fmla="*/ 432956 w 432956"/>
                  <a:gd name="connsiteY1-484" fmla="*/ 152400 h 938372"/>
                  <a:gd name="connsiteX2-485" fmla="*/ 369551 w 432956"/>
                  <a:gd name="connsiteY2-486" fmla="*/ 260163 h 938372"/>
                  <a:gd name="connsiteX3-487" fmla="*/ 322049 w 432956"/>
                  <a:gd name="connsiteY3-488" fmla="*/ 457656 h 938372"/>
                  <a:gd name="connsiteX4-489" fmla="*/ 391740 w 432956"/>
                  <a:gd name="connsiteY4-490" fmla="*/ 938372 h 938372"/>
                  <a:gd name="connsiteX5-491" fmla="*/ 41218 w 432956"/>
                  <a:gd name="connsiteY5-492" fmla="*/ 938372 h 938372"/>
                  <a:gd name="connsiteX6-493" fmla="*/ 138592 w 432956"/>
                  <a:gd name="connsiteY6-494" fmla="*/ 458103 h 938372"/>
                  <a:gd name="connsiteX7-495" fmla="*/ 63405 w 432956"/>
                  <a:gd name="connsiteY7-496" fmla="*/ 260163 h 938372"/>
                  <a:gd name="connsiteX8-497" fmla="*/ 0 w 432956"/>
                  <a:gd name="connsiteY8-498" fmla="*/ 152400 h 938372"/>
                  <a:gd name="connsiteX9-499" fmla="*/ 216478 w 432956"/>
                  <a:gd name="connsiteY9-500" fmla="*/ 0 h 938372"/>
                  <a:gd name="connsiteX0-501" fmla="*/ 216478 w 432956"/>
                  <a:gd name="connsiteY0-502" fmla="*/ 0 h 938372"/>
                  <a:gd name="connsiteX1-503" fmla="*/ 432956 w 432956"/>
                  <a:gd name="connsiteY1-504" fmla="*/ 152400 h 938372"/>
                  <a:gd name="connsiteX2-505" fmla="*/ 369551 w 432956"/>
                  <a:gd name="connsiteY2-506" fmla="*/ 260163 h 938372"/>
                  <a:gd name="connsiteX3-507" fmla="*/ 322049 w 432956"/>
                  <a:gd name="connsiteY3-508" fmla="*/ 457656 h 938372"/>
                  <a:gd name="connsiteX4-509" fmla="*/ 391740 w 432956"/>
                  <a:gd name="connsiteY4-510" fmla="*/ 938372 h 938372"/>
                  <a:gd name="connsiteX5-511" fmla="*/ 41218 w 432956"/>
                  <a:gd name="connsiteY5-512" fmla="*/ 938372 h 938372"/>
                  <a:gd name="connsiteX6-513" fmla="*/ 138592 w 432956"/>
                  <a:gd name="connsiteY6-514" fmla="*/ 458103 h 938372"/>
                  <a:gd name="connsiteX7-515" fmla="*/ 63405 w 432956"/>
                  <a:gd name="connsiteY7-516" fmla="*/ 260163 h 938372"/>
                  <a:gd name="connsiteX8-517" fmla="*/ 0 w 432956"/>
                  <a:gd name="connsiteY8-518" fmla="*/ 152400 h 938372"/>
                  <a:gd name="connsiteX9-519" fmla="*/ 216478 w 432956"/>
                  <a:gd name="connsiteY9-520" fmla="*/ 0 h 938372"/>
                  <a:gd name="connsiteX0-521" fmla="*/ 216478 w 432956"/>
                  <a:gd name="connsiteY0-522" fmla="*/ 0 h 938372"/>
                  <a:gd name="connsiteX1-523" fmla="*/ 432956 w 432956"/>
                  <a:gd name="connsiteY1-524" fmla="*/ 152400 h 938372"/>
                  <a:gd name="connsiteX2-525" fmla="*/ 369551 w 432956"/>
                  <a:gd name="connsiteY2-526" fmla="*/ 260163 h 938372"/>
                  <a:gd name="connsiteX3-527" fmla="*/ 322049 w 432956"/>
                  <a:gd name="connsiteY3-528" fmla="*/ 470356 h 938372"/>
                  <a:gd name="connsiteX4-529" fmla="*/ 391740 w 432956"/>
                  <a:gd name="connsiteY4-530" fmla="*/ 938372 h 938372"/>
                  <a:gd name="connsiteX5-531" fmla="*/ 41218 w 432956"/>
                  <a:gd name="connsiteY5-532" fmla="*/ 938372 h 938372"/>
                  <a:gd name="connsiteX6-533" fmla="*/ 138592 w 432956"/>
                  <a:gd name="connsiteY6-534" fmla="*/ 458103 h 938372"/>
                  <a:gd name="connsiteX7-535" fmla="*/ 63405 w 432956"/>
                  <a:gd name="connsiteY7-536" fmla="*/ 260163 h 938372"/>
                  <a:gd name="connsiteX8-537" fmla="*/ 0 w 432956"/>
                  <a:gd name="connsiteY8-538" fmla="*/ 152400 h 938372"/>
                  <a:gd name="connsiteX9-539" fmla="*/ 216478 w 432956"/>
                  <a:gd name="connsiteY9-540" fmla="*/ 0 h 938372"/>
                  <a:gd name="connsiteX0-541" fmla="*/ 216478 w 432956"/>
                  <a:gd name="connsiteY0-542" fmla="*/ 0 h 938372"/>
                  <a:gd name="connsiteX1-543" fmla="*/ 432956 w 432956"/>
                  <a:gd name="connsiteY1-544" fmla="*/ 152400 h 938372"/>
                  <a:gd name="connsiteX2-545" fmla="*/ 369551 w 432956"/>
                  <a:gd name="connsiteY2-546" fmla="*/ 260163 h 938372"/>
                  <a:gd name="connsiteX3-547" fmla="*/ 322049 w 432956"/>
                  <a:gd name="connsiteY3-548" fmla="*/ 470356 h 938372"/>
                  <a:gd name="connsiteX4-549" fmla="*/ 391740 w 432956"/>
                  <a:gd name="connsiteY4-550" fmla="*/ 938372 h 938372"/>
                  <a:gd name="connsiteX5-551" fmla="*/ 41218 w 432956"/>
                  <a:gd name="connsiteY5-552" fmla="*/ 938372 h 938372"/>
                  <a:gd name="connsiteX6-553" fmla="*/ 138592 w 432956"/>
                  <a:gd name="connsiteY6-554" fmla="*/ 458103 h 938372"/>
                  <a:gd name="connsiteX7-555" fmla="*/ 63405 w 432956"/>
                  <a:gd name="connsiteY7-556" fmla="*/ 260163 h 938372"/>
                  <a:gd name="connsiteX8-557" fmla="*/ 0 w 432956"/>
                  <a:gd name="connsiteY8-558" fmla="*/ 152400 h 938372"/>
                  <a:gd name="connsiteX9-559" fmla="*/ 216478 w 432956"/>
                  <a:gd name="connsiteY9-560" fmla="*/ 0 h 938372"/>
                  <a:gd name="connsiteX0-561" fmla="*/ 216478 w 432956"/>
                  <a:gd name="connsiteY0-562" fmla="*/ 0 h 938372"/>
                  <a:gd name="connsiteX1-563" fmla="*/ 432956 w 432956"/>
                  <a:gd name="connsiteY1-564" fmla="*/ 152400 h 938372"/>
                  <a:gd name="connsiteX2-565" fmla="*/ 369551 w 432956"/>
                  <a:gd name="connsiteY2-566" fmla="*/ 260163 h 938372"/>
                  <a:gd name="connsiteX3-567" fmla="*/ 318874 w 432956"/>
                  <a:gd name="connsiteY3-568" fmla="*/ 454481 h 938372"/>
                  <a:gd name="connsiteX4-569" fmla="*/ 391740 w 432956"/>
                  <a:gd name="connsiteY4-570" fmla="*/ 938372 h 938372"/>
                  <a:gd name="connsiteX5-571" fmla="*/ 41218 w 432956"/>
                  <a:gd name="connsiteY5-572" fmla="*/ 938372 h 938372"/>
                  <a:gd name="connsiteX6-573" fmla="*/ 138592 w 432956"/>
                  <a:gd name="connsiteY6-574" fmla="*/ 458103 h 938372"/>
                  <a:gd name="connsiteX7-575" fmla="*/ 63405 w 432956"/>
                  <a:gd name="connsiteY7-576" fmla="*/ 260163 h 938372"/>
                  <a:gd name="connsiteX8-577" fmla="*/ 0 w 432956"/>
                  <a:gd name="connsiteY8-578" fmla="*/ 152400 h 938372"/>
                  <a:gd name="connsiteX9-579" fmla="*/ 216478 w 432956"/>
                  <a:gd name="connsiteY9-580" fmla="*/ 0 h 938372"/>
                  <a:gd name="connsiteX0-581" fmla="*/ 216478 w 432956"/>
                  <a:gd name="connsiteY0-582" fmla="*/ 0 h 938372"/>
                  <a:gd name="connsiteX1-583" fmla="*/ 432956 w 432956"/>
                  <a:gd name="connsiteY1-584" fmla="*/ 152400 h 938372"/>
                  <a:gd name="connsiteX2-585" fmla="*/ 369551 w 432956"/>
                  <a:gd name="connsiteY2-586" fmla="*/ 260163 h 938372"/>
                  <a:gd name="connsiteX3-587" fmla="*/ 318874 w 432956"/>
                  <a:gd name="connsiteY3-588" fmla="*/ 454481 h 938372"/>
                  <a:gd name="connsiteX4-589" fmla="*/ 391740 w 432956"/>
                  <a:gd name="connsiteY4-590" fmla="*/ 938372 h 938372"/>
                  <a:gd name="connsiteX5-591" fmla="*/ 41218 w 432956"/>
                  <a:gd name="connsiteY5-592" fmla="*/ 938372 h 938372"/>
                  <a:gd name="connsiteX6-593" fmla="*/ 138592 w 432956"/>
                  <a:gd name="connsiteY6-594" fmla="*/ 458103 h 938372"/>
                  <a:gd name="connsiteX7-595" fmla="*/ 63405 w 432956"/>
                  <a:gd name="connsiteY7-596" fmla="*/ 260163 h 938372"/>
                  <a:gd name="connsiteX8-597" fmla="*/ 0 w 432956"/>
                  <a:gd name="connsiteY8-598" fmla="*/ 152400 h 938372"/>
                  <a:gd name="connsiteX9-599" fmla="*/ 216478 w 432956"/>
                  <a:gd name="connsiteY9-600" fmla="*/ 0 h 938372"/>
                  <a:gd name="connsiteX0-601" fmla="*/ 216478 w 432956"/>
                  <a:gd name="connsiteY0-602" fmla="*/ 0 h 938372"/>
                  <a:gd name="connsiteX1-603" fmla="*/ 432956 w 432956"/>
                  <a:gd name="connsiteY1-604" fmla="*/ 152400 h 938372"/>
                  <a:gd name="connsiteX2-605" fmla="*/ 369551 w 432956"/>
                  <a:gd name="connsiteY2-606" fmla="*/ 260163 h 938372"/>
                  <a:gd name="connsiteX3-607" fmla="*/ 318874 w 432956"/>
                  <a:gd name="connsiteY3-608" fmla="*/ 454481 h 938372"/>
                  <a:gd name="connsiteX4-609" fmla="*/ 391740 w 432956"/>
                  <a:gd name="connsiteY4-610" fmla="*/ 938372 h 938372"/>
                  <a:gd name="connsiteX5-611" fmla="*/ 41218 w 432956"/>
                  <a:gd name="connsiteY5-612" fmla="*/ 938372 h 938372"/>
                  <a:gd name="connsiteX6-613" fmla="*/ 138592 w 432956"/>
                  <a:gd name="connsiteY6-614" fmla="*/ 458103 h 938372"/>
                  <a:gd name="connsiteX7-615" fmla="*/ 63405 w 432956"/>
                  <a:gd name="connsiteY7-616" fmla="*/ 260163 h 938372"/>
                  <a:gd name="connsiteX8-617" fmla="*/ 0 w 432956"/>
                  <a:gd name="connsiteY8-618" fmla="*/ 152400 h 938372"/>
                  <a:gd name="connsiteX9-619" fmla="*/ 216478 w 432956"/>
                  <a:gd name="connsiteY9-620" fmla="*/ 0 h 938372"/>
                  <a:gd name="connsiteX0-621" fmla="*/ 216478 w 432956"/>
                  <a:gd name="connsiteY0-622" fmla="*/ 0 h 938372"/>
                  <a:gd name="connsiteX1-623" fmla="*/ 432956 w 432956"/>
                  <a:gd name="connsiteY1-624" fmla="*/ 152400 h 938372"/>
                  <a:gd name="connsiteX2-625" fmla="*/ 369551 w 432956"/>
                  <a:gd name="connsiteY2-626" fmla="*/ 260163 h 938372"/>
                  <a:gd name="connsiteX3-627" fmla="*/ 318874 w 432956"/>
                  <a:gd name="connsiteY3-628" fmla="*/ 454481 h 938372"/>
                  <a:gd name="connsiteX4-629" fmla="*/ 391740 w 432956"/>
                  <a:gd name="connsiteY4-630" fmla="*/ 938372 h 938372"/>
                  <a:gd name="connsiteX5-631" fmla="*/ 41218 w 432956"/>
                  <a:gd name="connsiteY5-632" fmla="*/ 938372 h 938372"/>
                  <a:gd name="connsiteX6-633" fmla="*/ 138592 w 432956"/>
                  <a:gd name="connsiteY6-634" fmla="*/ 458103 h 938372"/>
                  <a:gd name="connsiteX7-635" fmla="*/ 63405 w 432956"/>
                  <a:gd name="connsiteY7-636" fmla="*/ 260163 h 938372"/>
                  <a:gd name="connsiteX8-637" fmla="*/ 0 w 432956"/>
                  <a:gd name="connsiteY8-638" fmla="*/ 152400 h 938372"/>
                  <a:gd name="connsiteX9-639" fmla="*/ 216478 w 432956"/>
                  <a:gd name="connsiteY9-640" fmla="*/ 0 h 938372"/>
                  <a:gd name="connsiteX0-641" fmla="*/ 216478 w 432956"/>
                  <a:gd name="connsiteY0-642" fmla="*/ 0 h 938372"/>
                  <a:gd name="connsiteX1-643" fmla="*/ 432956 w 432956"/>
                  <a:gd name="connsiteY1-644" fmla="*/ 152400 h 938372"/>
                  <a:gd name="connsiteX2-645" fmla="*/ 369551 w 432956"/>
                  <a:gd name="connsiteY2-646" fmla="*/ 260163 h 938372"/>
                  <a:gd name="connsiteX3-647" fmla="*/ 318874 w 432956"/>
                  <a:gd name="connsiteY3-648" fmla="*/ 454481 h 938372"/>
                  <a:gd name="connsiteX4-649" fmla="*/ 391740 w 432956"/>
                  <a:gd name="connsiteY4-650" fmla="*/ 938372 h 938372"/>
                  <a:gd name="connsiteX5-651" fmla="*/ 41218 w 432956"/>
                  <a:gd name="connsiteY5-652" fmla="*/ 938372 h 938372"/>
                  <a:gd name="connsiteX6-653" fmla="*/ 138592 w 432956"/>
                  <a:gd name="connsiteY6-654" fmla="*/ 458103 h 938372"/>
                  <a:gd name="connsiteX7-655" fmla="*/ 63405 w 432956"/>
                  <a:gd name="connsiteY7-656" fmla="*/ 260163 h 938372"/>
                  <a:gd name="connsiteX8-657" fmla="*/ 0 w 432956"/>
                  <a:gd name="connsiteY8-658" fmla="*/ 152400 h 938372"/>
                  <a:gd name="connsiteX9-659" fmla="*/ 216478 w 432956"/>
                  <a:gd name="connsiteY9-660" fmla="*/ 0 h 938372"/>
                  <a:gd name="connsiteX0-661" fmla="*/ 216478 w 432956"/>
                  <a:gd name="connsiteY0-662" fmla="*/ 0 h 938372"/>
                  <a:gd name="connsiteX1-663" fmla="*/ 432956 w 432956"/>
                  <a:gd name="connsiteY1-664" fmla="*/ 152400 h 938372"/>
                  <a:gd name="connsiteX2-665" fmla="*/ 369551 w 432956"/>
                  <a:gd name="connsiteY2-666" fmla="*/ 260163 h 938372"/>
                  <a:gd name="connsiteX3-667" fmla="*/ 318874 w 432956"/>
                  <a:gd name="connsiteY3-668" fmla="*/ 457656 h 938372"/>
                  <a:gd name="connsiteX4-669" fmla="*/ 391740 w 432956"/>
                  <a:gd name="connsiteY4-670" fmla="*/ 938372 h 938372"/>
                  <a:gd name="connsiteX5-671" fmla="*/ 41218 w 432956"/>
                  <a:gd name="connsiteY5-672" fmla="*/ 938372 h 938372"/>
                  <a:gd name="connsiteX6-673" fmla="*/ 138592 w 432956"/>
                  <a:gd name="connsiteY6-674" fmla="*/ 458103 h 938372"/>
                  <a:gd name="connsiteX7-675" fmla="*/ 63405 w 432956"/>
                  <a:gd name="connsiteY7-676" fmla="*/ 260163 h 938372"/>
                  <a:gd name="connsiteX8-677" fmla="*/ 0 w 432956"/>
                  <a:gd name="connsiteY8-678" fmla="*/ 152400 h 938372"/>
                  <a:gd name="connsiteX9-679" fmla="*/ 216478 w 432956"/>
                  <a:gd name="connsiteY9-680" fmla="*/ 0 h 938372"/>
                  <a:gd name="connsiteX0-681" fmla="*/ 216478 w 432956"/>
                  <a:gd name="connsiteY0-682" fmla="*/ 0 h 938372"/>
                  <a:gd name="connsiteX1-683" fmla="*/ 432956 w 432956"/>
                  <a:gd name="connsiteY1-684" fmla="*/ 152400 h 938372"/>
                  <a:gd name="connsiteX2-685" fmla="*/ 369551 w 432956"/>
                  <a:gd name="connsiteY2-686" fmla="*/ 260163 h 938372"/>
                  <a:gd name="connsiteX3-687" fmla="*/ 318874 w 432956"/>
                  <a:gd name="connsiteY3-688" fmla="*/ 457656 h 938372"/>
                  <a:gd name="connsiteX4-689" fmla="*/ 391740 w 432956"/>
                  <a:gd name="connsiteY4-690" fmla="*/ 938372 h 938372"/>
                  <a:gd name="connsiteX5-691" fmla="*/ 41218 w 432956"/>
                  <a:gd name="connsiteY5-692" fmla="*/ 938372 h 938372"/>
                  <a:gd name="connsiteX6-693" fmla="*/ 138592 w 432956"/>
                  <a:gd name="connsiteY6-694" fmla="*/ 458103 h 938372"/>
                  <a:gd name="connsiteX7-695" fmla="*/ 63405 w 432956"/>
                  <a:gd name="connsiteY7-696" fmla="*/ 260163 h 938372"/>
                  <a:gd name="connsiteX8-697" fmla="*/ 0 w 432956"/>
                  <a:gd name="connsiteY8-698" fmla="*/ 152400 h 938372"/>
                  <a:gd name="connsiteX9-699" fmla="*/ 216478 w 432956"/>
                  <a:gd name="connsiteY9-700" fmla="*/ 0 h 938372"/>
                  <a:gd name="connsiteX0-701" fmla="*/ 216478 w 432956"/>
                  <a:gd name="connsiteY0-702" fmla="*/ 0 h 938372"/>
                  <a:gd name="connsiteX1-703" fmla="*/ 432956 w 432956"/>
                  <a:gd name="connsiteY1-704" fmla="*/ 152400 h 938372"/>
                  <a:gd name="connsiteX2-705" fmla="*/ 369551 w 432956"/>
                  <a:gd name="connsiteY2-706" fmla="*/ 260163 h 938372"/>
                  <a:gd name="connsiteX3-707" fmla="*/ 318874 w 432956"/>
                  <a:gd name="connsiteY3-708" fmla="*/ 457656 h 938372"/>
                  <a:gd name="connsiteX4-709" fmla="*/ 391740 w 432956"/>
                  <a:gd name="connsiteY4-710" fmla="*/ 938372 h 938372"/>
                  <a:gd name="connsiteX5-711" fmla="*/ 41218 w 432956"/>
                  <a:gd name="connsiteY5-712" fmla="*/ 938372 h 938372"/>
                  <a:gd name="connsiteX6-713" fmla="*/ 138592 w 432956"/>
                  <a:gd name="connsiteY6-714" fmla="*/ 458103 h 938372"/>
                  <a:gd name="connsiteX7-715" fmla="*/ 63405 w 432956"/>
                  <a:gd name="connsiteY7-716" fmla="*/ 260163 h 938372"/>
                  <a:gd name="connsiteX8-717" fmla="*/ 0 w 432956"/>
                  <a:gd name="connsiteY8-718" fmla="*/ 152400 h 938372"/>
                  <a:gd name="connsiteX9-719" fmla="*/ 216478 w 432956"/>
                  <a:gd name="connsiteY9-720" fmla="*/ 0 h 938372"/>
                  <a:gd name="connsiteX0-721" fmla="*/ 391740 w 483180"/>
                  <a:gd name="connsiteY0-722" fmla="*/ 938372 h 1029812"/>
                  <a:gd name="connsiteX1-723" fmla="*/ 41218 w 483180"/>
                  <a:gd name="connsiteY1-724" fmla="*/ 938372 h 1029812"/>
                  <a:gd name="connsiteX2-725" fmla="*/ 138592 w 483180"/>
                  <a:gd name="connsiteY2-726" fmla="*/ 458103 h 1029812"/>
                  <a:gd name="connsiteX3-727" fmla="*/ 63405 w 483180"/>
                  <a:gd name="connsiteY3-728" fmla="*/ 260163 h 1029812"/>
                  <a:gd name="connsiteX4-729" fmla="*/ 0 w 483180"/>
                  <a:gd name="connsiteY4-730" fmla="*/ 152400 h 1029812"/>
                  <a:gd name="connsiteX5-731" fmla="*/ 216478 w 483180"/>
                  <a:gd name="connsiteY5-732" fmla="*/ 0 h 1029812"/>
                  <a:gd name="connsiteX6-733" fmla="*/ 432956 w 483180"/>
                  <a:gd name="connsiteY6-734" fmla="*/ 152400 h 1029812"/>
                  <a:gd name="connsiteX7-735" fmla="*/ 369551 w 483180"/>
                  <a:gd name="connsiteY7-736" fmla="*/ 260163 h 1029812"/>
                  <a:gd name="connsiteX8-737" fmla="*/ 318874 w 483180"/>
                  <a:gd name="connsiteY8-738" fmla="*/ 457656 h 1029812"/>
                  <a:gd name="connsiteX9-739" fmla="*/ 483180 w 483180"/>
                  <a:gd name="connsiteY9-740" fmla="*/ 1029812 h 1029812"/>
                  <a:gd name="connsiteX0-741" fmla="*/ 41218 w 483180"/>
                  <a:gd name="connsiteY0-742" fmla="*/ 938372 h 1029812"/>
                  <a:gd name="connsiteX1-743" fmla="*/ 138592 w 483180"/>
                  <a:gd name="connsiteY1-744" fmla="*/ 458103 h 1029812"/>
                  <a:gd name="connsiteX2-745" fmla="*/ 63405 w 483180"/>
                  <a:gd name="connsiteY2-746" fmla="*/ 260163 h 1029812"/>
                  <a:gd name="connsiteX3-747" fmla="*/ 0 w 483180"/>
                  <a:gd name="connsiteY3-748" fmla="*/ 152400 h 1029812"/>
                  <a:gd name="connsiteX4-749" fmla="*/ 216478 w 483180"/>
                  <a:gd name="connsiteY4-750" fmla="*/ 0 h 1029812"/>
                  <a:gd name="connsiteX5-751" fmla="*/ 432956 w 483180"/>
                  <a:gd name="connsiteY5-752" fmla="*/ 152400 h 1029812"/>
                  <a:gd name="connsiteX6-753" fmla="*/ 369551 w 483180"/>
                  <a:gd name="connsiteY6-754" fmla="*/ 260163 h 1029812"/>
                  <a:gd name="connsiteX7-755" fmla="*/ 318874 w 483180"/>
                  <a:gd name="connsiteY7-756" fmla="*/ 457656 h 1029812"/>
                  <a:gd name="connsiteX8-757" fmla="*/ 483180 w 483180"/>
                  <a:gd name="connsiteY8-758" fmla="*/ 1029812 h 1029812"/>
                  <a:gd name="connsiteX0-759" fmla="*/ 41218 w 432956"/>
                  <a:gd name="connsiteY0-760" fmla="*/ 938372 h 938372"/>
                  <a:gd name="connsiteX1-761" fmla="*/ 138592 w 432956"/>
                  <a:gd name="connsiteY1-762" fmla="*/ 458103 h 938372"/>
                  <a:gd name="connsiteX2-763" fmla="*/ 63405 w 432956"/>
                  <a:gd name="connsiteY2-764" fmla="*/ 260163 h 938372"/>
                  <a:gd name="connsiteX3-765" fmla="*/ 0 w 432956"/>
                  <a:gd name="connsiteY3-766" fmla="*/ 152400 h 938372"/>
                  <a:gd name="connsiteX4-767" fmla="*/ 216478 w 432956"/>
                  <a:gd name="connsiteY4-768" fmla="*/ 0 h 938372"/>
                  <a:gd name="connsiteX5-769" fmla="*/ 432956 w 432956"/>
                  <a:gd name="connsiteY5-770" fmla="*/ 152400 h 938372"/>
                  <a:gd name="connsiteX6-771" fmla="*/ 369551 w 432956"/>
                  <a:gd name="connsiteY6-772" fmla="*/ 260163 h 938372"/>
                  <a:gd name="connsiteX7-773" fmla="*/ 318874 w 432956"/>
                  <a:gd name="connsiteY7-774" fmla="*/ 457656 h 938372"/>
                  <a:gd name="connsiteX8-775" fmla="*/ 422855 w 432956"/>
                  <a:gd name="connsiteY8-776" fmla="*/ 925037 h 938372"/>
                  <a:gd name="connsiteX0-777" fmla="*/ 41218 w 432956"/>
                  <a:gd name="connsiteY0-778" fmla="*/ 938372 h 938372"/>
                  <a:gd name="connsiteX1-779" fmla="*/ 138592 w 432956"/>
                  <a:gd name="connsiteY1-780" fmla="*/ 458103 h 938372"/>
                  <a:gd name="connsiteX2-781" fmla="*/ 63405 w 432956"/>
                  <a:gd name="connsiteY2-782" fmla="*/ 260163 h 938372"/>
                  <a:gd name="connsiteX3-783" fmla="*/ 0 w 432956"/>
                  <a:gd name="connsiteY3-784" fmla="*/ 152400 h 938372"/>
                  <a:gd name="connsiteX4-785" fmla="*/ 216478 w 432956"/>
                  <a:gd name="connsiteY4-786" fmla="*/ 0 h 938372"/>
                  <a:gd name="connsiteX5-787" fmla="*/ 432956 w 432956"/>
                  <a:gd name="connsiteY5-788" fmla="*/ 152400 h 938372"/>
                  <a:gd name="connsiteX6-789" fmla="*/ 369551 w 432956"/>
                  <a:gd name="connsiteY6-790" fmla="*/ 260163 h 938372"/>
                  <a:gd name="connsiteX7-791" fmla="*/ 318874 w 432956"/>
                  <a:gd name="connsiteY7-792" fmla="*/ 457656 h 938372"/>
                  <a:gd name="connsiteX8-793" fmla="*/ 422855 w 432956"/>
                  <a:gd name="connsiteY8-794" fmla="*/ 925037 h 938372"/>
                  <a:gd name="connsiteX0-795" fmla="*/ 41218 w 432956"/>
                  <a:gd name="connsiteY0-796" fmla="*/ 938372 h 938372"/>
                  <a:gd name="connsiteX1-797" fmla="*/ 138592 w 432956"/>
                  <a:gd name="connsiteY1-798" fmla="*/ 458103 h 938372"/>
                  <a:gd name="connsiteX2-799" fmla="*/ 63405 w 432956"/>
                  <a:gd name="connsiteY2-800" fmla="*/ 260163 h 938372"/>
                  <a:gd name="connsiteX3-801" fmla="*/ 0 w 432956"/>
                  <a:gd name="connsiteY3-802" fmla="*/ 152400 h 938372"/>
                  <a:gd name="connsiteX4-803" fmla="*/ 216478 w 432956"/>
                  <a:gd name="connsiteY4-804" fmla="*/ 0 h 938372"/>
                  <a:gd name="connsiteX5-805" fmla="*/ 432956 w 432956"/>
                  <a:gd name="connsiteY5-806" fmla="*/ 152400 h 938372"/>
                  <a:gd name="connsiteX6-807" fmla="*/ 369551 w 432956"/>
                  <a:gd name="connsiteY6-808" fmla="*/ 260163 h 938372"/>
                  <a:gd name="connsiteX7-809" fmla="*/ 318874 w 432956"/>
                  <a:gd name="connsiteY7-810" fmla="*/ 457656 h 938372"/>
                  <a:gd name="connsiteX8-811" fmla="*/ 400630 w 432956"/>
                  <a:gd name="connsiteY8-812" fmla="*/ 925037 h 938372"/>
                  <a:gd name="connsiteX0-813" fmla="*/ 41218 w 432956"/>
                  <a:gd name="connsiteY0-814" fmla="*/ 938372 h 938372"/>
                  <a:gd name="connsiteX1-815" fmla="*/ 138592 w 432956"/>
                  <a:gd name="connsiteY1-816" fmla="*/ 458103 h 938372"/>
                  <a:gd name="connsiteX2-817" fmla="*/ 63405 w 432956"/>
                  <a:gd name="connsiteY2-818" fmla="*/ 260163 h 938372"/>
                  <a:gd name="connsiteX3-819" fmla="*/ 0 w 432956"/>
                  <a:gd name="connsiteY3-820" fmla="*/ 152400 h 938372"/>
                  <a:gd name="connsiteX4-821" fmla="*/ 216478 w 432956"/>
                  <a:gd name="connsiteY4-822" fmla="*/ 0 h 938372"/>
                  <a:gd name="connsiteX5-823" fmla="*/ 432956 w 432956"/>
                  <a:gd name="connsiteY5-824" fmla="*/ 152400 h 938372"/>
                  <a:gd name="connsiteX6-825" fmla="*/ 369551 w 432956"/>
                  <a:gd name="connsiteY6-826" fmla="*/ 260163 h 938372"/>
                  <a:gd name="connsiteX7-827" fmla="*/ 318874 w 432956"/>
                  <a:gd name="connsiteY7-828" fmla="*/ 457656 h 938372"/>
                  <a:gd name="connsiteX8-829" fmla="*/ 400630 w 432956"/>
                  <a:gd name="connsiteY8-830" fmla="*/ 925037 h 938372"/>
                  <a:gd name="connsiteX0-831" fmla="*/ 41218 w 432956"/>
                  <a:gd name="connsiteY0-832" fmla="*/ 938372 h 938372"/>
                  <a:gd name="connsiteX1-833" fmla="*/ 138592 w 432956"/>
                  <a:gd name="connsiteY1-834" fmla="*/ 458103 h 938372"/>
                  <a:gd name="connsiteX2-835" fmla="*/ 63405 w 432956"/>
                  <a:gd name="connsiteY2-836" fmla="*/ 260163 h 938372"/>
                  <a:gd name="connsiteX3-837" fmla="*/ 0 w 432956"/>
                  <a:gd name="connsiteY3-838" fmla="*/ 152400 h 938372"/>
                  <a:gd name="connsiteX4-839" fmla="*/ 216478 w 432956"/>
                  <a:gd name="connsiteY4-840" fmla="*/ 0 h 938372"/>
                  <a:gd name="connsiteX5-841" fmla="*/ 432956 w 432956"/>
                  <a:gd name="connsiteY5-842" fmla="*/ 152400 h 938372"/>
                  <a:gd name="connsiteX6-843" fmla="*/ 369551 w 432956"/>
                  <a:gd name="connsiteY6-844" fmla="*/ 260163 h 938372"/>
                  <a:gd name="connsiteX7-845" fmla="*/ 318874 w 432956"/>
                  <a:gd name="connsiteY7-846" fmla="*/ 454481 h 938372"/>
                  <a:gd name="connsiteX8-847" fmla="*/ 400630 w 432956"/>
                  <a:gd name="connsiteY8-848" fmla="*/ 925037 h 938372"/>
                  <a:gd name="connsiteX0-849" fmla="*/ 41218 w 432956"/>
                  <a:gd name="connsiteY0-850" fmla="*/ 938372 h 938372"/>
                  <a:gd name="connsiteX1-851" fmla="*/ 138592 w 432956"/>
                  <a:gd name="connsiteY1-852" fmla="*/ 458103 h 938372"/>
                  <a:gd name="connsiteX2-853" fmla="*/ 63405 w 432956"/>
                  <a:gd name="connsiteY2-854" fmla="*/ 260163 h 938372"/>
                  <a:gd name="connsiteX3-855" fmla="*/ 0 w 432956"/>
                  <a:gd name="connsiteY3-856" fmla="*/ 152400 h 938372"/>
                  <a:gd name="connsiteX4-857" fmla="*/ 216478 w 432956"/>
                  <a:gd name="connsiteY4-858" fmla="*/ 0 h 938372"/>
                  <a:gd name="connsiteX5-859" fmla="*/ 432956 w 432956"/>
                  <a:gd name="connsiteY5-860" fmla="*/ 152400 h 938372"/>
                  <a:gd name="connsiteX6-861" fmla="*/ 369551 w 432956"/>
                  <a:gd name="connsiteY6-862" fmla="*/ 260163 h 938372"/>
                  <a:gd name="connsiteX7-863" fmla="*/ 318874 w 432956"/>
                  <a:gd name="connsiteY7-864" fmla="*/ 454481 h 938372"/>
                  <a:gd name="connsiteX8-865" fmla="*/ 400630 w 432956"/>
                  <a:gd name="connsiteY8-866" fmla="*/ 925037 h 938372"/>
                  <a:gd name="connsiteX0-867" fmla="*/ 41218 w 432956"/>
                  <a:gd name="connsiteY0-868" fmla="*/ 938372 h 938372"/>
                  <a:gd name="connsiteX1-869" fmla="*/ 138592 w 432956"/>
                  <a:gd name="connsiteY1-870" fmla="*/ 458103 h 938372"/>
                  <a:gd name="connsiteX2-871" fmla="*/ 63405 w 432956"/>
                  <a:gd name="connsiteY2-872" fmla="*/ 260163 h 938372"/>
                  <a:gd name="connsiteX3-873" fmla="*/ 0 w 432956"/>
                  <a:gd name="connsiteY3-874" fmla="*/ 152400 h 938372"/>
                  <a:gd name="connsiteX4-875" fmla="*/ 216478 w 432956"/>
                  <a:gd name="connsiteY4-876" fmla="*/ 0 h 938372"/>
                  <a:gd name="connsiteX5-877" fmla="*/ 432956 w 432956"/>
                  <a:gd name="connsiteY5-878" fmla="*/ 152400 h 938372"/>
                  <a:gd name="connsiteX6-879" fmla="*/ 369551 w 432956"/>
                  <a:gd name="connsiteY6-880" fmla="*/ 260163 h 938372"/>
                  <a:gd name="connsiteX7-881" fmla="*/ 318874 w 432956"/>
                  <a:gd name="connsiteY7-882" fmla="*/ 454481 h 938372"/>
                  <a:gd name="connsiteX8-883" fmla="*/ 400630 w 432956"/>
                  <a:gd name="connsiteY8-884" fmla="*/ 925037 h 938372"/>
                  <a:gd name="connsiteX0-885" fmla="*/ 41218 w 432956"/>
                  <a:gd name="connsiteY0-886" fmla="*/ 938372 h 938372"/>
                  <a:gd name="connsiteX1-887" fmla="*/ 138592 w 432956"/>
                  <a:gd name="connsiteY1-888" fmla="*/ 458103 h 938372"/>
                  <a:gd name="connsiteX2-889" fmla="*/ 63405 w 432956"/>
                  <a:gd name="connsiteY2-890" fmla="*/ 260163 h 938372"/>
                  <a:gd name="connsiteX3-891" fmla="*/ 0 w 432956"/>
                  <a:gd name="connsiteY3-892" fmla="*/ 152400 h 938372"/>
                  <a:gd name="connsiteX4-893" fmla="*/ 216478 w 432956"/>
                  <a:gd name="connsiteY4-894" fmla="*/ 0 h 938372"/>
                  <a:gd name="connsiteX5-895" fmla="*/ 432956 w 432956"/>
                  <a:gd name="connsiteY5-896" fmla="*/ 152400 h 938372"/>
                  <a:gd name="connsiteX6-897" fmla="*/ 369551 w 432956"/>
                  <a:gd name="connsiteY6-898" fmla="*/ 260163 h 938372"/>
                  <a:gd name="connsiteX7-899" fmla="*/ 318874 w 432956"/>
                  <a:gd name="connsiteY7-900" fmla="*/ 454481 h 938372"/>
                  <a:gd name="connsiteX8-901" fmla="*/ 400630 w 432956"/>
                  <a:gd name="connsiteY8-902" fmla="*/ 925037 h 938372"/>
                  <a:gd name="connsiteX0-903" fmla="*/ 41218 w 432956"/>
                  <a:gd name="connsiteY0-904" fmla="*/ 938372 h 938372"/>
                  <a:gd name="connsiteX1-905" fmla="*/ 138592 w 432956"/>
                  <a:gd name="connsiteY1-906" fmla="*/ 458103 h 938372"/>
                  <a:gd name="connsiteX2-907" fmla="*/ 63405 w 432956"/>
                  <a:gd name="connsiteY2-908" fmla="*/ 260163 h 938372"/>
                  <a:gd name="connsiteX3-909" fmla="*/ 0 w 432956"/>
                  <a:gd name="connsiteY3-910" fmla="*/ 152400 h 938372"/>
                  <a:gd name="connsiteX4-911" fmla="*/ 216478 w 432956"/>
                  <a:gd name="connsiteY4-912" fmla="*/ 0 h 938372"/>
                  <a:gd name="connsiteX5-913" fmla="*/ 432956 w 432956"/>
                  <a:gd name="connsiteY5-914" fmla="*/ 152400 h 938372"/>
                  <a:gd name="connsiteX6-915" fmla="*/ 369551 w 432956"/>
                  <a:gd name="connsiteY6-916" fmla="*/ 260163 h 938372"/>
                  <a:gd name="connsiteX7-917" fmla="*/ 315699 w 432956"/>
                  <a:gd name="connsiteY7-918" fmla="*/ 454481 h 938372"/>
                  <a:gd name="connsiteX8-919" fmla="*/ 400630 w 432956"/>
                  <a:gd name="connsiteY8-920" fmla="*/ 925037 h 938372"/>
                  <a:gd name="connsiteX0-921" fmla="*/ 41218 w 432956"/>
                  <a:gd name="connsiteY0-922" fmla="*/ 938372 h 938372"/>
                  <a:gd name="connsiteX1-923" fmla="*/ 138592 w 432956"/>
                  <a:gd name="connsiteY1-924" fmla="*/ 458103 h 938372"/>
                  <a:gd name="connsiteX2-925" fmla="*/ 63405 w 432956"/>
                  <a:gd name="connsiteY2-926" fmla="*/ 260163 h 938372"/>
                  <a:gd name="connsiteX3-927" fmla="*/ 0 w 432956"/>
                  <a:gd name="connsiteY3-928" fmla="*/ 152400 h 938372"/>
                  <a:gd name="connsiteX4-929" fmla="*/ 216478 w 432956"/>
                  <a:gd name="connsiteY4-930" fmla="*/ 0 h 938372"/>
                  <a:gd name="connsiteX5-931" fmla="*/ 432956 w 432956"/>
                  <a:gd name="connsiteY5-932" fmla="*/ 152400 h 938372"/>
                  <a:gd name="connsiteX6-933" fmla="*/ 369551 w 432956"/>
                  <a:gd name="connsiteY6-934" fmla="*/ 260163 h 938372"/>
                  <a:gd name="connsiteX7-935" fmla="*/ 315699 w 432956"/>
                  <a:gd name="connsiteY7-936" fmla="*/ 454481 h 938372"/>
                  <a:gd name="connsiteX8-937" fmla="*/ 400630 w 432956"/>
                  <a:gd name="connsiteY8-938" fmla="*/ 925037 h 938372"/>
                  <a:gd name="connsiteX0-939" fmla="*/ 41218 w 432956"/>
                  <a:gd name="connsiteY0-940" fmla="*/ 938372 h 938372"/>
                  <a:gd name="connsiteX1-941" fmla="*/ 138592 w 432956"/>
                  <a:gd name="connsiteY1-942" fmla="*/ 458103 h 938372"/>
                  <a:gd name="connsiteX2-943" fmla="*/ 63405 w 432956"/>
                  <a:gd name="connsiteY2-944" fmla="*/ 260163 h 938372"/>
                  <a:gd name="connsiteX3-945" fmla="*/ 0 w 432956"/>
                  <a:gd name="connsiteY3-946" fmla="*/ 152400 h 938372"/>
                  <a:gd name="connsiteX4-947" fmla="*/ 216478 w 432956"/>
                  <a:gd name="connsiteY4-948" fmla="*/ 0 h 938372"/>
                  <a:gd name="connsiteX5-949" fmla="*/ 432956 w 432956"/>
                  <a:gd name="connsiteY5-950" fmla="*/ 152400 h 938372"/>
                  <a:gd name="connsiteX6-951" fmla="*/ 369551 w 432956"/>
                  <a:gd name="connsiteY6-952" fmla="*/ 260163 h 938372"/>
                  <a:gd name="connsiteX7-953" fmla="*/ 315699 w 432956"/>
                  <a:gd name="connsiteY7-954" fmla="*/ 454481 h 938372"/>
                  <a:gd name="connsiteX8-955" fmla="*/ 400630 w 432956"/>
                  <a:gd name="connsiteY8-956" fmla="*/ 925037 h 938372"/>
                  <a:gd name="connsiteX0-957" fmla="*/ 41218 w 432956"/>
                  <a:gd name="connsiteY0-958" fmla="*/ 938372 h 938372"/>
                  <a:gd name="connsiteX1-959" fmla="*/ 138592 w 432956"/>
                  <a:gd name="connsiteY1-960" fmla="*/ 458103 h 938372"/>
                  <a:gd name="connsiteX2-961" fmla="*/ 63405 w 432956"/>
                  <a:gd name="connsiteY2-962" fmla="*/ 260163 h 938372"/>
                  <a:gd name="connsiteX3-963" fmla="*/ 0 w 432956"/>
                  <a:gd name="connsiteY3-964" fmla="*/ 152400 h 938372"/>
                  <a:gd name="connsiteX4-965" fmla="*/ 216478 w 432956"/>
                  <a:gd name="connsiteY4-966" fmla="*/ 0 h 938372"/>
                  <a:gd name="connsiteX5-967" fmla="*/ 432956 w 432956"/>
                  <a:gd name="connsiteY5-968" fmla="*/ 152400 h 938372"/>
                  <a:gd name="connsiteX6-969" fmla="*/ 369551 w 432956"/>
                  <a:gd name="connsiteY6-970" fmla="*/ 260163 h 938372"/>
                  <a:gd name="connsiteX7-971" fmla="*/ 315699 w 432956"/>
                  <a:gd name="connsiteY7-972" fmla="*/ 454481 h 938372"/>
                  <a:gd name="connsiteX8-973" fmla="*/ 400630 w 432956"/>
                  <a:gd name="connsiteY8-974" fmla="*/ 925037 h 938372"/>
                  <a:gd name="connsiteX0-975" fmla="*/ 41218 w 432956"/>
                  <a:gd name="connsiteY0-976" fmla="*/ 938372 h 938372"/>
                  <a:gd name="connsiteX1-977" fmla="*/ 138592 w 432956"/>
                  <a:gd name="connsiteY1-978" fmla="*/ 458103 h 938372"/>
                  <a:gd name="connsiteX2-979" fmla="*/ 63405 w 432956"/>
                  <a:gd name="connsiteY2-980" fmla="*/ 260163 h 938372"/>
                  <a:gd name="connsiteX3-981" fmla="*/ 0 w 432956"/>
                  <a:gd name="connsiteY3-982" fmla="*/ 152400 h 938372"/>
                  <a:gd name="connsiteX4-983" fmla="*/ 216478 w 432956"/>
                  <a:gd name="connsiteY4-984" fmla="*/ 0 h 938372"/>
                  <a:gd name="connsiteX5-985" fmla="*/ 432956 w 432956"/>
                  <a:gd name="connsiteY5-986" fmla="*/ 152400 h 938372"/>
                  <a:gd name="connsiteX6-987" fmla="*/ 369551 w 432956"/>
                  <a:gd name="connsiteY6-988" fmla="*/ 260163 h 938372"/>
                  <a:gd name="connsiteX7-989" fmla="*/ 315699 w 432956"/>
                  <a:gd name="connsiteY7-990" fmla="*/ 454481 h 938372"/>
                  <a:gd name="connsiteX8-991" fmla="*/ 394280 w 432956"/>
                  <a:gd name="connsiteY8-992" fmla="*/ 928212 h 9383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</a:cxnLst>
                <a:rect l="l" t="t" r="r" b="b"/>
                <a:pathLst>
                  <a:path w="432956" h="938372">
                    <a:moveTo>
                      <a:pt x="41218" y="938372"/>
                    </a:moveTo>
                    <a:cubicBezTo>
                      <a:pt x="109163" y="674053"/>
                      <a:pt x="139668" y="603893"/>
                      <a:pt x="138592" y="458103"/>
                    </a:cubicBezTo>
                    <a:cubicBezTo>
                      <a:pt x="137871" y="360373"/>
                      <a:pt x="146676" y="307093"/>
                      <a:pt x="63405" y="260163"/>
                    </a:cubicBezTo>
                    <a:cubicBezTo>
                      <a:pt x="24230" y="232584"/>
                      <a:pt x="0" y="194484"/>
                      <a:pt x="0" y="152400"/>
                    </a:cubicBezTo>
                    <a:cubicBezTo>
                      <a:pt x="0" y="68232"/>
                      <a:pt x="96921" y="0"/>
                      <a:pt x="216478" y="0"/>
                    </a:cubicBezTo>
                    <a:cubicBezTo>
                      <a:pt x="336035" y="0"/>
                      <a:pt x="432956" y="68232"/>
                      <a:pt x="432956" y="152400"/>
                    </a:cubicBezTo>
                    <a:cubicBezTo>
                      <a:pt x="432956" y="194484"/>
                      <a:pt x="408726" y="232584"/>
                      <a:pt x="369551" y="260163"/>
                    </a:cubicBezTo>
                    <a:cubicBezTo>
                      <a:pt x="299742" y="303769"/>
                      <a:pt x="318833" y="363250"/>
                      <a:pt x="315699" y="454481"/>
                    </a:cubicBezTo>
                    <a:cubicBezTo>
                      <a:pt x="325700" y="599440"/>
                      <a:pt x="322208" y="722472"/>
                      <a:pt x="394280" y="928212"/>
                    </a:cubicBezTo>
                  </a:path>
                </a:pathLst>
              </a:custGeom>
              <a:noFill/>
              <a:ln>
                <a:gradFill>
                  <a:gsLst>
                    <a:gs pos="0">
                      <a:schemeClr val="bg1">
                        <a:lumMod val="50000"/>
                      </a:schemeClr>
                    </a:gs>
                    <a:gs pos="69000">
                      <a:schemeClr val="bg1">
                        <a:lumMod val="85000"/>
                      </a:schemeClr>
                    </a:gs>
                    <a:gs pos="35000">
                      <a:srgbClr val="C9C9C9"/>
                    </a:gs>
                    <a:gs pos="56000">
                      <a:schemeClr val="bg1">
                        <a:lumMod val="50000"/>
                      </a:schemeClr>
                    </a:gs>
                    <a:gs pos="22000">
                      <a:schemeClr val="bg1">
                        <a:lumMod val="50000"/>
                      </a:schemeClr>
                    </a:gs>
                    <a:gs pos="84000">
                      <a:schemeClr val="bg1">
                        <a:lumMod val="50000"/>
                      </a:schemeClr>
                    </a:gs>
                  </a:gsLst>
                  <a:lin ang="0" scaled="0"/>
                </a:gra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1441521" y="2769812"/>
              <a:ext cx="1660935" cy="1357246"/>
              <a:chOff x="170311" y="2011044"/>
              <a:chExt cx="1660935" cy="1357246"/>
            </a:xfrm>
          </p:grpSpPr>
          <p:sp>
            <p:nvSpPr>
              <p:cNvPr id="60" name="文本框 121"/>
              <p:cNvSpPr txBox="1"/>
              <p:nvPr/>
            </p:nvSpPr>
            <p:spPr>
              <a:xfrm>
                <a:off x="170311" y="2011044"/>
                <a:ext cx="1519166" cy="3683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2684E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长远</a:t>
                </a:r>
                <a:endParaRPr lang="zh-CN" altLang="en-US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1" name="文本框 122"/>
              <p:cNvSpPr txBox="1"/>
              <p:nvPr/>
            </p:nvSpPr>
            <p:spPr>
              <a:xfrm>
                <a:off x="170693" y="2566370"/>
                <a:ext cx="1660553" cy="8019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深入数据挖掘技术，为各级机关事业单位提供深度数据分析服务</a:t>
                </a:r>
                <a:r>
                  <a:rPr lang="zh-CN" altLang="en-US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（我可能想多了）</a:t>
                </a:r>
                <a:endPara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5233491" y="3140968"/>
            <a:ext cx="324036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49"/>
          <p:cNvSpPr/>
          <p:nvPr/>
        </p:nvSpPr>
        <p:spPr>
          <a:xfrm>
            <a:off x="5809555" y="2556193"/>
            <a:ext cx="2336775" cy="58356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/>
            <a:r>
              <a:rPr lang="zh-CN" altLang="en-US" sz="32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融资计划</a:t>
            </a:r>
            <a:endParaRPr lang="en-US" altLang="zh-CN" sz="32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953881" y="3662174"/>
            <a:ext cx="1436675" cy="215444"/>
            <a:chOff x="4369395" y="3284984"/>
            <a:chExt cx="1436675" cy="215444"/>
          </a:xfrm>
        </p:grpSpPr>
        <p:sp>
          <p:nvSpPr>
            <p:cNvPr id="10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成本分析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" name="等腰三角形 1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5953571" y="3321501"/>
            <a:ext cx="1436675" cy="215444"/>
            <a:chOff x="4369395" y="3284984"/>
            <a:chExt cx="1436675" cy="215444"/>
          </a:xfrm>
        </p:grpSpPr>
        <p:sp>
          <p:nvSpPr>
            <p:cNvPr id="20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融资计划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3361055" y="2132965"/>
            <a:ext cx="2032000" cy="2032000"/>
            <a:chOff x="5293" y="3359"/>
            <a:chExt cx="3200" cy="3200"/>
          </a:xfrm>
        </p:grpSpPr>
        <p:grpSp>
          <p:nvGrpSpPr>
            <p:cNvPr id="2" name="组合 1"/>
            <p:cNvGrpSpPr/>
            <p:nvPr/>
          </p:nvGrpSpPr>
          <p:grpSpPr>
            <a:xfrm>
              <a:off x="5293" y="3359"/>
              <a:ext cx="3200" cy="3200"/>
              <a:chOff x="1677608" y="2996952"/>
              <a:chExt cx="1395643" cy="1395643"/>
            </a:xfrm>
          </p:grpSpPr>
          <p:sp>
            <p:nvSpPr>
              <p:cNvPr id="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49" name="KSO_Shape"/>
            <p:cNvSpPr/>
            <p:nvPr/>
          </p:nvSpPr>
          <p:spPr bwMode="auto">
            <a:xfrm>
              <a:off x="6231" y="4321"/>
              <a:ext cx="1186" cy="1138"/>
            </a:xfrm>
            <a:custGeom>
              <a:avLst/>
              <a:gdLst>
                <a:gd name="T0" fmla="*/ 1618108 w 3816350"/>
                <a:gd name="T1" fmla="*/ 3491708 h 3665538"/>
                <a:gd name="T2" fmla="*/ 3711914 w 3816350"/>
                <a:gd name="T3" fmla="*/ 3515947 h 3665538"/>
                <a:gd name="T4" fmla="*/ 1938033 w 3816350"/>
                <a:gd name="T5" fmla="*/ 3320852 h 3665538"/>
                <a:gd name="T6" fmla="*/ 2466975 w 3816350"/>
                <a:gd name="T7" fmla="*/ 3464378 h 3665538"/>
                <a:gd name="T8" fmla="*/ 1420823 w 3816350"/>
                <a:gd name="T9" fmla="*/ 3514907 h 3665538"/>
                <a:gd name="T10" fmla="*/ 1072366 w 3816350"/>
                <a:gd name="T11" fmla="*/ 3448171 h 3665538"/>
                <a:gd name="T12" fmla="*/ 350995 w 3816350"/>
                <a:gd name="T13" fmla="*/ 3613421 h 3665538"/>
                <a:gd name="T14" fmla="*/ 2826009 w 3816350"/>
                <a:gd name="T15" fmla="*/ 3416327 h 3665538"/>
                <a:gd name="T16" fmla="*/ 3710327 w 3816350"/>
                <a:gd name="T17" fmla="*/ 3553504 h 3665538"/>
                <a:gd name="T18" fmla="*/ 1625482 w 3816350"/>
                <a:gd name="T19" fmla="*/ 3379536 h 3665538"/>
                <a:gd name="T20" fmla="*/ 2426374 w 3816350"/>
                <a:gd name="T21" fmla="*/ 3213000 h 3665538"/>
                <a:gd name="T22" fmla="*/ 771525 w 3816350"/>
                <a:gd name="T23" fmla="*/ 3205163 h 3665538"/>
                <a:gd name="T24" fmla="*/ 1067953 w 3816350"/>
                <a:gd name="T25" fmla="*/ 3277053 h 3665538"/>
                <a:gd name="T26" fmla="*/ 784892 w 3816350"/>
                <a:gd name="T27" fmla="*/ 3451540 h 3665538"/>
                <a:gd name="T28" fmla="*/ 2490788 w 3816350"/>
                <a:gd name="T29" fmla="*/ 3116568 h 3665538"/>
                <a:gd name="T30" fmla="*/ 1449375 w 3816350"/>
                <a:gd name="T31" fmla="*/ 3307847 h 3665538"/>
                <a:gd name="T32" fmla="*/ 2434307 w 3816350"/>
                <a:gd name="T33" fmla="*/ 3163198 h 3665538"/>
                <a:gd name="T34" fmla="*/ 3783974 w 3816350"/>
                <a:gd name="T35" fmla="*/ 3278823 h 3665538"/>
                <a:gd name="T36" fmla="*/ 2635250 w 3816350"/>
                <a:gd name="T37" fmla="*/ 3206432 h 3665538"/>
                <a:gd name="T38" fmla="*/ 3815080 w 3816350"/>
                <a:gd name="T39" fmla="*/ 3040062 h 3665538"/>
                <a:gd name="T40" fmla="*/ 2866956 w 3816350"/>
                <a:gd name="T41" fmla="*/ 3006725 h 3665538"/>
                <a:gd name="T42" fmla="*/ 657993 w 3816350"/>
                <a:gd name="T43" fmla="*/ 3196983 h 3665538"/>
                <a:gd name="T44" fmla="*/ 872062 w 3816350"/>
                <a:gd name="T45" fmla="*/ 3214746 h 3665538"/>
                <a:gd name="T46" fmla="*/ 825374 w 3816350"/>
                <a:gd name="T47" fmla="*/ 2994614 h 3665538"/>
                <a:gd name="T48" fmla="*/ 1190307 w 3816350"/>
                <a:gd name="T49" fmla="*/ 3120223 h 3665538"/>
                <a:gd name="T50" fmla="*/ 273368 w 3816350"/>
                <a:gd name="T51" fmla="*/ 3120223 h 3665538"/>
                <a:gd name="T52" fmla="*/ 1472924 w 3816350"/>
                <a:gd name="T53" fmla="*/ 2958852 h 3665538"/>
                <a:gd name="T54" fmla="*/ 2445690 w 3816350"/>
                <a:gd name="T55" fmla="*/ 3096148 h 3665538"/>
                <a:gd name="T56" fmla="*/ 1403350 w 3816350"/>
                <a:gd name="T57" fmla="*/ 2909186 h 3665538"/>
                <a:gd name="T58" fmla="*/ 3767144 w 3816350"/>
                <a:gd name="T59" fmla="*/ 2880042 h 3665538"/>
                <a:gd name="T60" fmla="*/ 2660954 w 3816350"/>
                <a:gd name="T61" fmla="*/ 3062923 h 3665538"/>
                <a:gd name="T62" fmla="*/ 2077078 w 3816350"/>
                <a:gd name="T63" fmla="*/ 2755988 h 3665538"/>
                <a:gd name="T64" fmla="*/ 2064323 w 3816350"/>
                <a:gd name="T65" fmla="*/ 3023556 h 3665538"/>
                <a:gd name="T66" fmla="*/ 1553136 w 3816350"/>
                <a:gd name="T67" fmla="*/ 2926811 h 3665538"/>
                <a:gd name="T68" fmla="*/ 2489519 w 3816350"/>
                <a:gd name="T69" fmla="*/ 2707310 h 3665538"/>
                <a:gd name="T70" fmla="*/ 1846579 w 3816350"/>
                <a:gd name="T71" fmla="*/ 2621224 h 3665538"/>
                <a:gd name="T72" fmla="*/ 3411957 w 3816350"/>
                <a:gd name="T73" fmla="*/ 2738921 h 3665538"/>
                <a:gd name="T74" fmla="*/ 3080259 w 3816350"/>
                <a:gd name="T75" fmla="*/ 2936880 h 3665538"/>
                <a:gd name="T76" fmla="*/ 1829436 w 3816350"/>
                <a:gd name="T77" fmla="*/ 2582778 h 3665538"/>
                <a:gd name="T78" fmla="*/ 1856740 w 3816350"/>
                <a:gd name="T79" fmla="*/ 2801747 h 3665538"/>
                <a:gd name="T80" fmla="*/ 2088516 w 3816350"/>
                <a:gd name="T81" fmla="*/ 2619751 h 3665538"/>
                <a:gd name="T82" fmla="*/ 2403793 w 3816350"/>
                <a:gd name="T83" fmla="*/ 2645568 h 3665538"/>
                <a:gd name="T84" fmla="*/ 1545273 w 3816350"/>
                <a:gd name="T85" fmla="*/ 2758080 h 3665538"/>
                <a:gd name="T86" fmla="*/ 2737140 w 3816350"/>
                <a:gd name="T87" fmla="*/ 2576196 h 3665538"/>
                <a:gd name="T88" fmla="*/ 3655103 w 3816350"/>
                <a:gd name="T89" fmla="*/ 2636838 h 3665538"/>
                <a:gd name="T90" fmla="*/ 2771738 w 3816350"/>
                <a:gd name="T91" fmla="*/ 2448243 h 3665538"/>
                <a:gd name="T92" fmla="*/ 2989478 w 3816350"/>
                <a:gd name="T93" fmla="*/ 2307907 h 3665538"/>
                <a:gd name="T94" fmla="*/ 2867591 w 3816350"/>
                <a:gd name="T95" fmla="*/ 2234247 h 3665538"/>
                <a:gd name="T96" fmla="*/ 3696043 w 3816350"/>
                <a:gd name="T97" fmla="*/ 2367598 h 3665538"/>
                <a:gd name="T98" fmla="*/ 3314856 w 3816350"/>
                <a:gd name="T99" fmla="*/ 1892183 h 3665538"/>
                <a:gd name="T100" fmla="*/ 2974884 w 3816350"/>
                <a:gd name="T101" fmla="*/ 2068371 h 3665538"/>
                <a:gd name="T102" fmla="*/ 3799844 w 3816350"/>
                <a:gd name="T103" fmla="*/ 2062969 h 3665538"/>
                <a:gd name="T104" fmla="*/ 2637789 w 3816350"/>
                <a:gd name="T105" fmla="*/ 2027696 h 3665538"/>
                <a:gd name="T106" fmla="*/ 3189458 w 3816350"/>
                <a:gd name="T107" fmla="*/ 1697313 h 3665538"/>
                <a:gd name="T108" fmla="*/ 3015840 w 3816350"/>
                <a:gd name="T109" fmla="*/ 1948969 h 3665538"/>
                <a:gd name="T110" fmla="*/ 3354189 w 3816350"/>
                <a:gd name="T111" fmla="*/ 1860541 h 3665538"/>
                <a:gd name="T112" fmla="*/ 3468771 w 3816350"/>
                <a:gd name="T113" fmla="*/ 1695411 h 3665538"/>
                <a:gd name="T114" fmla="*/ 3173905 w 3816350"/>
                <a:gd name="T115" fmla="*/ 2035495 h 3665538"/>
                <a:gd name="T116" fmla="*/ 3074241 w 3816350"/>
                <a:gd name="T117" fmla="*/ 1681466 h 3665538"/>
                <a:gd name="T118" fmla="*/ 3386120 w 3816350"/>
                <a:gd name="T119" fmla="*/ 1131189 h 3665538"/>
                <a:gd name="T120" fmla="*/ 254975 w 3816350"/>
                <a:gd name="T121" fmla="*/ 2785759 h 3665538"/>
                <a:gd name="T122" fmla="*/ 1131353 w 3816350"/>
                <a:gd name="T123" fmla="*/ 1377803 h 3665538"/>
                <a:gd name="T124" fmla="*/ 2508155 w 3816350"/>
                <a:gd name="T125" fmla="*/ 314537 h 3665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16350" h="3665538">
                  <a:moveTo>
                    <a:pt x="1892592" y="3532067"/>
                  </a:moveTo>
                  <a:lnTo>
                    <a:pt x="1892592" y="3635348"/>
                  </a:lnTo>
                  <a:lnTo>
                    <a:pt x="1913877" y="3636302"/>
                  </a:lnTo>
                  <a:lnTo>
                    <a:pt x="1935480" y="3636302"/>
                  </a:lnTo>
                  <a:lnTo>
                    <a:pt x="1965343" y="3635666"/>
                  </a:lnTo>
                  <a:lnTo>
                    <a:pt x="1965343" y="3532385"/>
                  </a:lnTo>
                  <a:lnTo>
                    <a:pt x="1935480" y="3532703"/>
                  </a:lnTo>
                  <a:lnTo>
                    <a:pt x="1913877" y="3532703"/>
                  </a:lnTo>
                  <a:lnTo>
                    <a:pt x="1892592" y="3532067"/>
                  </a:lnTo>
                  <a:close/>
                  <a:moveTo>
                    <a:pt x="665284" y="3532067"/>
                  </a:moveTo>
                  <a:lnTo>
                    <a:pt x="665284" y="3635348"/>
                  </a:lnTo>
                  <a:lnTo>
                    <a:pt x="686575" y="3636302"/>
                  </a:lnTo>
                  <a:lnTo>
                    <a:pt x="708185" y="3636302"/>
                  </a:lnTo>
                  <a:lnTo>
                    <a:pt x="738374" y="3635666"/>
                  </a:lnTo>
                  <a:lnTo>
                    <a:pt x="738374" y="3532385"/>
                  </a:lnTo>
                  <a:lnTo>
                    <a:pt x="708185" y="3532703"/>
                  </a:lnTo>
                  <a:lnTo>
                    <a:pt x="686575" y="3532703"/>
                  </a:lnTo>
                  <a:lnTo>
                    <a:pt x="665284" y="3532067"/>
                  </a:lnTo>
                  <a:close/>
                  <a:moveTo>
                    <a:pt x="1746773" y="3519356"/>
                  </a:moveTo>
                  <a:lnTo>
                    <a:pt x="1746773" y="3623272"/>
                  </a:lnTo>
                  <a:lnTo>
                    <a:pt x="1764563" y="3625497"/>
                  </a:lnTo>
                  <a:lnTo>
                    <a:pt x="1782671" y="3628039"/>
                  </a:lnTo>
                  <a:lnTo>
                    <a:pt x="1800780" y="3629628"/>
                  </a:lnTo>
                  <a:lnTo>
                    <a:pt x="1819841" y="3631535"/>
                  </a:lnTo>
                  <a:lnTo>
                    <a:pt x="1819841" y="3527618"/>
                  </a:lnTo>
                  <a:lnTo>
                    <a:pt x="1800780" y="3526029"/>
                  </a:lnTo>
                  <a:lnTo>
                    <a:pt x="1782671" y="3524123"/>
                  </a:lnTo>
                  <a:lnTo>
                    <a:pt x="1764563" y="3521580"/>
                  </a:lnTo>
                  <a:lnTo>
                    <a:pt x="1746773" y="3519356"/>
                  </a:lnTo>
                  <a:close/>
                  <a:moveTo>
                    <a:pt x="519421" y="3519356"/>
                  </a:moveTo>
                  <a:lnTo>
                    <a:pt x="519421" y="3623272"/>
                  </a:lnTo>
                  <a:lnTo>
                    <a:pt x="537217" y="3625497"/>
                  </a:lnTo>
                  <a:lnTo>
                    <a:pt x="555330" y="3628039"/>
                  </a:lnTo>
                  <a:lnTo>
                    <a:pt x="573762" y="3629946"/>
                  </a:lnTo>
                  <a:lnTo>
                    <a:pt x="592511" y="3631535"/>
                  </a:lnTo>
                  <a:lnTo>
                    <a:pt x="592511" y="3527618"/>
                  </a:lnTo>
                  <a:lnTo>
                    <a:pt x="573762" y="3526029"/>
                  </a:lnTo>
                  <a:lnTo>
                    <a:pt x="555330" y="3524123"/>
                  </a:lnTo>
                  <a:lnTo>
                    <a:pt x="537217" y="3521580"/>
                  </a:lnTo>
                  <a:lnTo>
                    <a:pt x="519421" y="3519356"/>
                  </a:lnTo>
                  <a:close/>
                  <a:moveTo>
                    <a:pt x="3151360" y="3517220"/>
                  </a:moveTo>
                  <a:lnTo>
                    <a:pt x="3151360" y="3632118"/>
                  </a:lnTo>
                  <a:lnTo>
                    <a:pt x="3174848" y="3632755"/>
                  </a:lnTo>
                  <a:lnTo>
                    <a:pt x="3198972" y="3633073"/>
                  </a:lnTo>
                  <a:lnTo>
                    <a:pt x="3231983" y="3632755"/>
                  </a:lnTo>
                  <a:lnTo>
                    <a:pt x="3231983" y="3517539"/>
                  </a:lnTo>
                  <a:lnTo>
                    <a:pt x="3198972" y="3517857"/>
                  </a:lnTo>
                  <a:lnTo>
                    <a:pt x="3174848" y="3517539"/>
                  </a:lnTo>
                  <a:lnTo>
                    <a:pt x="3151360" y="3517220"/>
                  </a:lnTo>
                  <a:close/>
                  <a:moveTo>
                    <a:pt x="2989478" y="3502580"/>
                  </a:moveTo>
                  <a:lnTo>
                    <a:pt x="2989478" y="3618432"/>
                  </a:lnTo>
                  <a:lnTo>
                    <a:pt x="3009158" y="3620979"/>
                  </a:lnTo>
                  <a:lnTo>
                    <a:pt x="3029472" y="3623525"/>
                  </a:lnTo>
                  <a:lnTo>
                    <a:pt x="3049469" y="3625753"/>
                  </a:lnTo>
                  <a:lnTo>
                    <a:pt x="3070419" y="3627344"/>
                  </a:lnTo>
                  <a:lnTo>
                    <a:pt x="3070419" y="3512446"/>
                  </a:lnTo>
                  <a:lnTo>
                    <a:pt x="3049469" y="3510537"/>
                  </a:lnTo>
                  <a:lnTo>
                    <a:pt x="3029472" y="3507990"/>
                  </a:lnTo>
                  <a:lnTo>
                    <a:pt x="3009158" y="3505763"/>
                  </a:lnTo>
                  <a:lnTo>
                    <a:pt x="2989478" y="3502580"/>
                  </a:lnTo>
                  <a:close/>
                  <a:moveTo>
                    <a:pt x="1600953" y="3486306"/>
                  </a:moveTo>
                  <a:lnTo>
                    <a:pt x="1600953" y="3591494"/>
                  </a:lnTo>
                  <a:lnTo>
                    <a:pt x="1618744" y="3596578"/>
                  </a:lnTo>
                  <a:lnTo>
                    <a:pt x="1636217" y="3601345"/>
                  </a:lnTo>
                  <a:lnTo>
                    <a:pt x="1654960" y="3606112"/>
                  </a:lnTo>
                  <a:lnTo>
                    <a:pt x="1673704" y="3610243"/>
                  </a:lnTo>
                  <a:lnTo>
                    <a:pt x="1673704" y="3506009"/>
                  </a:lnTo>
                  <a:lnTo>
                    <a:pt x="1654960" y="3501242"/>
                  </a:lnTo>
                  <a:lnTo>
                    <a:pt x="1636217" y="3496475"/>
                  </a:lnTo>
                  <a:lnTo>
                    <a:pt x="1618108" y="3491708"/>
                  </a:lnTo>
                  <a:lnTo>
                    <a:pt x="1600953" y="3486306"/>
                  </a:lnTo>
                  <a:close/>
                  <a:moveTo>
                    <a:pt x="373875" y="3486306"/>
                  </a:moveTo>
                  <a:lnTo>
                    <a:pt x="373875" y="3591494"/>
                  </a:lnTo>
                  <a:lnTo>
                    <a:pt x="391353" y="3596578"/>
                  </a:lnTo>
                  <a:lnTo>
                    <a:pt x="409149" y="3601345"/>
                  </a:lnTo>
                  <a:lnTo>
                    <a:pt x="427581" y="3606112"/>
                  </a:lnTo>
                  <a:lnTo>
                    <a:pt x="446648" y="3610243"/>
                  </a:lnTo>
                  <a:lnTo>
                    <a:pt x="446648" y="3506009"/>
                  </a:lnTo>
                  <a:lnTo>
                    <a:pt x="427581" y="3501242"/>
                  </a:lnTo>
                  <a:lnTo>
                    <a:pt x="409149" y="3496475"/>
                  </a:lnTo>
                  <a:lnTo>
                    <a:pt x="390718" y="3491708"/>
                  </a:lnTo>
                  <a:lnTo>
                    <a:pt x="373875" y="3486306"/>
                  </a:lnTo>
                  <a:close/>
                  <a:moveTo>
                    <a:pt x="2827597" y="3465978"/>
                  </a:moveTo>
                  <a:lnTo>
                    <a:pt x="2827597" y="3583104"/>
                  </a:lnTo>
                  <a:lnTo>
                    <a:pt x="2846959" y="3589151"/>
                  </a:lnTo>
                  <a:lnTo>
                    <a:pt x="2866956" y="3594243"/>
                  </a:lnTo>
                  <a:lnTo>
                    <a:pt x="2887588" y="3599336"/>
                  </a:lnTo>
                  <a:lnTo>
                    <a:pt x="2908220" y="3604110"/>
                  </a:lnTo>
                  <a:lnTo>
                    <a:pt x="2908220" y="3487939"/>
                  </a:lnTo>
                  <a:lnTo>
                    <a:pt x="2887588" y="3482847"/>
                  </a:lnTo>
                  <a:lnTo>
                    <a:pt x="2866956" y="3477436"/>
                  </a:lnTo>
                  <a:lnTo>
                    <a:pt x="2846959" y="3472025"/>
                  </a:lnTo>
                  <a:lnTo>
                    <a:pt x="2827597" y="3465978"/>
                  </a:lnTo>
                  <a:close/>
                  <a:moveTo>
                    <a:pt x="2402802" y="3447218"/>
                  </a:moveTo>
                  <a:lnTo>
                    <a:pt x="2397719" y="3450714"/>
                  </a:lnTo>
                  <a:lnTo>
                    <a:pt x="2391365" y="3453891"/>
                  </a:lnTo>
                  <a:lnTo>
                    <a:pt x="2383740" y="3457387"/>
                  </a:lnTo>
                  <a:lnTo>
                    <a:pt x="2376433" y="3460565"/>
                  </a:lnTo>
                  <a:lnTo>
                    <a:pt x="2347841" y="3472005"/>
                  </a:lnTo>
                  <a:lnTo>
                    <a:pt x="2347841" y="3562893"/>
                  </a:lnTo>
                  <a:lnTo>
                    <a:pt x="2355784" y="3558761"/>
                  </a:lnTo>
                  <a:lnTo>
                    <a:pt x="2363408" y="3554630"/>
                  </a:lnTo>
                  <a:lnTo>
                    <a:pt x="2371033" y="3550181"/>
                  </a:lnTo>
                  <a:lnTo>
                    <a:pt x="2378340" y="3545414"/>
                  </a:lnTo>
                  <a:lnTo>
                    <a:pt x="2385329" y="3540648"/>
                  </a:lnTo>
                  <a:lnTo>
                    <a:pt x="2391683" y="3535881"/>
                  </a:lnTo>
                  <a:lnTo>
                    <a:pt x="2397719" y="3531114"/>
                  </a:lnTo>
                  <a:lnTo>
                    <a:pt x="2402802" y="3526983"/>
                  </a:lnTo>
                  <a:lnTo>
                    <a:pt x="2402802" y="3447218"/>
                  </a:lnTo>
                  <a:close/>
                  <a:moveTo>
                    <a:pt x="1175646" y="3447218"/>
                  </a:moveTo>
                  <a:lnTo>
                    <a:pt x="1170561" y="3450714"/>
                  </a:lnTo>
                  <a:lnTo>
                    <a:pt x="1164205" y="3453891"/>
                  </a:lnTo>
                  <a:lnTo>
                    <a:pt x="1156578" y="3457387"/>
                  </a:lnTo>
                  <a:lnTo>
                    <a:pt x="1149269" y="3460565"/>
                  </a:lnTo>
                  <a:lnTo>
                    <a:pt x="1120669" y="3472005"/>
                  </a:lnTo>
                  <a:lnTo>
                    <a:pt x="1120669" y="3562893"/>
                  </a:lnTo>
                  <a:lnTo>
                    <a:pt x="1128613" y="3558761"/>
                  </a:lnTo>
                  <a:lnTo>
                    <a:pt x="1136240" y="3554630"/>
                  </a:lnTo>
                  <a:lnTo>
                    <a:pt x="1144185" y="3550181"/>
                  </a:lnTo>
                  <a:lnTo>
                    <a:pt x="1151176" y="3545414"/>
                  </a:lnTo>
                  <a:lnTo>
                    <a:pt x="1158167" y="3540648"/>
                  </a:lnTo>
                  <a:lnTo>
                    <a:pt x="1164523" y="3535881"/>
                  </a:lnTo>
                  <a:lnTo>
                    <a:pt x="1170561" y="3531114"/>
                  </a:lnTo>
                  <a:lnTo>
                    <a:pt x="1175646" y="3526347"/>
                  </a:lnTo>
                  <a:lnTo>
                    <a:pt x="1175646" y="3447218"/>
                  </a:lnTo>
                  <a:close/>
                  <a:moveTo>
                    <a:pt x="3717945" y="3422692"/>
                  </a:moveTo>
                  <a:lnTo>
                    <a:pt x="3711914" y="3426193"/>
                  </a:lnTo>
                  <a:lnTo>
                    <a:pt x="3704931" y="3430013"/>
                  </a:lnTo>
                  <a:lnTo>
                    <a:pt x="3696678" y="3433832"/>
                  </a:lnTo>
                  <a:lnTo>
                    <a:pt x="3688425" y="3437651"/>
                  </a:lnTo>
                  <a:lnTo>
                    <a:pt x="3671285" y="3444335"/>
                  </a:lnTo>
                  <a:lnTo>
                    <a:pt x="3656684" y="3450064"/>
                  </a:lnTo>
                  <a:lnTo>
                    <a:pt x="3656684" y="3551276"/>
                  </a:lnTo>
                  <a:lnTo>
                    <a:pt x="3665254" y="3546820"/>
                  </a:lnTo>
                  <a:lnTo>
                    <a:pt x="3674142" y="3542046"/>
                  </a:lnTo>
                  <a:lnTo>
                    <a:pt x="3682394" y="3537272"/>
                  </a:lnTo>
                  <a:lnTo>
                    <a:pt x="3690647" y="3532179"/>
                  </a:lnTo>
                  <a:lnTo>
                    <a:pt x="3698582" y="3526769"/>
                  </a:lnTo>
                  <a:lnTo>
                    <a:pt x="3705566" y="3521358"/>
                  </a:lnTo>
                  <a:lnTo>
                    <a:pt x="3711914" y="3515947"/>
                  </a:lnTo>
                  <a:lnTo>
                    <a:pt x="3717945" y="3510855"/>
                  </a:lnTo>
                  <a:lnTo>
                    <a:pt x="3717945" y="3422692"/>
                  </a:lnTo>
                  <a:close/>
                  <a:moveTo>
                    <a:pt x="1455133" y="3410672"/>
                  </a:moveTo>
                  <a:lnTo>
                    <a:pt x="1455133" y="3516813"/>
                  </a:lnTo>
                  <a:lnTo>
                    <a:pt x="1457675" y="3519674"/>
                  </a:lnTo>
                  <a:lnTo>
                    <a:pt x="1460216" y="3522534"/>
                  </a:lnTo>
                  <a:lnTo>
                    <a:pt x="1466888" y="3528572"/>
                  </a:lnTo>
                  <a:lnTo>
                    <a:pt x="1475466" y="3534610"/>
                  </a:lnTo>
                  <a:lnTo>
                    <a:pt x="1484679" y="3540965"/>
                  </a:lnTo>
                  <a:lnTo>
                    <a:pt x="1495162" y="3547639"/>
                  </a:lnTo>
                  <a:lnTo>
                    <a:pt x="1505964" y="3553677"/>
                  </a:lnTo>
                  <a:lnTo>
                    <a:pt x="1517083" y="3559715"/>
                  </a:lnTo>
                  <a:lnTo>
                    <a:pt x="1528202" y="3564799"/>
                  </a:lnTo>
                  <a:lnTo>
                    <a:pt x="1528202" y="3457387"/>
                  </a:lnTo>
                  <a:lnTo>
                    <a:pt x="1517083" y="3452302"/>
                  </a:lnTo>
                  <a:lnTo>
                    <a:pt x="1506917" y="3446582"/>
                  </a:lnTo>
                  <a:lnTo>
                    <a:pt x="1497068" y="3441180"/>
                  </a:lnTo>
                  <a:lnTo>
                    <a:pt x="1487538" y="3435142"/>
                  </a:lnTo>
                  <a:lnTo>
                    <a:pt x="1478960" y="3429422"/>
                  </a:lnTo>
                  <a:lnTo>
                    <a:pt x="1470700" y="3423384"/>
                  </a:lnTo>
                  <a:lnTo>
                    <a:pt x="1462758" y="3417028"/>
                  </a:lnTo>
                  <a:lnTo>
                    <a:pt x="1455133" y="3410672"/>
                  </a:lnTo>
                  <a:close/>
                  <a:moveTo>
                    <a:pt x="227694" y="3410672"/>
                  </a:moveTo>
                  <a:lnTo>
                    <a:pt x="227694" y="3516813"/>
                  </a:lnTo>
                  <a:lnTo>
                    <a:pt x="230237" y="3519674"/>
                  </a:lnTo>
                  <a:lnTo>
                    <a:pt x="233097" y="3522534"/>
                  </a:lnTo>
                  <a:lnTo>
                    <a:pt x="239770" y="3528572"/>
                  </a:lnTo>
                  <a:lnTo>
                    <a:pt x="248033" y="3534610"/>
                  </a:lnTo>
                  <a:lnTo>
                    <a:pt x="257566" y="3540965"/>
                  </a:lnTo>
                  <a:lnTo>
                    <a:pt x="267735" y="3547639"/>
                  </a:lnTo>
                  <a:lnTo>
                    <a:pt x="278858" y="3553677"/>
                  </a:lnTo>
                  <a:lnTo>
                    <a:pt x="289662" y="3559715"/>
                  </a:lnTo>
                  <a:lnTo>
                    <a:pt x="300785" y="3564799"/>
                  </a:lnTo>
                  <a:lnTo>
                    <a:pt x="300785" y="3457387"/>
                  </a:lnTo>
                  <a:lnTo>
                    <a:pt x="289662" y="3452302"/>
                  </a:lnTo>
                  <a:lnTo>
                    <a:pt x="279493" y="3446582"/>
                  </a:lnTo>
                  <a:lnTo>
                    <a:pt x="269642" y="3441180"/>
                  </a:lnTo>
                  <a:lnTo>
                    <a:pt x="260108" y="3435142"/>
                  </a:lnTo>
                  <a:lnTo>
                    <a:pt x="251528" y="3429422"/>
                  </a:lnTo>
                  <a:lnTo>
                    <a:pt x="243266" y="3423384"/>
                  </a:lnTo>
                  <a:lnTo>
                    <a:pt x="235321" y="3417028"/>
                  </a:lnTo>
                  <a:lnTo>
                    <a:pt x="227694" y="3410672"/>
                  </a:lnTo>
                  <a:close/>
                  <a:moveTo>
                    <a:pt x="2665715" y="3381953"/>
                  </a:moveTo>
                  <a:lnTo>
                    <a:pt x="2665715" y="3500670"/>
                  </a:lnTo>
                  <a:lnTo>
                    <a:pt x="2668254" y="3503216"/>
                  </a:lnTo>
                  <a:lnTo>
                    <a:pt x="2671429" y="3506399"/>
                  </a:lnTo>
                  <a:lnTo>
                    <a:pt x="2678729" y="3512765"/>
                  </a:lnTo>
                  <a:lnTo>
                    <a:pt x="2687934" y="3519767"/>
                  </a:lnTo>
                  <a:lnTo>
                    <a:pt x="2698726" y="3527087"/>
                  </a:lnTo>
                  <a:lnTo>
                    <a:pt x="2710153" y="3534089"/>
                  </a:lnTo>
                  <a:lnTo>
                    <a:pt x="2722215" y="3541409"/>
                  </a:lnTo>
                  <a:lnTo>
                    <a:pt x="2734594" y="3547457"/>
                  </a:lnTo>
                  <a:lnTo>
                    <a:pt x="2746656" y="3553504"/>
                  </a:lnTo>
                  <a:lnTo>
                    <a:pt x="2746656" y="3434150"/>
                  </a:lnTo>
                  <a:lnTo>
                    <a:pt x="2734594" y="3428103"/>
                  </a:lnTo>
                  <a:lnTo>
                    <a:pt x="2723167" y="3422374"/>
                  </a:lnTo>
                  <a:lnTo>
                    <a:pt x="2712058" y="3416009"/>
                  </a:lnTo>
                  <a:lnTo>
                    <a:pt x="2701583" y="3409325"/>
                  </a:lnTo>
                  <a:lnTo>
                    <a:pt x="2691743" y="3402959"/>
                  </a:lnTo>
                  <a:lnTo>
                    <a:pt x="2682538" y="3396276"/>
                  </a:lnTo>
                  <a:lnTo>
                    <a:pt x="2673650" y="3388955"/>
                  </a:lnTo>
                  <a:lnTo>
                    <a:pt x="2665715" y="3381953"/>
                  </a:lnTo>
                  <a:close/>
                  <a:moveTo>
                    <a:pt x="1916773" y="3320218"/>
                  </a:moveTo>
                  <a:lnTo>
                    <a:pt x="1916773" y="3423312"/>
                  </a:lnTo>
                  <a:lnTo>
                    <a:pt x="1938033" y="3423629"/>
                  </a:lnTo>
                  <a:lnTo>
                    <a:pt x="1959928" y="3424263"/>
                  </a:lnTo>
                  <a:lnTo>
                    <a:pt x="1989755" y="3423629"/>
                  </a:lnTo>
                  <a:lnTo>
                    <a:pt x="1989755" y="3320535"/>
                  </a:lnTo>
                  <a:lnTo>
                    <a:pt x="1959293" y="3320852"/>
                  </a:lnTo>
                  <a:lnTo>
                    <a:pt x="1938033" y="3320852"/>
                  </a:lnTo>
                  <a:lnTo>
                    <a:pt x="1916773" y="3320218"/>
                  </a:lnTo>
                  <a:close/>
                  <a:moveTo>
                    <a:pt x="1404938" y="3314700"/>
                  </a:moveTo>
                  <a:lnTo>
                    <a:pt x="1408115" y="3320420"/>
                  </a:lnTo>
                  <a:lnTo>
                    <a:pt x="1411928" y="3325505"/>
                  </a:lnTo>
                  <a:lnTo>
                    <a:pt x="1415740" y="3330590"/>
                  </a:lnTo>
                  <a:lnTo>
                    <a:pt x="1419552" y="3335992"/>
                  </a:lnTo>
                  <a:lnTo>
                    <a:pt x="1424000" y="3340759"/>
                  </a:lnTo>
                  <a:lnTo>
                    <a:pt x="1428447" y="3346161"/>
                  </a:lnTo>
                  <a:lnTo>
                    <a:pt x="1438296" y="3356013"/>
                  </a:lnTo>
                  <a:lnTo>
                    <a:pt x="1448780" y="3365229"/>
                  </a:lnTo>
                  <a:lnTo>
                    <a:pt x="1460852" y="3374444"/>
                  </a:lnTo>
                  <a:lnTo>
                    <a:pt x="1472924" y="3383025"/>
                  </a:lnTo>
                  <a:lnTo>
                    <a:pt x="1486267" y="3391287"/>
                  </a:lnTo>
                  <a:lnTo>
                    <a:pt x="1500563" y="3399550"/>
                  </a:lnTo>
                  <a:lnTo>
                    <a:pt x="1515494" y="3407494"/>
                  </a:lnTo>
                  <a:lnTo>
                    <a:pt x="1531061" y="3415121"/>
                  </a:lnTo>
                  <a:lnTo>
                    <a:pt x="1547263" y="3422113"/>
                  </a:lnTo>
                  <a:lnTo>
                    <a:pt x="1564101" y="3428786"/>
                  </a:lnTo>
                  <a:lnTo>
                    <a:pt x="1581574" y="3435142"/>
                  </a:lnTo>
                  <a:lnTo>
                    <a:pt x="1599682" y="3441498"/>
                  </a:lnTo>
                  <a:lnTo>
                    <a:pt x="1618108" y="3447218"/>
                  </a:lnTo>
                  <a:lnTo>
                    <a:pt x="1637170" y="3452620"/>
                  </a:lnTo>
                  <a:lnTo>
                    <a:pt x="1656866" y="3457705"/>
                  </a:lnTo>
                  <a:lnTo>
                    <a:pt x="1676881" y="3462472"/>
                  </a:lnTo>
                  <a:lnTo>
                    <a:pt x="1697213" y="3466921"/>
                  </a:lnTo>
                  <a:lnTo>
                    <a:pt x="1718180" y="3471052"/>
                  </a:lnTo>
                  <a:lnTo>
                    <a:pt x="1738830" y="3474865"/>
                  </a:lnTo>
                  <a:lnTo>
                    <a:pt x="1760116" y="3478361"/>
                  </a:lnTo>
                  <a:lnTo>
                    <a:pt x="1782036" y="3480903"/>
                  </a:lnTo>
                  <a:lnTo>
                    <a:pt x="1803639" y="3483763"/>
                  </a:lnTo>
                  <a:lnTo>
                    <a:pt x="1825877" y="3486306"/>
                  </a:lnTo>
                  <a:lnTo>
                    <a:pt x="1847798" y="3488213"/>
                  </a:lnTo>
                  <a:lnTo>
                    <a:pt x="1870036" y="3489801"/>
                  </a:lnTo>
                  <a:lnTo>
                    <a:pt x="1891957" y="3490755"/>
                  </a:lnTo>
                  <a:lnTo>
                    <a:pt x="1914513" y="3492026"/>
                  </a:lnTo>
                  <a:lnTo>
                    <a:pt x="1936751" y="3492344"/>
                  </a:lnTo>
                  <a:lnTo>
                    <a:pt x="1959307" y="3492979"/>
                  </a:lnTo>
                  <a:lnTo>
                    <a:pt x="1978051" y="3492344"/>
                  </a:lnTo>
                  <a:lnTo>
                    <a:pt x="1996794" y="3492026"/>
                  </a:lnTo>
                  <a:lnTo>
                    <a:pt x="2015538" y="3491708"/>
                  </a:lnTo>
                  <a:lnTo>
                    <a:pt x="2034599" y="3490437"/>
                  </a:lnTo>
                  <a:lnTo>
                    <a:pt x="2053025" y="3489801"/>
                  </a:lnTo>
                  <a:lnTo>
                    <a:pt x="2071769" y="3488213"/>
                  </a:lnTo>
                  <a:lnTo>
                    <a:pt x="2090513" y="3486624"/>
                  </a:lnTo>
                  <a:lnTo>
                    <a:pt x="2108621" y="3484717"/>
                  </a:lnTo>
                  <a:lnTo>
                    <a:pt x="2127365" y="3482492"/>
                  </a:lnTo>
                  <a:lnTo>
                    <a:pt x="2145473" y="3480268"/>
                  </a:lnTo>
                  <a:lnTo>
                    <a:pt x="2163581" y="3477408"/>
                  </a:lnTo>
                  <a:lnTo>
                    <a:pt x="2181372" y="3474865"/>
                  </a:lnTo>
                  <a:lnTo>
                    <a:pt x="2199163" y="3471688"/>
                  </a:lnTo>
                  <a:lnTo>
                    <a:pt x="2216318" y="3468510"/>
                  </a:lnTo>
                  <a:lnTo>
                    <a:pt x="2233473" y="3464696"/>
                  </a:lnTo>
                  <a:lnTo>
                    <a:pt x="2250311" y="3460883"/>
                  </a:lnTo>
                  <a:lnTo>
                    <a:pt x="2266830" y="3457069"/>
                  </a:lnTo>
                  <a:lnTo>
                    <a:pt x="2283668" y="3452620"/>
                  </a:lnTo>
                  <a:lnTo>
                    <a:pt x="2299235" y="3448171"/>
                  </a:lnTo>
                  <a:lnTo>
                    <a:pt x="2315119" y="3443404"/>
                  </a:lnTo>
                  <a:lnTo>
                    <a:pt x="2330051" y="3438320"/>
                  </a:lnTo>
                  <a:lnTo>
                    <a:pt x="2344982" y="3432917"/>
                  </a:lnTo>
                  <a:lnTo>
                    <a:pt x="2359278" y="3427833"/>
                  </a:lnTo>
                  <a:lnTo>
                    <a:pt x="2373574" y="3421795"/>
                  </a:lnTo>
                  <a:lnTo>
                    <a:pt x="2386917" y="3415757"/>
                  </a:lnTo>
                  <a:lnTo>
                    <a:pt x="2399942" y="3409719"/>
                  </a:lnTo>
                  <a:lnTo>
                    <a:pt x="2412650" y="3403363"/>
                  </a:lnTo>
                  <a:lnTo>
                    <a:pt x="2424722" y="3396690"/>
                  </a:lnTo>
                  <a:lnTo>
                    <a:pt x="2436159" y="3389380"/>
                  </a:lnTo>
                  <a:lnTo>
                    <a:pt x="2446961" y="3382389"/>
                  </a:lnTo>
                  <a:lnTo>
                    <a:pt x="2457444" y="3375080"/>
                  </a:lnTo>
                  <a:lnTo>
                    <a:pt x="2466975" y="3367453"/>
                  </a:lnTo>
                  <a:lnTo>
                    <a:pt x="2466975" y="3464378"/>
                  </a:lnTo>
                  <a:lnTo>
                    <a:pt x="2466657" y="3464696"/>
                  </a:lnTo>
                  <a:lnTo>
                    <a:pt x="2466340" y="3472641"/>
                  </a:lnTo>
                  <a:lnTo>
                    <a:pt x="2466022" y="3477408"/>
                  </a:lnTo>
                  <a:lnTo>
                    <a:pt x="2464751" y="3482492"/>
                  </a:lnTo>
                  <a:lnTo>
                    <a:pt x="2463480" y="3487895"/>
                  </a:lnTo>
                  <a:lnTo>
                    <a:pt x="2461892" y="3492344"/>
                  </a:lnTo>
                  <a:lnTo>
                    <a:pt x="2459986" y="3497111"/>
                  </a:lnTo>
                  <a:lnTo>
                    <a:pt x="2457444" y="3501877"/>
                  </a:lnTo>
                  <a:lnTo>
                    <a:pt x="2455220" y="3506962"/>
                  </a:lnTo>
                  <a:lnTo>
                    <a:pt x="2452361" y="3511729"/>
                  </a:lnTo>
                  <a:lnTo>
                    <a:pt x="2449184" y="3516178"/>
                  </a:lnTo>
                  <a:lnTo>
                    <a:pt x="2445690" y="3520945"/>
                  </a:lnTo>
                  <a:lnTo>
                    <a:pt x="2441878" y="3525712"/>
                  </a:lnTo>
                  <a:lnTo>
                    <a:pt x="2437748" y="3529843"/>
                  </a:lnTo>
                  <a:lnTo>
                    <a:pt x="2429170" y="3539059"/>
                  </a:lnTo>
                  <a:lnTo>
                    <a:pt x="2419322" y="3547639"/>
                  </a:lnTo>
                  <a:lnTo>
                    <a:pt x="2408202" y="3556537"/>
                  </a:lnTo>
                  <a:lnTo>
                    <a:pt x="2396130" y="3564799"/>
                  </a:lnTo>
                  <a:lnTo>
                    <a:pt x="2383423" y="3572744"/>
                  </a:lnTo>
                  <a:lnTo>
                    <a:pt x="2369127" y="3580689"/>
                  </a:lnTo>
                  <a:lnTo>
                    <a:pt x="2354195" y="3587998"/>
                  </a:lnTo>
                  <a:lnTo>
                    <a:pt x="2338311" y="3595625"/>
                  </a:lnTo>
                  <a:lnTo>
                    <a:pt x="2321791" y="3602298"/>
                  </a:lnTo>
                  <a:lnTo>
                    <a:pt x="2304636" y="3608972"/>
                  </a:lnTo>
                  <a:lnTo>
                    <a:pt x="2285892" y="3615328"/>
                  </a:lnTo>
                  <a:lnTo>
                    <a:pt x="2266830" y="3621683"/>
                  </a:lnTo>
                  <a:lnTo>
                    <a:pt x="2247134" y="3627086"/>
                  </a:lnTo>
                  <a:lnTo>
                    <a:pt x="2226802" y="3632806"/>
                  </a:lnTo>
                  <a:lnTo>
                    <a:pt x="2205516" y="3637255"/>
                  </a:lnTo>
                  <a:lnTo>
                    <a:pt x="2183278" y="3642022"/>
                  </a:lnTo>
                  <a:lnTo>
                    <a:pt x="2160722" y="3646471"/>
                  </a:lnTo>
                  <a:lnTo>
                    <a:pt x="2137848" y="3649967"/>
                  </a:lnTo>
                  <a:lnTo>
                    <a:pt x="2114340" y="3653462"/>
                  </a:lnTo>
                  <a:lnTo>
                    <a:pt x="2089877" y="3656640"/>
                  </a:lnTo>
                  <a:lnTo>
                    <a:pt x="2065415" y="3659182"/>
                  </a:lnTo>
                  <a:lnTo>
                    <a:pt x="2040000" y="3661407"/>
                  </a:lnTo>
                  <a:lnTo>
                    <a:pt x="2014267" y="3662996"/>
                  </a:lnTo>
                  <a:lnTo>
                    <a:pt x="1988217" y="3664267"/>
                  </a:lnTo>
                  <a:lnTo>
                    <a:pt x="1962166" y="3664903"/>
                  </a:lnTo>
                  <a:lnTo>
                    <a:pt x="1935480" y="3665538"/>
                  </a:lnTo>
                  <a:lnTo>
                    <a:pt x="1908159" y="3664903"/>
                  </a:lnTo>
                  <a:lnTo>
                    <a:pt x="1881155" y="3664267"/>
                  </a:lnTo>
                  <a:lnTo>
                    <a:pt x="1854469" y="3662996"/>
                  </a:lnTo>
                  <a:lnTo>
                    <a:pt x="1828419" y="3661089"/>
                  </a:lnTo>
                  <a:lnTo>
                    <a:pt x="1803004" y="3659182"/>
                  </a:lnTo>
                  <a:lnTo>
                    <a:pt x="1777588" y="3656322"/>
                  </a:lnTo>
                  <a:lnTo>
                    <a:pt x="1752809" y="3653145"/>
                  </a:lnTo>
                  <a:lnTo>
                    <a:pt x="1728664" y="3649649"/>
                  </a:lnTo>
                  <a:lnTo>
                    <a:pt x="1705155" y="3645835"/>
                  </a:lnTo>
                  <a:lnTo>
                    <a:pt x="1682282" y="3641069"/>
                  </a:lnTo>
                  <a:lnTo>
                    <a:pt x="1660043" y="3636302"/>
                  </a:lnTo>
                  <a:lnTo>
                    <a:pt x="1638440" y="3631217"/>
                  </a:lnTo>
                  <a:lnTo>
                    <a:pt x="1617791" y="3625497"/>
                  </a:lnTo>
                  <a:lnTo>
                    <a:pt x="1597776" y="3619777"/>
                  </a:lnTo>
                  <a:lnTo>
                    <a:pt x="1578397" y="3613421"/>
                  </a:lnTo>
                  <a:lnTo>
                    <a:pt x="1559653" y="3606747"/>
                  </a:lnTo>
                  <a:lnTo>
                    <a:pt x="1542498" y="3599438"/>
                  </a:lnTo>
                  <a:lnTo>
                    <a:pt x="1525343" y="3592447"/>
                  </a:lnTo>
                  <a:lnTo>
                    <a:pt x="1509776" y="3584820"/>
                  </a:lnTo>
                  <a:lnTo>
                    <a:pt x="1495162" y="3576875"/>
                  </a:lnTo>
                  <a:lnTo>
                    <a:pt x="1481184" y="3568613"/>
                  </a:lnTo>
                  <a:lnTo>
                    <a:pt x="1468159" y="3560350"/>
                  </a:lnTo>
                  <a:lnTo>
                    <a:pt x="1456404" y="3551770"/>
                  </a:lnTo>
                  <a:lnTo>
                    <a:pt x="1445603" y="3542554"/>
                  </a:lnTo>
                  <a:lnTo>
                    <a:pt x="1440837" y="3538423"/>
                  </a:lnTo>
                  <a:lnTo>
                    <a:pt x="1436390" y="3533656"/>
                  </a:lnTo>
                  <a:lnTo>
                    <a:pt x="1431942" y="3529207"/>
                  </a:lnTo>
                  <a:lnTo>
                    <a:pt x="1428130" y="3524440"/>
                  </a:lnTo>
                  <a:lnTo>
                    <a:pt x="1424318" y="3519674"/>
                  </a:lnTo>
                  <a:lnTo>
                    <a:pt x="1420823" y="3514907"/>
                  </a:lnTo>
                  <a:lnTo>
                    <a:pt x="1417646" y="3510140"/>
                  </a:lnTo>
                  <a:lnTo>
                    <a:pt x="1415105" y="3505055"/>
                  </a:lnTo>
                  <a:lnTo>
                    <a:pt x="1412563" y="3500288"/>
                  </a:lnTo>
                  <a:lnTo>
                    <a:pt x="1410339" y="3495204"/>
                  </a:lnTo>
                  <a:lnTo>
                    <a:pt x="1408115" y="3490437"/>
                  </a:lnTo>
                  <a:lnTo>
                    <a:pt x="1407162" y="3485352"/>
                  </a:lnTo>
                  <a:lnTo>
                    <a:pt x="1405892" y="3480268"/>
                  </a:lnTo>
                  <a:lnTo>
                    <a:pt x="1404621" y="3475183"/>
                  </a:lnTo>
                  <a:lnTo>
                    <a:pt x="1404303" y="3470099"/>
                  </a:lnTo>
                  <a:lnTo>
                    <a:pt x="1404303" y="3464696"/>
                  </a:lnTo>
                  <a:lnTo>
                    <a:pt x="1403350" y="3464696"/>
                  </a:lnTo>
                  <a:lnTo>
                    <a:pt x="1403350" y="3333132"/>
                  </a:lnTo>
                  <a:lnTo>
                    <a:pt x="1403350" y="3329318"/>
                  </a:lnTo>
                  <a:lnTo>
                    <a:pt x="1403985" y="3322327"/>
                  </a:lnTo>
                  <a:lnTo>
                    <a:pt x="1404938" y="3314700"/>
                  </a:lnTo>
                  <a:close/>
                  <a:moveTo>
                    <a:pt x="177802" y="3314700"/>
                  </a:moveTo>
                  <a:lnTo>
                    <a:pt x="180980" y="3320420"/>
                  </a:lnTo>
                  <a:lnTo>
                    <a:pt x="184476" y="3325505"/>
                  </a:lnTo>
                  <a:lnTo>
                    <a:pt x="188289" y="3330590"/>
                  </a:lnTo>
                  <a:lnTo>
                    <a:pt x="192420" y="3335992"/>
                  </a:lnTo>
                  <a:lnTo>
                    <a:pt x="196551" y="3340759"/>
                  </a:lnTo>
                  <a:lnTo>
                    <a:pt x="201000" y="3346161"/>
                  </a:lnTo>
                  <a:lnTo>
                    <a:pt x="210852" y="3356013"/>
                  </a:lnTo>
                  <a:lnTo>
                    <a:pt x="221656" y="3365229"/>
                  </a:lnTo>
                  <a:lnTo>
                    <a:pt x="233414" y="3374444"/>
                  </a:lnTo>
                  <a:lnTo>
                    <a:pt x="245490" y="3383025"/>
                  </a:lnTo>
                  <a:lnTo>
                    <a:pt x="259155" y="3391287"/>
                  </a:lnTo>
                  <a:lnTo>
                    <a:pt x="273138" y="3399550"/>
                  </a:lnTo>
                  <a:lnTo>
                    <a:pt x="288073" y="3407494"/>
                  </a:lnTo>
                  <a:lnTo>
                    <a:pt x="303645" y="3415121"/>
                  </a:lnTo>
                  <a:lnTo>
                    <a:pt x="319852" y="3422113"/>
                  </a:lnTo>
                  <a:lnTo>
                    <a:pt x="336694" y="3428786"/>
                  </a:lnTo>
                  <a:lnTo>
                    <a:pt x="354173" y="3435142"/>
                  </a:lnTo>
                  <a:lnTo>
                    <a:pt x="372286" y="3441498"/>
                  </a:lnTo>
                  <a:lnTo>
                    <a:pt x="390718" y="3447218"/>
                  </a:lnTo>
                  <a:lnTo>
                    <a:pt x="409785" y="3452620"/>
                  </a:lnTo>
                  <a:lnTo>
                    <a:pt x="429488" y="3457705"/>
                  </a:lnTo>
                  <a:lnTo>
                    <a:pt x="449826" y="3462472"/>
                  </a:lnTo>
                  <a:lnTo>
                    <a:pt x="469846" y="3466921"/>
                  </a:lnTo>
                  <a:lnTo>
                    <a:pt x="490820" y="3471052"/>
                  </a:lnTo>
                  <a:lnTo>
                    <a:pt x="511794" y="3474865"/>
                  </a:lnTo>
                  <a:lnTo>
                    <a:pt x="533085" y="3478361"/>
                  </a:lnTo>
                  <a:lnTo>
                    <a:pt x="554695" y="3480903"/>
                  </a:lnTo>
                  <a:lnTo>
                    <a:pt x="576304" y="3483763"/>
                  </a:lnTo>
                  <a:lnTo>
                    <a:pt x="598549" y="3486306"/>
                  </a:lnTo>
                  <a:lnTo>
                    <a:pt x="620476" y="3488213"/>
                  </a:lnTo>
                  <a:lnTo>
                    <a:pt x="642721" y="3489801"/>
                  </a:lnTo>
                  <a:lnTo>
                    <a:pt x="664966" y="3490755"/>
                  </a:lnTo>
                  <a:lnTo>
                    <a:pt x="687211" y="3492026"/>
                  </a:lnTo>
                  <a:lnTo>
                    <a:pt x="709456" y="3492344"/>
                  </a:lnTo>
                  <a:lnTo>
                    <a:pt x="732018" y="3492344"/>
                  </a:lnTo>
                  <a:lnTo>
                    <a:pt x="750768" y="3492344"/>
                  </a:lnTo>
                  <a:lnTo>
                    <a:pt x="769517" y="3492026"/>
                  </a:lnTo>
                  <a:lnTo>
                    <a:pt x="788266" y="3491708"/>
                  </a:lnTo>
                  <a:lnTo>
                    <a:pt x="807333" y="3490437"/>
                  </a:lnTo>
                  <a:lnTo>
                    <a:pt x="825765" y="3489801"/>
                  </a:lnTo>
                  <a:lnTo>
                    <a:pt x="844832" y="3488213"/>
                  </a:lnTo>
                  <a:lnTo>
                    <a:pt x="863263" y="3486624"/>
                  </a:lnTo>
                  <a:lnTo>
                    <a:pt x="881695" y="3484717"/>
                  </a:lnTo>
                  <a:lnTo>
                    <a:pt x="900126" y="3482492"/>
                  </a:lnTo>
                  <a:lnTo>
                    <a:pt x="918240" y="3480268"/>
                  </a:lnTo>
                  <a:lnTo>
                    <a:pt x="936354" y="3477408"/>
                  </a:lnTo>
                  <a:lnTo>
                    <a:pt x="954150" y="3474865"/>
                  </a:lnTo>
                  <a:lnTo>
                    <a:pt x="971946" y="3471688"/>
                  </a:lnTo>
                  <a:lnTo>
                    <a:pt x="989424" y="3468510"/>
                  </a:lnTo>
                  <a:lnTo>
                    <a:pt x="1006266" y="3464696"/>
                  </a:lnTo>
                  <a:lnTo>
                    <a:pt x="1023109" y="3460883"/>
                  </a:lnTo>
                  <a:lnTo>
                    <a:pt x="1039952" y="3457069"/>
                  </a:lnTo>
                  <a:lnTo>
                    <a:pt x="1056476" y="3452620"/>
                  </a:lnTo>
                  <a:lnTo>
                    <a:pt x="1072366" y="3448171"/>
                  </a:lnTo>
                  <a:lnTo>
                    <a:pt x="1087937" y="3443087"/>
                  </a:lnTo>
                  <a:lnTo>
                    <a:pt x="1102873" y="3438320"/>
                  </a:lnTo>
                  <a:lnTo>
                    <a:pt x="1118126" y="3432917"/>
                  </a:lnTo>
                  <a:lnTo>
                    <a:pt x="1132109" y="3427833"/>
                  </a:lnTo>
                  <a:lnTo>
                    <a:pt x="1146409" y="3421795"/>
                  </a:lnTo>
                  <a:lnTo>
                    <a:pt x="1159756" y="3415757"/>
                  </a:lnTo>
                  <a:lnTo>
                    <a:pt x="1172785" y="3409719"/>
                  </a:lnTo>
                  <a:lnTo>
                    <a:pt x="1185497" y="3403363"/>
                  </a:lnTo>
                  <a:lnTo>
                    <a:pt x="1197890" y="3396690"/>
                  </a:lnTo>
                  <a:lnTo>
                    <a:pt x="1209331" y="3389380"/>
                  </a:lnTo>
                  <a:lnTo>
                    <a:pt x="1219818" y="3382389"/>
                  </a:lnTo>
                  <a:lnTo>
                    <a:pt x="1230622" y="3375080"/>
                  </a:lnTo>
                  <a:lnTo>
                    <a:pt x="1239838" y="3367453"/>
                  </a:lnTo>
                  <a:lnTo>
                    <a:pt x="1239838" y="3464378"/>
                  </a:lnTo>
                  <a:lnTo>
                    <a:pt x="1239838" y="3464696"/>
                  </a:lnTo>
                  <a:lnTo>
                    <a:pt x="1239520" y="3468827"/>
                  </a:lnTo>
                  <a:lnTo>
                    <a:pt x="1239202" y="3472641"/>
                  </a:lnTo>
                  <a:lnTo>
                    <a:pt x="1238885" y="3477408"/>
                  </a:lnTo>
                  <a:lnTo>
                    <a:pt x="1237614" y="3482492"/>
                  </a:lnTo>
                  <a:lnTo>
                    <a:pt x="1236342" y="3487895"/>
                  </a:lnTo>
                  <a:lnTo>
                    <a:pt x="1234754" y="3492344"/>
                  </a:lnTo>
                  <a:lnTo>
                    <a:pt x="1232847" y="3497111"/>
                  </a:lnTo>
                  <a:lnTo>
                    <a:pt x="1230622" y="3501877"/>
                  </a:lnTo>
                  <a:lnTo>
                    <a:pt x="1228080" y="3506962"/>
                  </a:lnTo>
                  <a:lnTo>
                    <a:pt x="1225538" y="3511729"/>
                  </a:lnTo>
                  <a:lnTo>
                    <a:pt x="1222360" y="3516178"/>
                  </a:lnTo>
                  <a:lnTo>
                    <a:pt x="1218546" y="3520945"/>
                  </a:lnTo>
                  <a:lnTo>
                    <a:pt x="1214733" y="3525712"/>
                  </a:lnTo>
                  <a:lnTo>
                    <a:pt x="1210920" y="3529843"/>
                  </a:lnTo>
                  <a:lnTo>
                    <a:pt x="1202022" y="3539059"/>
                  </a:lnTo>
                  <a:lnTo>
                    <a:pt x="1192170" y="3547639"/>
                  </a:lnTo>
                  <a:lnTo>
                    <a:pt x="1181048" y="3556537"/>
                  </a:lnTo>
                  <a:lnTo>
                    <a:pt x="1169290" y="3564799"/>
                  </a:lnTo>
                  <a:lnTo>
                    <a:pt x="1156261" y="3572744"/>
                  </a:lnTo>
                  <a:lnTo>
                    <a:pt x="1141960" y="3580689"/>
                  </a:lnTo>
                  <a:lnTo>
                    <a:pt x="1127024" y="3587998"/>
                  </a:lnTo>
                  <a:lnTo>
                    <a:pt x="1111453" y="3595625"/>
                  </a:lnTo>
                  <a:lnTo>
                    <a:pt x="1094610" y="3602298"/>
                  </a:lnTo>
                  <a:lnTo>
                    <a:pt x="1077450" y="3608972"/>
                  </a:lnTo>
                  <a:lnTo>
                    <a:pt x="1058701" y="3615328"/>
                  </a:lnTo>
                  <a:lnTo>
                    <a:pt x="1039952" y="3621683"/>
                  </a:lnTo>
                  <a:lnTo>
                    <a:pt x="1020249" y="3627086"/>
                  </a:lnTo>
                  <a:lnTo>
                    <a:pt x="999593" y="3632806"/>
                  </a:lnTo>
                  <a:lnTo>
                    <a:pt x="978301" y="3637255"/>
                  </a:lnTo>
                  <a:lnTo>
                    <a:pt x="956056" y="3642022"/>
                  </a:lnTo>
                  <a:lnTo>
                    <a:pt x="933494" y="3646471"/>
                  </a:lnTo>
                  <a:lnTo>
                    <a:pt x="910613" y="3649967"/>
                  </a:lnTo>
                  <a:lnTo>
                    <a:pt x="887097" y="3653462"/>
                  </a:lnTo>
                  <a:lnTo>
                    <a:pt x="862946" y="3656640"/>
                  </a:lnTo>
                  <a:lnTo>
                    <a:pt x="838158" y="3659182"/>
                  </a:lnTo>
                  <a:lnTo>
                    <a:pt x="812736" y="3661407"/>
                  </a:lnTo>
                  <a:lnTo>
                    <a:pt x="787313" y="3662996"/>
                  </a:lnTo>
                  <a:lnTo>
                    <a:pt x="761572" y="3664267"/>
                  </a:lnTo>
                  <a:lnTo>
                    <a:pt x="735196" y="3664903"/>
                  </a:lnTo>
                  <a:lnTo>
                    <a:pt x="708185" y="3665538"/>
                  </a:lnTo>
                  <a:lnTo>
                    <a:pt x="680855" y="3664903"/>
                  </a:lnTo>
                  <a:lnTo>
                    <a:pt x="654161" y="3664267"/>
                  </a:lnTo>
                  <a:lnTo>
                    <a:pt x="627467" y="3662996"/>
                  </a:lnTo>
                  <a:lnTo>
                    <a:pt x="601409" y="3661089"/>
                  </a:lnTo>
                  <a:lnTo>
                    <a:pt x="575668" y="3659182"/>
                  </a:lnTo>
                  <a:lnTo>
                    <a:pt x="550246" y="3656322"/>
                  </a:lnTo>
                  <a:lnTo>
                    <a:pt x="525458" y="3653145"/>
                  </a:lnTo>
                  <a:lnTo>
                    <a:pt x="501307" y="3649649"/>
                  </a:lnTo>
                  <a:lnTo>
                    <a:pt x="478109" y="3645835"/>
                  </a:lnTo>
                  <a:lnTo>
                    <a:pt x="455228" y="3641069"/>
                  </a:lnTo>
                  <a:lnTo>
                    <a:pt x="432665" y="3636302"/>
                  </a:lnTo>
                  <a:lnTo>
                    <a:pt x="411374" y="3631217"/>
                  </a:lnTo>
                  <a:lnTo>
                    <a:pt x="390400" y="3625497"/>
                  </a:lnTo>
                  <a:lnTo>
                    <a:pt x="370380" y="3619777"/>
                  </a:lnTo>
                  <a:lnTo>
                    <a:pt x="350995" y="3613421"/>
                  </a:lnTo>
                  <a:lnTo>
                    <a:pt x="332563" y="3606747"/>
                  </a:lnTo>
                  <a:lnTo>
                    <a:pt x="315085" y="3599438"/>
                  </a:lnTo>
                  <a:lnTo>
                    <a:pt x="297925" y="3592447"/>
                  </a:lnTo>
                  <a:lnTo>
                    <a:pt x="282353" y="3584820"/>
                  </a:lnTo>
                  <a:lnTo>
                    <a:pt x="267735" y="3576875"/>
                  </a:lnTo>
                  <a:lnTo>
                    <a:pt x="253753" y="3568613"/>
                  </a:lnTo>
                  <a:lnTo>
                    <a:pt x="240724" y="3560350"/>
                  </a:lnTo>
                  <a:lnTo>
                    <a:pt x="229283" y="3551770"/>
                  </a:lnTo>
                  <a:lnTo>
                    <a:pt x="218796" y="3542872"/>
                  </a:lnTo>
                  <a:lnTo>
                    <a:pt x="213712" y="3538423"/>
                  </a:lnTo>
                  <a:lnTo>
                    <a:pt x="208945" y="3533656"/>
                  </a:lnTo>
                  <a:lnTo>
                    <a:pt x="204814" y="3529207"/>
                  </a:lnTo>
                  <a:lnTo>
                    <a:pt x="200683" y="3524440"/>
                  </a:lnTo>
                  <a:lnTo>
                    <a:pt x="196869" y="3519674"/>
                  </a:lnTo>
                  <a:lnTo>
                    <a:pt x="193374" y="3514907"/>
                  </a:lnTo>
                  <a:lnTo>
                    <a:pt x="190196" y="3510140"/>
                  </a:lnTo>
                  <a:lnTo>
                    <a:pt x="187653" y="3505055"/>
                  </a:lnTo>
                  <a:lnTo>
                    <a:pt x="185111" y="3500288"/>
                  </a:lnTo>
                  <a:lnTo>
                    <a:pt x="182887" y="3495204"/>
                  </a:lnTo>
                  <a:lnTo>
                    <a:pt x="181298" y="3490437"/>
                  </a:lnTo>
                  <a:lnTo>
                    <a:pt x="179709" y="3485352"/>
                  </a:lnTo>
                  <a:lnTo>
                    <a:pt x="178438" y="3480268"/>
                  </a:lnTo>
                  <a:lnTo>
                    <a:pt x="177802" y="3475183"/>
                  </a:lnTo>
                  <a:lnTo>
                    <a:pt x="176849" y="3470099"/>
                  </a:lnTo>
                  <a:lnTo>
                    <a:pt x="176849" y="3464696"/>
                  </a:lnTo>
                  <a:lnTo>
                    <a:pt x="176531" y="3464696"/>
                  </a:lnTo>
                  <a:lnTo>
                    <a:pt x="176531" y="3333132"/>
                  </a:lnTo>
                  <a:lnTo>
                    <a:pt x="176213" y="3329318"/>
                  </a:lnTo>
                  <a:lnTo>
                    <a:pt x="176531" y="3322327"/>
                  </a:lnTo>
                  <a:lnTo>
                    <a:pt x="177802" y="3314700"/>
                  </a:lnTo>
                  <a:close/>
                  <a:moveTo>
                    <a:pt x="1771445" y="3307529"/>
                  </a:moveTo>
                  <a:lnTo>
                    <a:pt x="1771445" y="3411258"/>
                  </a:lnTo>
                  <a:lnTo>
                    <a:pt x="1789215" y="3413478"/>
                  </a:lnTo>
                  <a:lnTo>
                    <a:pt x="1807301" y="3415698"/>
                  </a:lnTo>
                  <a:lnTo>
                    <a:pt x="1825388" y="3417285"/>
                  </a:lnTo>
                  <a:lnTo>
                    <a:pt x="1843792" y="3419505"/>
                  </a:lnTo>
                  <a:lnTo>
                    <a:pt x="1843792" y="3315777"/>
                  </a:lnTo>
                  <a:lnTo>
                    <a:pt x="1825388" y="3314191"/>
                  </a:lnTo>
                  <a:lnTo>
                    <a:pt x="1807301" y="3312287"/>
                  </a:lnTo>
                  <a:lnTo>
                    <a:pt x="1789215" y="3309750"/>
                  </a:lnTo>
                  <a:lnTo>
                    <a:pt x="1771445" y="3307529"/>
                  </a:lnTo>
                  <a:close/>
                  <a:moveTo>
                    <a:pt x="3178346" y="3281045"/>
                  </a:moveTo>
                  <a:lnTo>
                    <a:pt x="3178346" y="3395980"/>
                  </a:lnTo>
                  <a:lnTo>
                    <a:pt x="3201835" y="3396298"/>
                  </a:lnTo>
                  <a:lnTo>
                    <a:pt x="3225959" y="3396615"/>
                  </a:lnTo>
                  <a:lnTo>
                    <a:pt x="3258970" y="3396298"/>
                  </a:lnTo>
                  <a:lnTo>
                    <a:pt x="3258970" y="3281363"/>
                  </a:lnTo>
                  <a:lnTo>
                    <a:pt x="3225641" y="3281680"/>
                  </a:lnTo>
                  <a:lnTo>
                    <a:pt x="3201835" y="3281363"/>
                  </a:lnTo>
                  <a:lnTo>
                    <a:pt x="3178346" y="3281045"/>
                  </a:lnTo>
                  <a:close/>
                  <a:moveTo>
                    <a:pt x="2609850" y="3275012"/>
                  </a:moveTo>
                  <a:lnTo>
                    <a:pt x="2613342" y="3281059"/>
                  </a:lnTo>
                  <a:lnTo>
                    <a:pt x="2617468" y="3287107"/>
                  </a:lnTo>
                  <a:lnTo>
                    <a:pt x="2621594" y="3292836"/>
                  </a:lnTo>
                  <a:lnTo>
                    <a:pt x="2626038" y="3298883"/>
                  </a:lnTo>
                  <a:lnTo>
                    <a:pt x="2631117" y="3304294"/>
                  </a:lnTo>
                  <a:lnTo>
                    <a:pt x="2635878" y="3310023"/>
                  </a:lnTo>
                  <a:lnTo>
                    <a:pt x="2641274" y="3315433"/>
                  </a:lnTo>
                  <a:lnTo>
                    <a:pt x="2646988" y="3320844"/>
                  </a:lnTo>
                  <a:lnTo>
                    <a:pt x="2658732" y="3331347"/>
                  </a:lnTo>
                  <a:lnTo>
                    <a:pt x="2671746" y="3341532"/>
                  </a:lnTo>
                  <a:lnTo>
                    <a:pt x="2685712" y="3351080"/>
                  </a:lnTo>
                  <a:lnTo>
                    <a:pt x="2700631" y="3360629"/>
                  </a:lnTo>
                  <a:lnTo>
                    <a:pt x="2715867" y="3369540"/>
                  </a:lnTo>
                  <a:lnTo>
                    <a:pt x="2732372" y="3378452"/>
                  </a:lnTo>
                  <a:lnTo>
                    <a:pt x="2749830" y="3386727"/>
                  </a:lnTo>
                  <a:lnTo>
                    <a:pt x="2767923" y="3394684"/>
                  </a:lnTo>
                  <a:lnTo>
                    <a:pt x="2786650" y="3402004"/>
                  </a:lnTo>
                  <a:lnTo>
                    <a:pt x="2805695" y="3409325"/>
                  </a:lnTo>
                  <a:lnTo>
                    <a:pt x="2826009" y="3416327"/>
                  </a:lnTo>
                  <a:lnTo>
                    <a:pt x="2846959" y="3422692"/>
                  </a:lnTo>
                  <a:lnTo>
                    <a:pt x="2867591" y="3428421"/>
                  </a:lnTo>
                  <a:lnTo>
                    <a:pt x="2889492" y="3434469"/>
                  </a:lnTo>
                  <a:lnTo>
                    <a:pt x="2912029" y="3439561"/>
                  </a:lnTo>
                  <a:lnTo>
                    <a:pt x="2934248" y="3444654"/>
                  </a:lnTo>
                  <a:lnTo>
                    <a:pt x="2957102" y="3449109"/>
                  </a:lnTo>
                  <a:lnTo>
                    <a:pt x="2980908" y="3453565"/>
                  </a:lnTo>
                  <a:lnTo>
                    <a:pt x="3004396" y="3457066"/>
                  </a:lnTo>
                  <a:lnTo>
                    <a:pt x="3028203" y="3460567"/>
                  </a:lnTo>
                  <a:lnTo>
                    <a:pt x="3052644" y="3463432"/>
                  </a:lnTo>
                  <a:lnTo>
                    <a:pt x="3077084" y="3465978"/>
                  </a:lnTo>
                  <a:lnTo>
                    <a:pt x="3101525" y="3468206"/>
                  </a:lnTo>
                  <a:lnTo>
                    <a:pt x="3125966" y="3470116"/>
                  </a:lnTo>
                  <a:lnTo>
                    <a:pt x="3150725" y="3471389"/>
                  </a:lnTo>
                  <a:lnTo>
                    <a:pt x="3175800" y="3472344"/>
                  </a:lnTo>
                  <a:lnTo>
                    <a:pt x="3200559" y="3472980"/>
                  </a:lnTo>
                  <a:lnTo>
                    <a:pt x="3225317" y="3473298"/>
                  </a:lnTo>
                  <a:lnTo>
                    <a:pt x="3246266" y="3473298"/>
                  </a:lnTo>
                  <a:lnTo>
                    <a:pt x="3267216" y="3472344"/>
                  </a:lnTo>
                  <a:lnTo>
                    <a:pt x="3288165" y="3472025"/>
                  </a:lnTo>
                  <a:lnTo>
                    <a:pt x="3308797" y="3470752"/>
                  </a:lnTo>
                  <a:lnTo>
                    <a:pt x="3329429" y="3469797"/>
                  </a:lnTo>
                  <a:lnTo>
                    <a:pt x="3350378" y="3468206"/>
                  </a:lnTo>
                  <a:lnTo>
                    <a:pt x="3371010" y="3466615"/>
                  </a:lnTo>
                  <a:lnTo>
                    <a:pt x="3391325" y="3464068"/>
                  </a:lnTo>
                  <a:lnTo>
                    <a:pt x="3411957" y="3462159"/>
                  </a:lnTo>
                  <a:lnTo>
                    <a:pt x="3431954" y="3459294"/>
                  </a:lnTo>
                  <a:lnTo>
                    <a:pt x="3451951" y="3456748"/>
                  </a:lnTo>
                  <a:lnTo>
                    <a:pt x="3471948" y="3453565"/>
                  </a:lnTo>
                  <a:lnTo>
                    <a:pt x="3491628" y="3450064"/>
                  </a:lnTo>
                  <a:lnTo>
                    <a:pt x="3510990" y="3446245"/>
                  </a:lnTo>
                  <a:lnTo>
                    <a:pt x="3530035" y="3442107"/>
                  </a:lnTo>
                  <a:lnTo>
                    <a:pt x="3548763" y="3437970"/>
                  </a:lnTo>
                  <a:lnTo>
                    <a:pt x="3567173" y="3433196"/>
                  </a:lnTo>
                  <a:lnTo>
                    <a:pt x="3585265" y="3428421"/>
                  </a:lnTo>
                  <a:lnTo>
                    <a:pt x="3603041" y="3423329"/>
                  </a:lnTo>
                  <a:lnTo>
                    <a:pt x="3620498" y="3418237"/>
                  </a:lnTo>
                  <a:lnTo>
                    <a:pt x="3637004" y="3412826"/>
                  </a:lnTo>
                  <a:lnTo>
                    <a:pt x="3653510" y="3406779"/>
                  </a:lnTo>
                  <a:lnTo>
                    <a:pt x="3669698" y="3400731"/>
                  </a:lnTo>
                  <a:lnTo>
                    <a:pt x="3685251" y="3394048"/>
                  </a:lnTo>
                  <a:lnTo>
                    <a:pt x="3700170" y="3387682"/>
                  </a:lnTo>
                  <a:lnTo>
                    <a:pt x="3714770" y="3380680"/>
                  </a:lnTo>
                  <a:lnTo>
                    <a:pt x="3728419" y="3373678"/>
                  </a:lnTo>
                  <a:lnTo>
                    <a:pt x="3741751" y="3366039"/>
                  </a:lnTo>
                  <a:lnTo>
                    <a:pt x="3754765" y="3358719"/>
                  </a:lnTo>
                  <a:lnTo>
                    <a:pt x="3767144" y="3350762"/>
                  </a:lnTo>
                  <a:lnTo>
                    <a:pt x="3778571" y="3342487"/>
                  </a:lnTo>
                  <a:lnTo>
                    <a:pt x="3789363" y="3333575"/>
                  </a:lnTo>
                  <a:lnTo>
                    <a:pt x="3789363" y="3441471"/>
                  </a:lnTo>
                  <a:lnTo>
                    <a:pt x="3788728" y="3442107"/>
                  </a:lnTo>
                  <a:lnTo>
                    <a:pt x="3788411" y="3451019"/>
                  </a:lnTo>
                  <a:lnTo>
                    <a:pt x="3787776" y="3456748"/>
                  </a:lnTo>
                  <a:lnTo>
                    <a:pt x="3786506" y="3462159"/>
                  </a:lnTo>
                  <a:lnTo>
                    <a:pt x="3785237" y="3467569"/>
                  </a:lnTo>
                  <a:lnTo>
                    <a:pt x="3783332" y="3472980"/>
                  </a:lnTo>
                  <a:lnTo>
                    <a:pt x="3781428" y="3478391"/>
                  </a:lnTo>
                  <a:lnTo>
                    <a:pt x="3778571" y="3483801"/>
                  </a:lnTo>
                  <a:lnTo>
                    <a:pt x="3775714" y="3489212"/>
                  </a:lnTo>
                  <a:lnTo>
                    <a:pt x="3772540" y="3494305"/>
                  </a:lnTo>
                  <a:lnTo>
                    <a:pt x="3769048" y="3499715"/>
                  </a:lnTo>
                  <a:lnTo>
                    <a:pt x="3765557" y="3504808"/>
                  </a:lnTo>
                  <a:lnTo>
                    <a:pt x="3761113" y="3509900"/>
                  </a:lnTo>
                  <a:lnTo>
                    <a:pt x="3756987" y="3514674"/>
                  </a:lnTo>
                  <a:lnTo>
                    <a:pt x="3752226" y="3519767"/>
                  </a:lnTo>
                  <a:lnTo>
                    <a:pt x="3747147" y="3525177"/>
                  </a:lnTo>
                  <a:lnTo>
                    <a:pt x="3741433" y="3529633"/>
                  </a:lnTo>
                  <a:lnTo>
                    <a:pt x="3736037" y="3534407"/>
                  </a:lnTo>
                  <a:lnTo>
                    <a:pt x="3723658" y="3543956"/>
                  </a:lnTo>
                  <a:lnTo>
                    <a:pt x="3710327" y="3553504"/>
                  </a:lnTo>
                  <a:lnTo>
                    <a:pt x="3696043" y="3562097"/>
                  </a:lnTo>
                  <a:lnTo>
                    <a:pt x="3680490" y="3571009"/>
                  </a:lnTo>
                  <a:lnTo>
                    <a:pt x="3663667" y="3579603"/>
                  </a:lnTo>
                  <a:lnTo>
                    <a:pt x="3646526" y="3587560"/>
                  </a:lnTo>
                  <a:lnTo>
                    <a:pt x="3627799" y="3595516"/>
                  </a:lnTo>
                  <a:lnTo>
                    <a:pt x="3608754" y="3602837"/>
                  </a:lnTo>
                  <a:lnTo>
                    <a:pt x="3588122" y="3609521"/>
                  </a:lnTo>
                  <a:lnTo>
                    <a:pt x="3566855" y="3616523"/>
                  </a:lnTo>
                  <a:lnTo>
                    <a:pt x="3544636" y="3622570"/>
                  </a:lnTo>
                  <a:lnTo>
                    <a:pt x="3522417" y="3628935"/>
                  </a:lnTo>
                  <a:lnTo>
                    <a:pt x="3498611" y="3634664"/>
                  </a:lnTo>
                  <a:lnTo>
                    <a:pt x="3474170" y="3639757"/>
                  </a:lnTo>
                  <a:lnTo>
                    <a:pt x="3449412" y="3644213"/>
                  </a:lnTo>
                  <a:lnTo>
                    <a:pt x="3423701" y="3648350"/>
                  </a:lnTo>
                  <a:lnTo>
                    <a:pt x="3397356" y="3652488"/>
                  </a:lnTo>
                  <a:lnTo>
                    <a:pt x="3370376" y="3655671"/>
                  </a:lnTo>
                  <a:lnTo>
                    <a:pt x="3343395" y="3658853"/>
                  </a:lnTo>
                  <a:lnTo>
                    <a:pt x="3315146" y="3661081"/>
                  </a:lnTo>
                  <a:lnTo>
                    <a:pt x="3286896" y="3662673"/>
                  </a:lnTo>
                  <a:lnTo>
                    <a:pt x="3258011" y="3664264"/>
                  </a:lnTo>
                  <a:lnTo>
                    <a:pt x="3228491" y="3664901"/>
                  </a:lnTo>
                  <a:lnTo>
                    <a:pt x="3198972" y="3665537"/>
                  </a:lnTo>
                  <a:lnTo>
                    <a:pt x="3168500" y="3664901"/>
                  </a:lnTo>
                  <a:lnTo>
                    <a:pt x="3138663" y="3664264"/>
                  </a:lnTo>
                  <a:lnTo>
                    <a:pt x="3109143" y="3662673"/>
                  </a:lnTo>
                  <a:lnTo>
                    <a:pt x="3080259" y="3660763"/>
                  </a:lnTo>
                  <a:lnTo>
                    <a:pt x="3051374" y="3658217"/>
                  </a:lnTo>
                  <a:lnTo>
                    <a:pt x="3023441" y="3655034"/>
                  </a:lnTo>
                  <a:lnTo>
                    <a:pt x="2996144" y="3651533"/>
                  </a:lnTo>
                  <a:lnTo>
                    <a:pt x="2969481" y="3647714"/>
                  </a:lnTo>
                  <a:lnTo>
                    <a:pt x="2943453" y="3643258"/>
                  </a:lnTo>
                  <a:lnTo>
                    <a:pt x="2917742" y="3638165"/>
                  </a:lnTo>
                  <a:lnTo>
                    <a:pt x="2892984" y="3633073"/>
                  </a:lnTo>
                  <a:lnTo>
                    <a:pt x="2869178" y="3627026"/>
                  </a:lnTo>
                  <a:lnTo>
                    <a:pt x="2846007" y="3620660"/>
                  </a:lnTo>
                  <a:lnTo>
                    <a:pt x="2823470" y="3614295"/>
                  </a:lnTo>
                  <a:lnTo>
                    <a:pt x="2802203" y="3607293"/>
                  </a:lnTo>
                  <a:lnTo>
                    <a:pt x="2781889" y="3599654"/>
                  </a:lnTo>
                  <a:lnTo>
                    <a:pt x="2762527" y="3592334"/>
                  </a:lnTo>
                  <a:lnTo>
                    <a:pt x="2743799" y="3584059"/>
                  </a:lnTo>
                  <a:lnTo>
                    <a:pt x="2726024" y="3575783"/>
                  </a:lnTo>
                  <a:lnTo>
                    <a:pt x="2709518" y="3566872"/>
                  </a:lnTo>
                  <a:lnTo>
                    <a:pt x="2694600" y="3557960"/>
                  </a:lnTo>
                  <a:lnTo>
                    <a:pt x="2679999" y="3548412"/>
                  </a:lnTo>
                  <a:lnTo>
                    <a:pt x="2666985" y="3538863"/>
                  </a:lnTo>
                  <a:lnTo>
                    <a:pt x="2660954" y="3533771"/>
                  </a:lnTo>
                  <a:lnTo>
                    <a:pt x="2655240" y="3528997"/>
                  </a:lnTo>
                  <a:lnTo>
                    <a:pt x="2650162" y="3523904"/>
                  </a:lnTo>
                  <a:lnTo>
                    <a:pt x="2645083" y="3518812"/>
                  </a:lnTo>
                  <a:lnTo>
                    <a:pt x="2639687" y="3513719"/>
                  </a:lnTo>
                  <a:lnTo>
                    <a:pt x="2635561" y="3508309"/>
                  </a:lnTo>
                  <a:lnTo>
                    <a:pt x="2631434" y="3503216"/>
                  </a:lnTo>
                  <a:lnTo>
                    <a:pt x="2627625" y="3497806"/>
                  </a:lnTo>
                  <a:lnTo>
                    <a:pt x="2624134" y="3492713"/>
                  </a:lnTo>
                  <a:lnTo>
                    <a:pt x="2620960" y="3486984"/>
                  </a:lnTo>
                  <a:lnTo>
                    <a:pt x="2618103" y="3481574"/>
                  </a:lnTo>
                  <a:lnTo>
                    <a:pt x="2615881" y="3476163"/>
                  </a:lnTo>
                  <a:lnTo>
                    <a:pt x="2613659" y="3470434"/>
                  </a:lnTo>
                  <a:lnTo>
                    <a:pt x="2612072" y="3465023"/>
                  </a:lnTo>
                  <a:lnTo>
                    <a:pt x="2610485" y="3459294"/>
                  </a:lnTo>
                  <a:lnTo>
                    <a:pt x="2609850" y="3453565"/>
                  </a:lnTo>
                  <a:lnTo>
                    <a:pt x="2609215" y="3447836"/>
                  </a:lnTo>
                  <a:lnTo>
                    <a:pt x="2609215" y="3442107"/>
                  </a:lnTo>
                  <a:lnTo>
                    <a:pt x="2608580" y="3442426"/>
                  </a:lnTo>
                  <a:lnTo>
                    <a:pt x="2608580" y="3295700"/>
                  </a:lnTo>
                  <a:lnTo>
                    <a:pt x="2608263" y="3291881"/>
                  </a:lnTo>
                  <a:lnTo>
                    <a:pt x="2608580" y="3283287"/>
                  </a:lnTo>
                  <a:lnTo>
                    <a:pt x="2609850" y="3275012"/>
                  </a:lnTo>
                  <a:close/>
                  <a:moveTo>
                    <a:pt x="1625482" y="3274222"/>
                  </a:moveTo>
                  <a:lnTo>
                    <a:pt x="1625482" y="3379536"/>
                  </a:lnTo>
                  <a:lnTo>
                    <a:pt x="1642935" y="3384612"/>
                  </a:lnTo>
                  <a:lnTo>
                    <a:pt x="1661021" y="3389370"/>
                  </a:lnTo>
                  <a:lnTo>
                    <a:pt x="1679425" y="3394128"/>
                  </a:lnTo>
                  <a:lnTo>
                    <a:pt x="1698464" y="3398252"/>
                  </a:lnTo>
                  <a:lnTo>
                    <a:pt x="1698464" y="3294206"/>
                  </a:lnTo>
                  <a:lnTo>
                    <a:pt x="1679425" y="3289448"/>
                  </a:lnTo>
                  <a:lnTo>
                    <a:pt x="1661021" y="3284690"/>
                  </a:lnTo>
                  <a:lnTo>
                    <a:pt x="1642935" y="3279932"/>
                  </a:lnTo>
                  <a:lnTo>
                    <a:pt x="1625482" y="3274222"/>
                  </a:lnTo>
                  <a:close/>
                  <a:moveTo>
                    <a:pt x="3016148" y="3266758"/>
                  </a:moveTo>
                  <a:lnTo>
                    <a:pt x="3016148" y="3382010"/>
                  </a:lnTo>
                  <a:lnTo>
                    <a:pt x="3035827" y="3384868"/>
                  </a:lnTo>
                  <a:lnTo>
                    <a:pt x="3056142" y="3387090"/>
                  </a:lnTo>
                  <a:lnTo>
                    <a:pt x="3076456" y="3389630"/>
                  </a:lnTo>
                  <a:lnTo>
                    <a:pt x="3097406" y="3391535"/>
                  </a:lnTo>
                  <a:lnTo>
                    <a:pt x="3097406" y="3276283"/>
                  </a:lnTo>
                  <a:lnTo>
                    <a:pt x="3076456" y="3274378"/>
                  </a:lnTo>
                  <a:lnTo>
                    <a:pt x="3056142" y="3271838"/>
                  </a:lnTo>
                  <a:lnTo>
                    <a:pt x="3035827" y="3269615"/>
                  </a:lnTo>
                  <a:lnTo>
                    <a:pt x="3016148" y="3266758"/>
                  </a:lnTo>
                  <a:close/>
                  <a:moveTo>
                    <a:pt x="2854584" y="3230245"/>
                  </a:moveTo>
                  <a:lnTo>
                    <a:pt x="2854584" y="3347403"/>
                  </a:lnTo>
                  <a:lnTo>
                    <a:pt x="2873946" y="3352800"/>
                  </a:lnTo>
                  <a:lnTo>
                    <a:pt x="2893626" y="3357880"/>
                  </a:lnTo>
                  <a:lnTo>
                    <a:pt x="2914258" y="3362960"/>
                  </a:lnTo>
                  <a:lnTo>
                    <a:pt x="2935524" y="3367723"/>
                  </a:lnTo>
                  <a:lnTo>
                    <a:pt x="2935524" y="3251835"/>
                  </a:lnTo>
                  <a:lnTo>
                    <a:pt x="2914258" y="3246755"/>
                  </a:lnTo>
                  <a:lnTo>
                    <a:pt x="2893626" y="3241675"/>
                  </a:lnTo>
                  <a:lnTo>
                    <a:pt x="2873946" y="3235960"/>
                  </a:lnTo>
                  <a:lnTo>
                    <a:pt x="2854584" y="3230245"/>
                  </a:lnTo>
                  <a:close/>
                  <a:moveTo>
                    <a:pt x="1480154" y="3217441"/>
                  </a:moveTo>
                  <a:lnTo>
                    <a:pt x="1480154" y="3305626"/>
                  </a:lnTo>
                  <a:lnTo>
                    <a:pt x="1482375" y="3307847"/>
                  </a:lnTo>
                  <a:lnTo>
                    <a:pt x="1484914" y="3310701"/>
                  </a:lnTo>
                  <a:lnTo>
                    <a:pt x="1491895" y="3316411"/>
                  </a:lnTo>
                  <a:lnTo>
                    <a:pt x="1500145" y="3322755"/>
                  </a:lnTo>
                  <a:lnTo>
                    <a:pt x="1509664" y="3329100"/>
                  </a:lnTo>
                  <a:lnTo>
                    <a:pt x="1519818" y="3335444"/>
                  </a:lnTo>
                  <a:lnTo>
                    <a:pt x="1530924" y="3341788"/>
                  </a:lnTo>
                  <a:lnTo>
                    <a:pt x="1542030" y="3347498"/>
                  </a:lnTo>
                  <a:lnTo>
                    <a:pt x="1553136" y="3352891"/>
                  </a:lnTo>
                  <a:lnTo>
                    <a:pt x="1553136" y="3255189"/>
                  </a:lnTo>
                  <a:lnTo>
                    <a:pt x="1539174" y="3249797"/>
                  </a:lnTo>
                  <a:lnTo>
                    <a:pt x="1527116" y="3244721"/>
                  </a:lnTo>
                  <a:lnTo>
                    <a:pt x="1516010" y="3239646"/>
                  </a:lnTo>
                  <a:lnTo>
                    <a:pt x="1506174" y="3234888"/>
                  </a:lnTo>
                  <a:lnTo>
                    <a:pt x="1497924" y="3230130"/>
                  </a:lnTo>
                  <a:lnTo>
                    <a:pt x="1490626" y="3226006"/>
                  </a:lnTo>
                  <a:lnTo>
                    <a:pt x="1484914" y="3221565"/>
                  </a:lnTo>
                  <a:lnTo>
                    <a:pt x="1480154" y="3217441"/>
                  </a:lnTo>
                  <a:close/>
                  <a:moveTo>
                    <a:pt x="2426374" y="3213000"/>
                  </a:moveTo>
                  <a:lnTo>
                    <a:pt x="2420662" y="3217124"/>
                  </a:lnTo>
                  <a:lnTo>
                    <a:pt x="2413999" y="3221565"/>
                  </a:lnTo>
                  <a:lnTo>
                    <a:pt x="2406701" y="3226323"/>
                  </a:lnTo>
                  <a:lnTo>
                    <a:pt x="2399720" y="3230130"/>
                  </a:lnTo>
                  <a:lnTo>
                    <a:pt x="2392739" y="3234253"/>
                  </a:lnTo>
                  <a:lnTo>
                    <a:pt x="2385124" y="3237743"/>
                  </a:lnTo>
                  <a:lnTo>
                    <a:pt x="2378460" y="3240915"/>
                  </a:lnTo>
                  <a:lnTo>
                    <a:pt x="2371797" y="3243135"/>
                  </a:lnTo>
                  <a:lnTo>
                    <a:pt x="2371797" y="3350353"/>
                  </a:lnTo>
                  <a:lnTo>
                    <a:pt x="2379729" y="3346864"/>
                  </a:lnTo>
                  <a:lnTo>
                    <a:pt x="2387028" y="3342423"/>
                  </a:lnTo>
                  <a:lnTo>
                    <a:pt x="2394643" y="3338299"/>
                  </a:lnTo>
                  <a:lnTo>
                    <a:pt x="2401941" y="3333541"/>
                  </a:lnTo>
                  <a:lnTo>
                    <a:pt x="2409239" y="3328782"/>
                  </a:lnTo>
                  <a:lnTo>
                    <a:pt x="2415585" y="3324024"/>
                  </a:lnTo>
                  <a:lnTo>
                    <a:pt x="2421297" y="3319266"/>
                  </a:lnTo>
                  <a:lnTo>
                    <a:pt x="2426374" y="3314508"/>
                  </a:lnTo>
                  <a:lnTo>
                    <a:pt x="2426374" y="3213000"/>
                  </a:lnTo>
                  <a:close/>
                  <a:moveTo>
                    <a:pt x="2692385" y="3167062"/>
                  </a:moveTo>
                  <a:lnTo>
                    <a:pt x="2692385" y="3264535"/>
                  </a:lnTo>
                  <a:lnTo>
                    <a:pt x="2695241" y="3267393"/>
                  </a:lnTo>
                  <a:lnTo>
                    <a:pt x="2698098" y="3270250"/>
                  </a:lnTo>
                  <a:lnTo>
                    <a:pt x="2705399" y="3276600"/>
                  </a:lnTo>
                  <a:lnTo>
                    <a:pt x="2714921" y="3283903"/>
                  </a:lnTo>
                  <a:lnTo>
                    <a:pt x="2725078" y="3290888"/>
                  </a:lnTo>
                  <a:lnTo>
                    <a:pt x="2737140" y="3297873"/>
                  </a:lnTo>
                  <a:lnTo>
                    <a:pt x="2748884" y="3305175"/>
                  </a:lnTo>
                  <a:lnTo>
                    <a:pt x="2761581" y="3311525"/>
                  </a:lnTo>
                  <a:lnTo>
                    <a:pt x="2773325" y="3317240"/>
                  </a:lnTo>
                  <a:lnTo>
                    <a:pt x="2773325" y="3208337"/>
                  </a:lnTo>
                  <a:lnTo>
                    <a:pt x="2758407" y="3202940"/>
                  </a:lnTo>
                  <a:lnTo>
                    <a:pt x="2744441" y="3196907"/>
                  </a:lnTo>
                  <a:lnTo>
                    <a:pt x="2732379" y="3191510"/>
                  </a:lnTo>
                  <a:lnTo>
                    <a:pt x="2721269" y="3186430"/>
                  </a:lnTo>
                  <a:lnTo>
                    <a:pt x="2712064" y="3180715"/>
                  </a:lnTo>
                  <a:lnTo>
                    <a:pt x="2704446" y="3176270"/>
                  </a:lnTo>
                  <a:lnTo>
                    <a:pt x="2697781" y="3171507"/>
                  </a:lnTo>
                  <a:lnTo>
                    <a:pt x="2692385" y="3167062"/>
                  </a:lnTo>
                  <a:close/>
                  <a:moveTo>
                    <a:pt x="3744614" y="3161665"/>
                  </a:moveTo>
                  <a:lnTo>
                    <a:pt x="3737949" y="3166745"/>
                  </a:lnTo>
                  <a:lnTo>
                    <a:pt x="3730648" y="3171507"/>
                  </a:lnTo>
                  <a:lnTo>
                    <a:pt x="3722713" y="3176587"/>
                  </a:lnTo>
                  <a:lnTo>
                    <a:pt x="3715095" y="3180715"/>
                  </a:lnTo>
                  <a:lnTo>
                    <a:pt x="3706524" y="3185160"/>
                  </a:lnTo>
                  <a:lnTo>
                    <a:pt x="3698907" y="3189287"/>
                  </a:lnTo>
                  <a:lnTo>
                    <a:pt x="3691289" y="3192780"/>
                  </a:lnTo>
                  <a:lnTo>
                    <a:pt x="3683671" y="3195320"/>
                  </a:lnTo>
                  <a:lnTo>
                    <a:pt x="3683671" y="3315018"/>
                  </a:lnTo>
                  <a:lnTo>
                    <a:pt x="3692558" y="3310573"/>
                  </a:lnTo>
                  <a:lnTo>
                    <a:pt x="3701128" y="3305810"/>
                  </a:lnTo>
                  <a:lnTo>
                    <a:pt x="3709381" y="3301048"/>
                  </a:lnTo>
                  <a:lnTo>
                    <a:pt x="3717634" y="3295968"/>
                  </a:lnTo>
                  <a:lnTo>
                    <a:pt x="3725252" y="3290570"/>
                  </a:lnTo>
                  <a:lnTo>
                    <a:pt x="3732235" y="3285490"/>
                  </a:lnTo>
                  <a:lnTo>
                    <a:pt x="3738901" y="3279775"/>
                  </a:lnTo>
                  <a:lnTo>
                    <a:pt x="3744614" y="3275013"/>
                  </a:lnTo>
                  <a:lnTo>
                    <a:pt x="3744614" y="3161665"/>
                  </a:lnTo>
                  <a:close/>
                  <a:moveTo>
                    <a:pt x="771525" y="3136900"/>
                  </a:moveTo>
                  <a:lnTo>
                    <a:pt x="805634" y="3143476"/>
                  </a:lnTo>
                  <a:lnTo>
                    <a:pt x="812009" y="3145042"/>
                  </a:lnTo>
                  <a:lnTo>
                    <a:pt x="818066" y="3146921"/>
                  </a:lnTo>
                  <a:lnTo>
                    <a:pt x="823167" y="3148486"/>
                  </a:lnTo>
                  <a:lnTo>
                    <a:pt x="827311" y="3150365"/>
                  </a:lnTo>
                  <a:lnTo>
                    <a:pt x="831455" y="3152557"/>
                  </a:lnTo>
                  <a:lnTo>
                    <a:pt x="835280" y="3155062"/>
                  </a:lnTo>
                  <a:lnTo>
                    <a:pt x="842612" y="3160072"/>
                  </a:lnTo>
                  <a:lnTo>
                    <a:pt x="845162" y="3162890"/>
                  </a:lnTo>
                  <a:lnTo>
                    <a:pt x="847075" y="3165082"/>
                  </a:lnTo>
                  <a:lnTo>
                    <a:pt x="848669" y="3167587"/>
                  </a:lnTo>
                  <a:lnTo>
                    <a:pt x="849944" y="3170092"/>
                  </a:lnTo>
                  <a:lnTo>
                    <a:pt x="850900" y="3172597"/>
                  </a:lnTo>
                  <a:lnTo>
                    <a:pt x="850900" y="3175416"/>
                  </a:lnTo>
                  <a:lnTo>
                    <a:pt x="850262" y="3177608"/>
                  </a:lnTo>
                  <a:lnTo>
                    <a:pt x="849625" y="3180426"/>
                  </a:lnTo>
                  <a:lnTo>
                    <a:pt x="848031" y="3182618"/>
                  </a:lnTo>
                  <a:lnTo>
                    <a:pt x="846437" y="3185123"/>
                  </a:lnTo>
                  <a:lnTo>
                    <a:pt x="844206" y="3187315"/>
                  </a:lnTo>
                  <a:lnTo>
                    <a:pt x="841656" y="3189820"/>
                  </a:lnTo>
                  <a:lnTo>
                    <a:pt x="838468" y="3191699"/>
                  </a:lnTo>
                  <a:lnTo>
                    <a:pt x="834961" y="3193577"/>
                  </a:lnTo>
                  <a:lnTo>
                    <a:pt x="831136" y="3195143"/>
                  </a:lnTo>
                  <a:lnTo>
                    <a:pt x="826992" y="3197022"/>
                  </a:lnTo>
                  <a:lnTo>
                    <a:pt x="820935" y="3198587"/>
                  </a:lnTo>
                  <a:lnTo>
                    <a:pt x="815197" y="3200153"/>
                  </a:lnTo>
                  <a:lnTo>
                    <a:pt x="808503" y="3201719"/>
                  </a:lnTo>
                  <a:lnTo>
                    <a:pt x="801171" y="3202971"/>
                  </a:lnTo>
                  <a:lnTo>
                    <a:pt x="787145" y="3204537"/>
                  </a:lnTo>
                  <a:lnTo>
                    <a:pt x="771525" y="3205163"/>
                  </a:lnTo>
                  <a:lnTo>
                    <a:pt x="771525" y="3136900"/>
                  </a:lnTo>
                  <a:close/>
                  <a:moveTo>
                    <a:pt x="200025" y="3117850"/>
                  </a:moveTo>
                  <a:lnTo>
                    <a:pt x="200343" y="3123582"/>
                  </a:lnTo>
                  <a:lnTo>
                    <a:pt x="201296" y="3129631"/>
                  </a:lnTo>
                  <a:lnTo>
                    <a:pt x="202567" y="3135044"/>
                  </a:lnTo>
                  <a:lnTo>
                    <a:pt x="204155" y="3141094"/>
                  </a:lnTo>
                  <a:lnTo>
                    <a:pt x="206061" y="3146507"/>
                  </a:lnTo>
                  <a:lnTo>
                    <a:pt x="208285" y="3152238"/>
                  </a:lnTo>
                  <a:lnTo>
                    <a:pt x="211144" y="3157651"/>
                  </a:lnTo>
                  <a:lnTo>
                    <a:pt x="214321" y="3163064"/>
                  </a:lnTo>
                  <a:lnTo>
                    <a:pt x="217816" y="3168795"/>
                  </a:lnTo>
                  <a:lnTo>
                    <a:pt x="221310" y="3173890"/>
                  </a:lnTo>
                  <a:lnTo>
                    <a:pt x="225758" y="3179303"/>
                  </a:lnTo>
                  <a:lnTo>
                    <a:pt x="230206" y="3184715"/>
                  </a:lnTo>
                  <a:lnTo>
                    <a:pt x="235289" y="3189810"/>
                  </a:lnTo>
                  <a:lnTo>
                    <a:pt x="240372" y="3194904"/>
                  </a:lnTo>
                  <a:lnTo>
                    <a:pt x="245773" y="3199999"/>
                  </a:lnTo>
                  <a:lnTo>
                    <a:pt x="251809" y="3205093"/>
                  </a:lnTo>
                  <a:lnTo>
                    <a:pt x="251809" y="3304436"/>
                  </a:lnTo>
                  <a:lnTo>
                    <a:pt x="254032" y="3306983"/>
                  </a:lnTo>
                  <a:lnTo>
                    <a:pt x="256574" y="3309531"/>
                  </a:lnTo>
                  <a:lnTo>
                    <a:pt x="263563" y="3315580"/>
                  </a:lnTo>
                  <a:lnTo>
                    <a:pt x="271823" y="3321948"/>
                  </a:lnTo>
                  <a:lnTo>
                    <a:pt x="281354" y="3328317"/>
                  </a:lnTo>
                  <a:lnTo>
                    <a:pt x="291520" y="3335003"/>
                  </a:lnTo>
                  <a:lnTo>
                    <a:pt x="302639" y="3340734"/>
                  </a:lnTo>
                  <a:lnTo>
                    <a:pt x="313758" y="3346784"/>
                  </a:lnTo>
                  <a:lnTo>
                    <a:pt x="324877" y="3351879"/>
                  </a:lnTo>
                  <a:lnTo>
                    <a:pt x="324877" y="3249352"/>
                  </a:lnTo>
                  <a:lnTo>
                    <a:pt x="341715" y="3256994"/>
                  </a:lnTo>
                  <a:lnTo>
                    <a:pt x="359505" y="3263999"/>
                  </a:lnTo>
                  <a:lnTo>
                    <a:pt x="377931" y="3270685"/>
                  </a:lnTo>
                  <a:lnTo>
                    <a:pt x="397311" y="3277053"/>
                  </a:lnTo>
                  <a:lnTo>
                    <a:pt x="397311" y="3378943"/>
                  </a:lnTo>
                  <a:lnTo>
                    <a:pt x="414783" y="3384038"/>
                  </a:lnTo>
                  <a:lnTo>
                    <a:pt x="432892" y="3388814"/>
                  </a:lnTo>
                  <a:lnTo>
                    <a:pt x="451318" y="3393590"/>
                  </a:lnTo>
                  <a:lnTo>
                    <a:pt x="470379" y="3397729"/>
                  </a:lnTo>
                  <a:lnTo>
                    <a:pt x="470379" y="3296476"/>
                  </a:lnTo>
                  <a:lnTo>
                    <a:pt x="488170" y="3300615"/>
                  </a:lnTo>
                  <a:lnTo>
                    <a:pt x="506278" y="3303799"/>
                  </a:lnTo>
                  <a:lnTo>
                    <a:pt x="524386" y="3306983"/>
                  </a:lnTo>
                  <a:lnTo>
                    <a:pt x="543448" y="3309849"/>
                  </a:lnTo>
                  <a:lnTo>
                    <a:pt x="543448" y="3410465"/>
                  </a:lnTo>
                  <a:lnTo>
                    <a:pt x="561238" y="3412694"/>
                  </a:lnTo>
                  <a:lnTo>
                    <a:pt x="579347" y="3415241"/>
                  </a:lnTo>
                  <a:lnTo>
                    <a:pt x="597455" y="3417152"/>
                  </a:lnTo>
                  <a:lnTo>
                    <a:pt x="615881" y="3418744"/>
                  </a:lnTo>
                  <a:lnTo>
                    <a:pt x="615881" y="3318446"/>
                  </a:lnTo>
                  <a:lnTo>
                    <a:pt x="634307" y="3320038"/>
                  </a:lnTo>
                  <a:lnTo>
                    <a:pt x="652415" y="3320993"/>
                  </a:lnTo>
                  <a:lnTo>
                    <a:pt x="670524" y="3321948"/>
                  </a:lnTo>
                  <a:lnTo>
                    <a:pt x="688950" y="3322585"/>
                  </a:lnTo>
                  <a:lnTo>
                    <a:pt x="688950" y="3422883"/>
                  </a:lnTo>
                  <a:lnTo>
                    <a:pt x="710235" y="3423520"/>
                  </a:lnTo>
                  <a:lnTo>
                    <a:pt x="732155" y="3423520"/>
                  </a:lnTo>
                  <a:lnTo>
                    <a:pt x="762018" y="3423201"/>
                  </a:lnTo>
                  <a:lnTo>
                    <a:pt x="762018" y="3322904"/>
                  </a:lnTo>
                  <a:lnTo>
                    <a:pt x="790928" y="3321948"/>
                  </a:lnTo>
                  <a:lnTo>
                    <a:pt x="818884" y="3320675"/>
                  </a:lnTo>
                  <a:lnTo>
                    <a:pt x="846524" y="3318446"/>
                  </a:lnTo>
                  <a:lnTo>
                    <a:pt x="873845" y="3315899"/>
                  </a:lnTo>
                  <a:lnTo>
                    <a:pt x="900531" y="3312715"/>
                  </a:lnTo>
                  <a:lnTo>
                    <a:pt x="926581" y="3309212"/>
                  </a:lnTo>
                  <a:lnTo>
                    <a:pt x="951996" y="3304755"/>
                  </a:lnTo>
                  <a:lnTo>
                    <a:pt x="976776" y="3299978"/>
                  </a:lnTo>
                  <a:lnTo>
                    <a:pt x="1000921" y="3294884"/>
                  </a:lnTo>
                  <a:lnTo>
                    <a:pt x="1023794" y="3289471"/>
                  </a:lnTo>
                  <a:lnTo>
                    <a:pt x="1046350" y="3283421"/>
                  </a:lnTo>
                  <a:lnTo>
                    <a:pt x="1067953" y="3277053"/>
                  </a:lnTo>
                  <a:lnTo>
                    <a:pt x="1088285" y="3270048"/>
                  </a:lnTo>
                  <a:lnTo>
                    <a:pt x="1108300" y="3263043"/>
                  </a:lnTo>
                  <a:lnTo>
                    <a:pt x="1126726" y="3255083"/>
                  </a:lnTo>
                  <a:lnTo>
                    <a:pt x="1144516" y="3247123"/>
                  </a:lnTo>
                  <a:lnTo>
                    <a:pt x="1144516" y="3349968"/>
                  </a:lnTo>
                  <a:lnTo>
                    <a:pt x="1152459" y="3346147"/>
                  </a:lnTo>
                  <a:lnTo>
                    <a:pt x="1159766" y="3342008"/>
                  </a:lnTo>
                  <a:lnTo>
                    <a:pt x="1167390" y="3337232"/>
                  </a:lnTo>
                  <a:lnTo>
                    <a:pt x="1175015" y="3332456"/>
                  </a:lnTo>
                  <a:lnTo>
                    <a:pt x="1182004" y="3327680"/>
                  </a:lnTo>
                  <a:lnTo>
                    <a:pt x="1188358" y="3322904"/>
                  </a:lnTo>
                  <a:lnTo>
                    <a:pt x="1194076" y="3318446"/>
                  </a:lnTo>
                  <a:lnTo>
                    <a:pt x="1199477" y="3313988"/>
                  </a:lnTo>
                  <a:lnTo>
                    <a:pt x="1199477" y="3215601"/>
                  </a:lnTo>
                  <a:lnTo>
                    <a:pt x="1206784" y="3209870"/>
                  </a:lnTo>
                  <a:lnTo>
                    <a:pt x="1213455" y="3204457"/>
                  </a:lnTo>
                  <a:lnTo>
                    <a:pt x="1220126" y="3198725"/>
                  </a:lnTo>
                  <a:lnTo>
                    <a:pt x="1226163" y="3192994"/>
                  </a:lnTo>
                  <a:lnTo>
                    <a:pt x="1232199" y="3186944"/>
                  </a:lnTo>
                  <a:lnTo>
                    <a:pt x="1237282" y="3181531"/>
                  </a:lnTo>
                  <a:lnTo>
                    <a:pt x="1242047" y="3175163"/>
                  </a:lnTo>
                  <a:lnTo>
                    <a:pt x="1246177" y="3169114"/>
                  </a:lnTo>
                  <a:lnTo>
                    <a:pt x="1250307" y="3162745"/>
                  </a:lnTo>
                  <a:lnTo>
                    <a:pt x="1253802" y="3157014"/>
                  </a:lnTo>
                  <a:lnTo>
                    <a:pt x="1256661" y="3150646"/>
                  </a:lnTo>
                  <a:lnTo>
                    <a:pt x="1258885" y="3144278"/>
                  </a:lnTo>
                  <a:lnTo>
                    <a:pt x="1260791" y="3137910"/>
                  </a:lnTo>
                  <a:lnTo>
                    <a:pt x="1262379" y="3131223"/>
                  </a:lnTo>
                  <a:lnTo>
                    <a:pt x="1263332" y="3124855"/>
                  </a:lnTo>
                  <a:lnTo>
                    <a:pt x="1263650" y="3118169"/>
                  </a:lnTo>
                  <a:lnTo>
                    <a:pt x="1263650" y="3251581"/>
                  </a:lnTo>
                  <a:lnTo>
                    <a:pt x="1263332" y="3251899"/>
                  </a:lnTo>
                  <a:lnTo>
                    <a:pt x="1263332" y="3255720"/>
                  </a:lnTo>
                  <a:lnTo>
                    <a:pt x="1263015" y="3259859"/>
                  </a:lnTo>
                  <a:lnTo>
                    <a:pt x="1262379" y="3264635"/>
                  </a:lnTo>
                  <a:lnTo>
                    <a:pt x="1261426" y="3269730"/>
                  </a:lnTo>
                  <a:lnTo>
                    <a:pt x="1260155" y="3274506"/>
                  </a:lnTo>
                  <a:lnTo>
                    <a:pt x="1258567" y="3279600"/>
                  </a:lnTo>
                  <a:lnTo>
                    <a:pt x="1256661" y="3284377"/>
                  </a:lnTo>
                  <a:lnTo>
                    <a:pt x="1254119" y="3289153"/>
                  </a:lnTo>
                  <a:lnTo>
                    <a:pt x="1251896" y="3294247"/>
                  </a:lnTo>
                  <a:lnTo>
                    <a:pt x="1248719" y="3299023"/>
                  </a:lnTo>
                  <a:lnTo>
                    <a:pt x="1245542" y="3303162"/>
                  </a:lnTo>
                  <a:lnTo>
                    <a:pt x="1242365" y="3307939"/>
                  </a:lnTo>
                  <a:lnTo>
                    <a:pt x="1238552" y="3312715"/>
                  </a:lnTo>
                  <a:lnTo>
                    <a:pt x="1234423" y="3317172"/>
                  </a:lnTo>
                  <a:lnTo>
                    <a:pt x="1225845" y="3326088"/>
                  </a:lnTo>
                  <a:lnTo>
                    <a:pt x="1215997" y="3335003"/>
                  </a:lnTo>
                  <a:lnTo>
                    <a:pt x="1204877" y="3343600"/>
                  </a:lnTo>
                  <a:lnTo>
                    <a:pt x="1192488" y="3351879"/>
                  </a:lnTo>
                  <a:lnTo>
                    <a:pt x="1179462" y="3360157"/>
                  </a:lnTo>
                  <a:lnTo>
                    <a:pt x="1165802" y="3367799"/>
                  </a:lnTo>
                  <a:lnTo>
                    <a:pt x="1150870" y="3375122"/>
                  </a:lnTo>
                  <a:lnTo>
                    <a:pt x="1134986" y="3382764"/>
                  </a:lnTo>
                  <a:lnTo>
                    <a:pt x="1118466" y="3389769"/>
                  </a:lnTo>
                  <a:lnTo>
                    <a:pt x="1100993" y="3396137"/>
                  </a:lnTo>
                  <a:lnTo>
                    <a:pt x="1082567" y="3402824"/>
                  </a:lnTo>
                  <a:lnTo>
                    <a:pt x="1063506" y="3408873"/>
                  </a:lnTo>
                  <a:lnTo>
                    <a:pt x="1043491" y="3414286"/>
                  </a:lnTo>
                  <a:lnTo>
                    <a:pt x="1022841" y="3420017"/>
                  </a:lnTo>
                  <a:lnTo>
                    <a:pt x="1001874" y="3424794"/>
                  </a:lnTo>
                  <a:lnTo>
                    <a:pt x="979953" y="3429570"/>
                  </a:lnTo>
                  <a:lnTo>
                    <a:pt x="957397" y="3433709"/>
                  </a:lnTo>
                  <a:lnTo>
                    <a:pt x="934524" y="3437848"/>
                  </a:lnTo>
                  <a:lnTo>
                    <a:pt x="910697" y="3441032"/>
                  </a:lnTo>
                  <a:lnTo>
                    <a:pt x="886235" y="3444216"/>
                  </a:lnTo>
                  <a:lnTo>
                    <a:pt x="861773" y="3446764"/>
                  </a:lnTo>
                  <a:lnTo>
                    <a:pt x="836675" y="3448992"/>
                  </a:lnTo>
                  <a:lnTo>
                    <a:pt x="810942" y="3450584"/>
                  </a:lnTo>
                  <a:lnTo>
                    <a:pt x="784892" y="3451540"/>
                  </a:lnTo>
                  <a:lnTo>
                    <a:pt x="758841" y="3452495"/>
                  </a:lnTo>
                  <a:lnTo>
                    <a:pt x="732155" y="3452813"/>
                  </a:lnTo>
                  <a:lnTo>
                    <a:pt x="704834" y="3452495"/>
                  </a:lnTo>
                  <a:lnTo>
                    <a:pt x="677513" y="3451540"/>
                  </a:lnTo>
                  <a:lnTo>
                    <a:pt x="651145" y="3450584"/>
                  </a:lnTo>
                  <a:lnTo>
                    <a:pt x="625094" y="3448356"/>
                  </a:lnTo>
                  <a:lnTo>
                    <a:pt x="599361" y="3446445"/>
                  </a:lnTo>
                  <a:lnTo>
                    <a:pt x="574264" y="3443579"/>
                  </a:lnTo>
                  <a:lnTo>
                    <a:pt x="549484" y="3440395"/>
                  </a:lnTo>
                  <a:lnTo>
                    <a:pt x="525339" y="3436893"/>
                  </a:lnTo>
                  <a:lnTo>
                    <a:pt x="501513" y="3433072"/>
                  </a:lnTo>
                  <a:lnTo>
                    <a:pt x="478639" y="3428296"/>
                  </a:lnTo>
                  <a:lnTo>
                    <a:pt x="456718" y="3423520"/>
                  </a:lnTo>
                  <a:lnTo>
                    <a:pt x="434798" y="3418425"/>
                  </a:lnTo>
                  <a:lnTo>
                    <a:pt x="413830" y="3412694"/>
                  </a:lnTo>
                  <a:lnTo>
                    <a:pt x="394134" y="3406963"/>
                  </a:lnTo>
                  <a:lnTo>
                    <a:pt x="374755" y="3400595"/>
                  </a:lnTo>
                  <a:lnTo>
                    <a:pt x="356329" y="3393908"/>
                  </a:lnTo>
                  <a:lnTo>
                    <a:pt x="338538" y="3386585"/>
                  </a:lnTo>
                  <a:lnTo>
                    <a:pt x="322018" y="3379580"/>
                  </a:lnTo>
                  <a:lnTo>
                    <a:pt x="306134" y="3372257"/>
                  </a:lnTo>
                  <a:lnTo>
                    <a:pt x="291520" y="3364296"/>
                  </a:lnTo>
                  <a:lnTo>
                    <a:pt x="277542" y="3356018"/>
                  </a:lnTo>
                  <a:lnTo>
                    <a:pt x="264834" y="3347421"/>
                  </a:lnTo>
                  <a:lnTo>
                    <a:pt x="253079" y="3338824"/>
                  </a:lnTo>
                  <a:lnTo>
                    <a:pt x="242278" y="3330227"/>
                  </a:lnTo>
                  <a:lnTo>
                    <a:pt x="237513" y="3325451"/>
                  </a:lnTo>
                  <a:lnTo>
                    <a:pt x="232747" y="3320675"/>
                  </a:lnTo>
                  <a:lnTo>
                    <a:pt x="228617" y="3316217"/>
                  </a:lnTo>
                  <a:lnTo>
                    <a:pt x="224487" y="3311441"/>
                  </a:lnTo>
                  <a:lnTo>
                    <a:pt x="220993" y="3306983"/>
                  </a:lnTo>
                  <a:lnTo>
                    <a:pt x="217498" y="3302207"/>
                  </a:lnTo>
                  <a:lnTo>
                    <a:pt x="214321" y="3297431"/>
                  </a:lnTo>
                  <a:lnTo>
                    <a:pt x="211462" y="3292337"/>
                  </a:lnTo>
                  <a:lnTo>
                    <a:pt x="208921" y="3287561"/>
                  </a:lnTo>
                  <a:lnTo>
                    <a:pt x="206697" y="3282148"/>
                  </a:lnTo>
                  <a:lnTo>
                    <a:pt x="204791" y="3277690"/>
                  </a:lnTo>
                  <a:lnTo>
                    <a:pt x="203202" y="3272277"/>
                  </a:lnTo>
                  <a:lnTo>
                    <a:pt x="201931" y="3267183"/>
                  </a:lnTo>
                  <a:lnTo>
                    <a:pt x="201296" y="3262088"/>
                  </a:lnTo>
                  <a:lnTo>
                    <a:pt x="200978" y="3256994"/>
                  </a:lnTo>
                  <a:lnTo>
                    <a:pt x="200343" y="3251899"/>
                  </a:lnTo>
                  <a:lnTo>
                    <a:pt x="200025" y="3251899"/>
                  </a:lnTo>
                  <a:lnTo>
                    <a:pt x="200025" y="3117850"/>
                  </a:lnTo>
                  <a:close/>
                  <a:moveTo>
                    <a:pt x="1263332" y="3111818"/>
                  </a:moveTo>
                  <a:lnTo>
                    <a:pt x="1263650" y="3117533"/>
                  </a:lnTo>
                  <a:lnTo>
                    <a:pt x="1263332" y="3119438"/>
                  </a:lnTo>
                  <a:lnTo>
                    <a:pt x="1263332" y="3116263"/>
                  </a:lnTo>
                  <a:lnTo>
                    <a:pt x="1263332" y="3111818"/>
                  </a:lnTo>
                  <a:close/>
                  <a:moveTo>
                    <a:pt x="1263253" y="3110548"/>
                  </a:moveTo>
                  <a:lnTo>
                    <a:pt x="1263332" y="3111183"/>
                  </a:lnTo>
                  <a:lnTo>
                    <a:pt x="1263332" y="3111818"/>
                  </a:lnTo>
                  <a:lnTo>
                    <a:pt x="1263253" y="3110548"/>
                  </a:lnTo>
                  <a:close/>
                  <a:moveTo>
                    <a:pt x="1892592" y="3107220"/>
                  </a:moveTo>
                  <a:lnTo>
                    <a:pt x="1892592" y="3210034"/>
                  </a:lnTo>
                  <a:lnTo>
                    <a:pt x="1913877" y="3210983"/>
                  </a:lnTo>
                  <a:lnTo>
                    <a:pt x="1935480" y="3210983"/>
                  </a:lnTo>
                  <a:lnTo>
                    <a:pt x="1965343" y="3210667"/>
                  </a:lnTo>
                  <a:lnTo>
                    <a:pt x="1965343" y="3107537"/>
                  </a:lnTo>
                  <a:lnTo>
                    <a:pt x="1935480" y="3107853"/>
                  </a:lnTo>
                  <a:lnTo>
                    <a:pt x="1913877" y="3107853"/>
                  </a:lnTo>
                  <a:lnTo>
                    <a:pt x="1892592" y="3107220"/>
                  </a:lnTo>
                  <a:close/>
                  <a:moveTo>
                    <a:pt x="200819" y="3107046"/>
                  </a:moveTo>
                  <a:lnTo>
                    <a:pt x="200378" y="3110133"/>
                  </a:lnTo>
                  <a:lnTo>
                    <a:pt x="200025" y="3115072"/>
                  </a:lnTo>
                  <a:lnTo>
                    <a:pt x="200025" y="3110751"/>
                  </a:lnTo>
                  <a:lnTo>
                    <a:pt x="200819" y="3107046"/>
                  </a:lnTo>
                  <a:close/>
                  <a:moveTo>
                    <a:pt x="2489519" y="3103562"/>
                  </a:moveTo>
                  <a:lnTo>
                    <a:pt x="2490471" y="3109906"/>
                  </a:lnTo>
                  <a:lnTo>
                    <a:pt x="2490788" y="3116568"/>
                  </a:lnTo>
                  <a:lnTo>
                    <a:pt x="2490788" y="3252652"/>
                  </a:lnTo>
                  <a:lnTo>
                    <a:pt x="2490471" y="3252969"/>
                  </a:lnTo>
                  <a:lnTo>
                    <a:pt x="2489836" y="3260899"/>
                  </a:lnTo>
                  <a:lnTo>
                    <a:pt x="2489519" y="3265657"/>
                  </a:lnTo>
                  <a:lnTo>
                    <a:pt x="2488250" y="3270733"/>
                  </a:lnTo>
                  <a:lnTo>
                    <a:pt x="2487298" y="3275491"/>
                  </a:lnTo>
                  <a:lnTo>
                    <a:pt x="2485711" y="3280566"/>
                  </a:lnTo>
                  <a:lnTo>
                    <a:pt x="2483490" y="3285325"/>
                  </a:lnTo>
                  <a:lnTo>
                    <a:pt x="2481269" y="3290083"/>
                  </a:lnTo>
                  <a:lnTo>
                    <a:pt x="2479048" y="3294841"/>
                  </a:lnTo>
                  <a:lnTo>
                    <a:pt x="2475874" y="3299599"/>
                  </a:lnTo>
                  <a:lnTo>
                    <a:pt x="2472701" y="3304357"/>
                  </a:lnTo>
                  <a:lnTo>
                    <a:pt x="2469528" y="3309115"/>
                  </a:lnTo>
                  <a:lnTo>
                    <a:pt x="2465403" y="3313874"/>
                  </a:lnTo>
                  <a:lnTo>
                    <a:pt x="2461595" y="3317997"/>
                  </a:lnTo>
                  <a:lnTo>
                    <a:pt x="2453028" y="3327196"/>
                  </a:lnTo>
                  <a:lnTo>
                    <a:pt x="2443191" y="3335761"/>
                  </a:lnTo>
                  <a:lnTo>
                    <a:pt x="2432086" y="3344643"/>
                  </a:lnTo>
                  <a:lnTo>
                    <a:pt x="2419710" y="3352891"/>
                  </a:lnTo>
                  <a:lnTo>
                    <a:pt x="2406701" y="3360504"/>
                  </a:lnTo>
                  <a:lnTo>
                    <a:pt x="2393056" y="3368434"/>
                  </a:lnTo>
                  <a:lnTo>
                    <a:pt x="2378143" y="3376047"/>
                  </a:lnTo>
                  <a:lnTo>
                    <a:pt x="2362277" y="3383660"/>
                  </a:lnTo>
                  <a:lnTo>
                    <a:pt x="2345777" y="3390322"/>
                  </a:lnTo>
                  <a:lnTo>
                    <a:pt x="2328325" y="3396983"/>
                  </a:lnTo>
                  <a:lnTo>
                    <a:pt x="2309921" y="3403327"/>
                  </a:lnTo>
                  <a:lnTo>
                    <a:pt x="2290882" y="3409671"/>
                  </a:lnTo>
                  <a:lnTo>
                    <a:pt x="2270892" y="3415064"/>
                  </a:lnTo>
                  <a:lnTo>
                    <a:pt x="2250267" y="3420139"/>
                  </a:lnTo>
                  <a:lnTo>
                    <a:pt x="2229324" y="3425215"/>
                  </a:lnTo>
                  <a:lnTo>
                    <a:pt x="2207430" y="3429973"/>
                  </a:lnTo>
                  <a:lnTo>
                    <a:pt x="2184901" y="3434414"/>
                  </a:lnTo>
                  <a:lnTo>
                    <a:pt x="2162054" y="3437903"/>
                  </a:lnTo>
                  <a:lnTo>
                    <a:pt x="2138256" y="3441393"/>
                  </a:lnTo>
                  <a:lnTo>
                    <a:pt x="2113823" y="3444565"/>
                  </a:lnTo>
                  <a:lnTo>
                    <a:pt x="2089390" y="3447102"/>
                  </a:lnTo>
                  <a:lnTo>
                    <a:pt x="2064323" y="3449006"/>
                  </a:lnTo>
                  <a:lnTo>
                    <a:pt x="2038621" y="3450909"/>
                  </a:lnTo>
                  <a:lnTo>
                    <a:pt x="2012601" y="3452178"/>
                  </a:lnTo>
                  <a:lnTo>
                    <a:pt x="1986582" y="3452812"/>
                  </a:lnTo>
                  <a:lnTo>
                    <a:pt x="1959928" y="3452812"/>
                  </a:lnTo>
                  <a:lnTo>
                    <a:pt x="1932639" y="3452812"/>
                  </a:lnTo>
                  <a:lnTo>
                    <a:pt x="1905350" y="3452178"/>
                  </a:lnTo>
                  <a:lnTo>
                    <a:pt x="1879014" y="3450592"/>
                  </a:lnTo>
                  <a:lnTo>
                    <a:pt x="1852994" y="3449006"/>
                  </a:lnTo>
                  <a:lnTo>
                    <a:pt x="1827292" y="3446468"/>
                  </a:lnTo>
                  <a:lnTo>
                    <a:pt x="1802224" y="3443930"/>
                  </a:lnTo>
                  <a:lnTo>
                    <a:pt x="1777157" y="3441075"/>
                  </a:lnTo>
                  <a:lnTo>
                    <a:pt x="1753359" y="3437269"/>
                  </a:lnTo>
                  <a:lnTo>
                    <a:pt x="1729560" y="3433145"/>
                  </a:lnTo>
                  <a:lnTo>
                    <a:pt x="1706714" y="3428704"/>
                  </a:lnTo>
                  <a:lnTo>
                    <a:pt x="1684502" y="3424263"/>
                  </a:lnTo>
                  <a:lnTo>
                    <a:pt x="1662925" y="3418871"/>
                  </a:lnTo>
                  <a:lnTo>
                    <a:pt x="1641983" y="3413478"/>
                  </a:lnTo>
                  <a:lnTo>
                    <a:pt x="1622309" y="3407134"/>
                  </a:lnTo>
                  <a:lnTo>
                    <a:pt x="1602953" y="3400790"/>
                  </a:lnTo>
                  <a:lnTo>
                    <a:pt x="1584549" y="3394445"/>
                  </a:lnTo>
                  <a:lnTo>
                    <a:pt x="1566780" y="3387467"/>
                  </a:lnTo>
                  <a:lnTo>
                    <a:pt x="1550280" y="3380488"/>
                  </a:lnTo>
                  <a:lnTo>
                    <a:pt x="1534414" y="3372558"/>
                  </a:lnTo>
                  <a:lnTo>
                    <a:pt x="1519501" y="3364945"/>
                  </a:lnTo>
                  <a:lnTo>
                    <a:pt x="1505539" y="3356697"/>
                  </a:lnTo>
                  <a:lnTo>
                    <a:pt x="1493164" y="3348450"/>
                  </a:lnTo>
                  <a:lnTo>
                    <a:pt x="1481106" y="3339885"/>
                  </a:lnTo>
                  <a:lnTo>
                    <a:pt x="1470635" y="3330686"/>
                  </a:lnTo>
                  <a:lnTo>
                    <a:pt x="1465875" y="3326245"/>
                  </a:lnTo>
                  <a:lnTo>
                    <a:pt x="1461116" y="3321487"/>
                  </a:lnTo>
                  <a:lnTo>
                    <a:pt x="1456673" y="3317363"/>
                  </a:lnTo>
                  <a:lnTo>
                    <a:pt x="1452866" y="3312605"/>
                  </a:lnTo>
                  <a:lnTo>
                    <a:pt x="1449375" y="3307847"/>
                  </a:lnTo>
                  <a:lnTo>
                    <a:pt x="1445885" y="3303088"/>
                  </a:lnTo>
                  <a:lnTo>
                    <a:pt x="1442712" y="3298013"/>
                  </a:lnTo>
                  <a:lnTo>
                    <a:pt x="1439856" y="3293255"/>
                  </a:lnTo>
                  <a:lnTo>
                    <a:pt x="1437000" y="3288497"/>
                  </a:lnTo>
                  <a:lnTo>
                    <a:pt x="1435096" y="3283421"/>
                  </a:lnTo>
                  <a:lnTo>
                    <a:pt x="1433192" y="3278346"/>
                  </a:lnTo>
                  <a:lnTo>
                    <a:pt x="1431606" y="3273588"/>
                  </a:lnTo>
                  <a:lnTo>
                    <a:pt x="1430337" y="3268512"/>
                  </a:lnTo>
                  <a:lnTo>
                    <a:pt x="1429702" y="3263437"/>
                  </a:lnTo>
                  <a:lnTo>
                    <a:pt x="1429385" y="3258044"/>
                  </a:lnTo>
                  <a:lnTo>
                    <a:pt x="1428750" y="3252969"/>
                  </a:lnTo>
                  <a:lnTo>
                    <a:pt x="1428750" y="3155268"/>
                  </a:lnTo>
                  <a:lnTo>
                    <a:pt x="1438269" y="3162881"/>
                  </a:lnTo>
                  <a:lnTo>
                    <a:pt x="1449058" y="3170177"/>
                  </a:lnTo>
                  <a:lnTo>
                    <a:pt x="1459846" y="3177473"/>
                  </a:lnTo>
                  <a:lnTo>
                    <a:pt x="1471270" y="3184134"/>
                  </a:lnTo>
                  <a:lnTo>
                    <a:pt x="1483645" y="3190795"/>
                  </a:lnTo>
                  <a:lnTo>
                    <a:pt x="1496337" y="3197140"/>
                  </a:lnTo>
                  <a:lnTo>
                    <a:pt x="1509347" y="3203484"/>
                  </a:lnTo>
                  <a:lnTo>
                    <a:pt x="1522674" y="3209194"/>
                  </a:lnTo>
                  <a:lnTo>
                    <a:pt x="1536953" y="3215221"/>
                  </a:lnTo>
                  <a:lnTo>
                    <a:pt x="1550915" y="3220613"/>
                  </a:lnTo>
                  <a:lnTo>
                    <a:pt x="1566145" y="3226006"/>
                  </a:lnTo>
                  <a:lnTo>
                    <a:pt x="1581376" y="3231081"/>
                  </a:lnTo>
                  <a:lnTo>
                    <a:pt x="1597242" y="3235839"/>
                  </a:lnTo>
                  <a:lnTo>
                    <a:pt x="1612790" y="3240598"/>
                  </a:lnTo>
                  <a:lnTo>
                    <a:pt x="1628973" y="3244721"/>
                  </a:lnTo>
                  <a:lnTo>
                    <a:pt x="1646108" y="3248845"/>
                  </a:lnTo>
                  <a:lnTo>
                    <a:pt x="1662608" y="3252652"/>
                  </a:lnTo>
                  <a:lnTo>
                    <a:pt x="1680060" y="3256141"/>
                  </a:lnTo>
                  <a:lnTo>
                    <a:pt x="1697195" y="3259313"/>
                  </a:lnTo>
                  <a:lnTo>
                    <a:pt x="1714964" y="3262485"/>
                  </a:lnTo>
                  <a:lnTo>
                    <a:pt x="1732733" y="3265657"/>
                  </a:lnTo>
                  <a:lnTo>
                    <a:pt x="1750820" y="3268195"/>
                  </a:lnTo>
                  <a:lnTo>
                    <a:pt x="1768907" y="3270416"/>
                  </a:lnTo>
                  <a:lnTo>
                    <a:pt x="1786993" y="3272636"/>
                  </a:lnTo>
                  <a:lnTo>
                    <a:pt x="1805715" y="3274857"/>
                  </a:lnTo>
                  <a:lnTo>
                    <a:pt x="1824119" y="3276443"/>
                  </a:lnTo>
                  <a:lnTo>
                    <a:pt x="1842840" y="3277394"/>
                  </a:lnTo>
                  <a:lnTo>
                    <a:pt x="1861561" y="3278663"/>
                  </a:lnTo>
                  <a:lnTo>
                    <a:pt x="1880283" y="3279615"/>
                  </a:lnTo>
                  <a:lnTo>
                    <a:pt x="1898687" y="3280249"/>
                  </a:lnTo>
                  <a:lnTo>
                    <a:pt x="1917725" y="3280566"/>
                  </a:lnTo>
                  <a:lnTo>
                    <a:pt x="1936129" y="3280566"/>
                  </a:lnTo>
                  <a:lnTo>
                    <a:pt x="1958658" y="3280566"/>
                  </a:lnTo>
                  <a:lnTo>
                    <a:pt x="1981187" y="3280249"/>
                  </a:lnTo>
                  <a:lnTo>
                    <a:pt x="2003399" y="3278980"/>
                  </a:lnTo>
                  <a:lnTo>
                    <a:pt x="2025928" y="3278029"/>
                  </a:lnTo>
                  <a:lnTo>
                    <a:pt x="2048140" y="3276443"/>
                  </a:lnTo>
                  <a:lnTo>
                    <a:pt x="2070034" y="3274222"/>
                  </a:lnTo>
                  <a:lnTo>
                    <a:pt x="2092246" y="3272002"/>
                  </a:lnTo>
                  <a:lnTo>
                    <a:pt x="2114458" y="3269464"/>
                  </a:lnTo>
                  <a:lnTo>
                    <a:pt x="2135718" y="3266609"/>
                  </a:lnTo>
                  <a:lnTo>
                    <a:pt x="2157295" y="3263437"/>
                  </a:lnTo>
                  <a:lnTo>
                    <a:pt x="2178237" y="3259313"/>
                  </a:lnTo>
                  <a:lnTo>
                    <a:pt x="2198545" y="3255507"/>
                  </a:lnTo>
                  <a:lnTo>
                    <a:pt x="2219170" y="3251066"/>
                  </a:lnTo>
                  <a:lnTo>
                    <a:pt x="2239161" y="3246307"/>
                  </a:lnTo>
                  <a:lnTo>
                    <a:pt x="2258517" y="3241232"/>
                  </a:lnTo>
                  <a:lnTo>
                    <a:pt x="2277555" y="3235839"/>
                  </a:lnTo>
                  <a:lnTo>
                    <a:pt x="2295959" y="3230130"/>
                  </a:lnTo>
                  <a:lnTo>
                    <a:pt x="2314046" y="3223785"/>
                  </a:lnTo>
                  <a:lnTo>
                    <a:pt x="2331498" y="3217441"/>
                  </a:lnTo>
                  <a:lnTo>
                    <a:pt x="2348316" y="3210780"/>
                  </a:lnTo>
                  <a:lnTo>
                    <a:pt x="2364498" y="3203801"/>
                  </a:lnTo>
                  <a:lnTo>
                    <a:pt x="2380047" y="3196188"/>
                  </a:lnTo>
                  <a:lnTo>
                    <a:pt x="2394643" y="3188575"/>
                  </a:lnTo>
                  <a:lnTo>
                    <a:pt x="2408605" y="3180645"/>
                  </a:lnTo>
                  <a:lnTo>
                    <a:pt x="2422249" y="3171763"/>
                  </a:lnTo>
                  <a:lnTo>
                    <a:pt x="2434307" y="3163198"/>
                  </a:lnTo>
                  <a:lnTo>
                    <a:pt x="2445730" y="3153999"/>
                  </a:lnTo>
                  <a:lnTo>
                    <a:pt x="2456518" y="3144800"/>
                  </a:lnTo>
                  <a:lnTo>
                    <a:pt x="2466355" y="3134966"/>
                  </a:lnTo>
                  <a:lnTo>
                    <a:pt x="2471115" y="3129574"/>
                  </a:lnTo>
                  <a:lnTo>
                    <a:pt x="2474922" y="3124498"/>
                  </a:lnTo>
                  <a:lnTo>
                    <a:pt x="2479365" y="3119423"/>
                  </a:lnTo>
                  <a:lnTo>
                    <a:pt x="2482855" y="3114347"/>
                  </a:lnTo>
                  <a:lnTo>
                    <a:pt x="2486346" y="3108955"/>
                  </a:lnTo>
                  <a:lnTo>
                    <a:pt x="2489519" y="3103562"/>
                  </a:lnTo>
                  <a:close/>
                  <a:moveTo>
                    <a:pt x="201789" y="3100564"/>
                  </a:moveTo>
                  <a:lnTo>
                    <a:pt x="201084" y="3105812"/>
                  </a:lnTo>
                  <a:lnTo>
                    <a:pt x="200819" y="3107046"/>
                  </a:lnTo>
                  <a:lnTo>
                    <a:pt x="201084" y="3105194"/>
                  </a:lnTo>
                  <a:lnTo>
                    <a:pt x="201789" y="3100564"/>
                  </a:lnTo>
                  <a:close/>
                  <a:moveTo>
                    <a:pt x="1260475" y="3095625"/>
                  </a:moveTo>
                  <a:lnTo>
                    <a:pt x="1262062" y="3101340"/>
                  </a:lnTo>
                  <a:lnTo>
                    <a:pt x="1263015" y="3106738"/>
                  </a:lnTo>
                  <a:lnTo>
                    <a:pt x="1263253" y="3110548"/>
                  </a:lnTo>
                  <a:lnTo>
                    <a:pt x="1262698" y="3106103"/>
                  </a:lnTo>
                  <a:lnTo>
                    <a:pt x="1261745" y="3100705"/>
                  </a:lnTo>
                  <a:lnTo>
                    <a:pt x="1260475" y="3095625"/>
                  </a:lnTo>
                  <a:close/>
                  <a:moveTo>
                    <a:pt x="1746773" y="3094566"/>
                  </a:moveTo>
                  <a:lnTo>
                    <a:pt x="1746773" y="3198013"/>
                  </a:lnTo>
                  <a:lnTo>
                    <a:pt x="1764563" y="3200227"/>
                  </a:lnTo>
                  <a:lnTo>
                    <a:pt x="1782671" y="3202758"/>
                  </a:lnTo>
                  <a:lnTo>
                    <a:pt x="1800780" y="3204656"/>
                  </a:lnTo>
                  <a:lnTo>
                    <a:pt x="1819841" y="3206238"/>
                  </a:lnTo>
                  <a:lnTo>
                    <a:pt x="1819841" y="3102791"/>
                  </a:lnTo>
                  <a:lnTo>
                    <a:pt x="1800780" y="3101210"/>
                  </a:lnTo>
                  <a:lnTo>
                    <a:pt x="1782671" y="3099312"/>
                  </a:lnTo>
                  <a:lnTo>
                    <a:pt x="1764563" y="3097097"/>
                  </a:lnTo>
                  <a:lnTo>
                    <a:pt x="1746773" y="3094566"/>
                  </a:lnTo>
                  <a:close/>
                  <a:moveTo>
                    <a:pt x="1600953" y="3061666"/>
                  </a:moveTo>
                  <a:lnTo>
                    <a:pt x="1600953" y="3166378"/>
                  </a:lnTo>
                  <a:lnTo>
                    <a:pt x="1618744" y="3171756"/>
                  </a:lnTo>
                  <a:lnTo>
                    <a:pt x="1636217" y="3176501"/>
                  </a:lnTo>
                  <a:lnTo>
                    <a:pt x="1654960" y="3180930"/>
                  </a:lnTo>
                  <a:lnTo>
                    <a:pt x="1673704" y="3185042"/>
                  </a:lnTo>
                  <a:lnTo>
                    <a:pt x="1673704" y="3080963"/>
                  </a:lnTo>
                  <a:lnTo>
                    <a:pt x="1654960" y="3076534"/>
                  </a:lnTo>
                  <a:lnTo>
                    <a:pt x="1636217" y="3071789"/>
                  </a:lnTo>
                  <a:lnTo>
                    <a:pt x="1618108" y="3066728"/>
                  </a:lnTo>
                  <a:lnTo>
                    <a:pt x="1600953" y="3061666"/>
                  </a:lnTo>
                  <a:close/>
                  <a:moveTo>
                    <a:pt x="3151360" y="3046095"/>
                  </a:moveTo>
                  <a:lnTo>
                    <a:pt x="3151360" y="3160713"/>
                  </a:lnTo>
                  <a:lnTo>
                    <a:pt x="3174848" y="3161665"/>
                  </a:lnTo>
                  <a:lnTo>
                    <a:pt x="3198972" y="3161665"/>
                  </a:lnTo>
                  <a:lnTo>
                    <a:pt x="3231983" y="3161348"/>
                  </a:lnTo>
                  <a:lnTo>
                    <a:pt x="3231983" y="3046413"/>
                  </a:lnTo>
                  <a:lnTo>
                    <a:pt x="3198972" y="3046730"/>
                  </a:lnTo>
                  <a:lnTo>
                    <a:pt x="3174848" y="3046413"/>
                  </a:lnTo>
                  <a:lnTo>
                    <a:pt x="3151360" y="3046095"/>
                  </a:lnTo>
                  <a:close/>
                  <a:moveTo>
                    <a:pt x="3815080" y="3040062"/>
                  </a:moveTo>
                  <a:lnTo>
                    <a:pt x="3816033" y="3047365"/>
                  </a:lnTo>
                  <a:lnTo>
                    <a:pt x="3816350" y="3054985"/>
                  </a:lnTo>
                  <a:lnTo>
                    <a:pt x="3816350" y="3206115"/>
                  </a:lnTo>
                  <a:lnTo>
                    <a:pt x="3816033" y="3206432"/>
                  </a:lnTo>
                  <a:lnTo>
                    <a:pt x="3815398" y="3214687"/>
                  </a:lnTo>
                  <a:lnTo>
                    <a:pt x="3814763" y="3220720"/>
                  </a:lnTo>
                  <a:lnTo>
                    <a:pt x="3813493" y="3226117"/>
                  </a:lnTo>
                  <a:lnTo>
                    <a:pt x="3811906" y="3231197"/>
                  </a:lnTo>
                  <a:lnTo>
                    <a:pt x="3810319" y="3236912"/>
                  </a:lnTo>
                  <a:lnTo>
                    <a:pt x="3808097" y="3242310"/>
                  </a:lnTo>
                  <a:lnTo>
                    <a:pt x="3805558" y="3248025"/>
                  </a:lnTo>
                  <a:lnTo>
                    <a:pt x="3803019" y="3253105"/>
                  </a:lnTo>
                  <a:lnTo>
                    <a:pt x="3799844" y="3258185"/>
                  </a:lnTo>
                  <a:lnTo>
                    <a:pt x="3796036" y="3263583"/>
                  </a:lnTo>
                  <a:lnTo>
                    <a:pt x="3792226" y="3268663"/>
                  </a:lnTo>
                  <a:lnTo>
                    <a:pt x="3788418" y="3274060"/>
                  </a:lnTo>
                  <a:lnTo>
                    <a:pt x="3783974" y="3278823"/>
                  </a:lnTo>
                  <a:lnTo>
                    <a:pt x="3779212" y="3283903"/>
                  </a:lnTo>
                  <a:lnTo>
                    <a:pt x="3774134" y="3288983"/>
                  </a:lnTo>
                  <a:lnTo>
                    <a:pt x="3768420" y="3293745"/>
                  </a:lnTo>
                  <a:lnTo>
                    <a:pt x="3763024" y="3298508"/>
                  </a:lnTo>
                  <a:lnTo>
                    <a:pt x="3750963" y="3307715"/>
                  </a:lnTo>
                  <a:lnTo>
                    <a:pt x="3737314" y="3317240"/>
                  </a:lnTo>
                  <a:lnTo>
                    <a:pt x="3722713" y="3326448"/>
                  </a:lnTo>
                  <a:lnTo>
                    <a:pt x="3707477" y="3335020"/>
                  </a:lnTo>
                  <a:lnTo>
                    <a:pt x="3690971" y="3343275"/>
                  </a:lnTo>
                  <a:lnTo>
                    <a:pt x="3673513" y="3351213"/>
                  </a:lnTo>
                  <a:lnTo>
                    <a:pt x="3655103" y="3359150"/>
                  </a:lnTo>
                  <a:lnTo>
                    <a:pt x="3635424" y="3366770"/>
                  </a:lnTo>
                  <a:lnTo>
                    <a:pt x="3615109" y="3373755"/>
                  </a:lnTo>
                  <a:lnTo>
                    <a:pt x="3593842" y="3380423"/>
                  </a:lnTo>
                  <a:lnTo>
                    <a:pt x="3571941" y="3386773"/>
                  </a:lnTo>
                  <a:lnTo>
                    <a:pt x="3549087" y="3392805"/>
                  </a:lnTo>
                  <a:lnTo>
                    <a:pt x="3525281" y="3398203"/>
                  </a:lnTo>
                  <a:lnTo>
                    <a:pt x="3501157" y="3403283"/>
                  </a:lnTo>
                  <a:lnTo>
                    <a:pt x="3476082" y="3408045"/>
                  </a:lnTo>
                  <a:lnTo>
                    <a:pt x="3450371" y="3411855"/>
                  </a:lnTo>
                  <a:lnTo>
                    <a:pt x="3424343" y="3415983"/>
                  </a:lnTo>
                  <a:lnTo>
                    <a:pt x="3397680" y="3419475"/>
                  </a:lnTo>
                  <a:lnTo>
                    <a:pt x="3370065" y="3422333"/>
                  </a:lnTo>
                  <a:lnTo>
                    <a:pt x="3341815" y="3424555"/>
                  </a:lnTo>
                  <a:lnTo>
                    <a:pt x="3313565" y="3426460"/>
                  </a:lnTo>
                  <a:lnTo>
                    <a:pt x="3284680" y="3427730"/>
                  </a:lnTo>
                  <a:lnTo>
                    <a:pt x="3255478" y="3428683"/>
                  </a:lnTo>
                  <a:lnTo>
                    <a:pt x="3225959" y="3429000"/>
                  </a:lnTo>
                  <a:lnTo>
                    <a:pt x="3195487" y="3428683"/>
                  </a:lnTo>
                  <a:lnTo>
                    <a:pt x="3165650" y="3427730"/>
                  </a:lnTo>
                  <a:lnTo>
                    <a:pt x="3136130" y="3426143"/>
                  </a:lnTo>
                  <a:lnTo>
                    <a:pt x="3106928" y="3424238"/>
                  </a:lnTo>
                  <a:lnTo>
                    <a:pt x="3078678" y="3422015"/>
                  </a:lnTo>
                  <a:lnTo>
                    <a:pt x="3050428" y="3418840"/>
                  </a:lnTo>
                  <a:lnTo>
                    <a:pt x="3022813" y="3415030"/>
                  </a:lnTo>
                  <a:lnTo>
                    <a:pt x="2996150" y="3411220"/>
                  </a:lnTo>
                  <a:lnTo>
                    <a:pt x="2970122" y="3406775"/>
                  </a:lnTo>
                  <a:lnTo>
                    <a:pt x="2944729" y="3402013"/>
                  </a:lnTo>
                  <a:lnTo>
                    <a:pt x="2919971" y="3396615"/>
                  </a:lnTo>
                  <a:lnTo>
                    <a:pt x="2895847" y="3390583"/>
                  </a:lnTo>
                  <a:lnTo>
                    <a:pt x="2872994" y="3384868"/>
                  </a:lnTo>
                  <a:lnTo>
                    <a:pt x="2850775" y="3378200"/>
                  </a:lnTo>
                  <a:lnTo>
                    <a:pt x="2829190" y="3370898"/>
                  </a:lnTo>
                  <a:lnTo>
                    <a:pt x="2808876" y="3363595"/>
                  </a:lnTo>
                  <a:lnTo>
                    <a:pt x="2789196" y="3355975"/>
                  </a:lnTo>
                  <a:lnTo>
                    <a:pt x="2770469" y="3347720"/>
                  </a:lnTo>
                  <a:lnTo>
                    <a:pt x="2753328" y="3339465"/>
                  </a:lnTo>
                  <a:lnTo>
                    <a:pt x="2736823" y="3330893"/>
                  </a:lnTo>
                  <a:lnTo>
                    <a:pt x="2721269" y="3321685"/>
                  </a:lnTo>
                  <a:lnTo>
                    <a:pt x="2706986" y="3312160"/>
                  </a:lnTo>
                  <a:lnTo>
                    <a:pt x="2693972" y="3302635"/>
                  </a:lnTo>
                  <a:lnTo>
                    <a:pt x="2688258" y="3297873"/>
                  </a:lnTo>
                  <a:lnTo>
                    <a:pt x="2682227" y="3292793"/>
                  </a:lnTo>
                  <a:lnTo>
                    <a:pt x="2676831" y="3287713"/>
                  </a:lnTo>
                  <a:lnTo>
                    <a:pt x="2671753" y="3282950"/>
                  </a:lnTo>
                  <a:lnTo>
                    <a:pt x="2666991" y="3277870"/>
                  </a:lnTo>
                  <a:lnTo>
                    <a:pt x="2662548" y="3272473"/>
                  </a:lnTo>
                  <a:lnTo>
                    <a:pt x="2658104" y="3267393"/>
                  </a:lnTo>
                  <a:lnTo>
                    <a:pt x="2654612" y="3261995"/>
                  </a:lnTo>
                  <a:lnTo>
                    <a:pt x="2651121" y="3256598"/>
                  </a:lnTo>
                  <a:lnTo>
                    <a:pt x="2647947" y="3251200"/>
                  </a:lnTo>
                  <a:lnTo>
                    <a:pt x="2645090" y="3245485"/>
                  </a:lnTo>
                  <a:lnTo>
                    <a:pt x="2642868" y="3240405"/>
                  </a:lnTo>
                  <a:lnTo>
                    <a:pt x="2640329" y="3234372"/>
                  </a:lnTo>
                  <a:lnTo>
                    <a:pt x="2638742" y="3228975"/>
                  </a:lnTo>
                  <a:lnTo>
                    <a:pt x="2637789" y="3223577"/>
                  </a:lnTo>
                  <a:lnTo>
                    <a:pt x="2636520" y="3217862"/>
                  </a:lnTo>
                  <a:lnTo>
                    <a:pt x="2636202" y="3212147"/>
                  </a:lnTo>
                  <a:lnTo>
                    <a:pt x="2635885" y="3206432"/>
                  </a:lnTo>
                  <a:lnTo>
                    <a:pt x="2635250" y="3206432"/>
                  </a:lnTo>
                  <a:lnTo>
                    <a:pt x="2635250" y="3097530"/>
                  </a:lnTo>
                  <a:lnTo>
                    <a:pt x="2646360" y="3105785"/>
                  </a:lnTo>
                  <a:lnTo>
                    <a:pt x="2657786" y="3114040"/>
                  </a:lnTo>
                  <a:lnTo>
                    <a:pt x="2670166" y="3121977"/>
                  </a:lnTo>
                  <a:lnTo>
                    <a:pt x="2683180" y="3129597"/>
                  </a:lnTo>
                  <a:lnTo>
                    <a:pt x="2696511" y="3136900"/>
                  </a:lnTo>
                  <a:lnTo>
                    <a:pt x="2710160" y="3144202"/>
                  </a:lnTo>
                  <a:lnTo>
                    <a:pt x="2724761" y="3151187"/>
                  </a:lnTo>
                  <a:lnTo>
                    <a:pt x="2740314" y="3157855"/>
                  </a:lnTo>
                  <a:lnTo>
                    <a:pt x="2755550" y="3164205"/>
                  </a:lnTo>
                  <a:lnTo>
                    <a:pt x="2771738" y="3170237"/>
                  </a:lnTo>
                  <a:lnTo>
                    <a:pt x="2788244" y="3176270"/>
                  </a:lnTo>
                  <a:lnTo>
                    <a:pt x="2805384" y="3181985"/>
                  </a:lnTo>
                  <a:lnTo>
                    <a:pt x="2822525" y="3187065"/>
                  </a:lnTo>
                  <a:lnTo>
                    <a:pt x="2840300" y="3192145"/>
                  </a:lnTo>
                  <a:lnTo>
                    <a:pt x="2858393" y="3196907"/>
                  </a:lnTo>
                  <a:lnTo>
                    <a:pt x="2877120" y="3201670"/>
                  </a:lnTo>
                  <a:lnTo>
                    <a:pt x="2895530" y="3205797"/>
                  </a:lnTo>
                  <a:lnTo>
                    <a:pt x="2914892" y="3209925"/>
                  </a:lnTo>
                  <a:lnTo>
                    <a:pt x="2934255" y="3213735"/>
                  </a:lnTo>
                  <a:lnTo>
                    <a:pt x="2953617" y="3217227"/>
                  </a:lnTo>
                  <a:lnTo>
                    <a:pt x="2973614" y="3220402"/>
                  </a:lnTo>
                  <a:lnTo>
                    <a:pt x="2993294" y="3222942"/>
                  </a:lnTo>
                  <a:lnTo>
                    <a:pt x="3013926" y="3225800"/>
                  </a:lnTo>
                  <a:lnTo>
                    <a:pt x="3033923" y="3228340"/>
                  </a:lnTo>
                  <a:lnTo>
                    <a:pt x="3054555" y="3230245"/>
                  </a:lnTo>
                  <a:lnTo>
                    <a:pt x="3074869" y="3232150"/>
                  </a:lnTo>
                  <a:lnTo>
                    <a:pt x="3095819" y="3233737"/>
                  </a:lnTo>
                  <a:lnTo>
                    <a:pt x="3116451" y="3235007"/>
                  </a:lnTo>
                  <a:lnTo>
                    <a:pt x="3137400" y="3235960"/>
                  </a:lnTo>
                  <a:lnTo>
                    <a:pt x="3158032" y="3236595"/>
                  </a:lnTo>
                  <a:lnTo>
                    <a:pt x="3178981" y="3237230"/>
                  </a:lnTo>
                  <a:lnTo>
                    <a:pt x="3199613" y="3237230"/>
                  </a:lnTo>
                  <a:lnTo>
                    <a:pt x="3224372" y="3236912"/>
                  </a:lnTo>
                  <a:lnTo>
                    <a:pt x="3249765" y="3236595"/>
                  </a:lnTo>
                  <a:lnTo>
                    <a:pt x="3274523" y="3235325"/>
                  </a:lnTo>
                  <a:lnTo>
                    <a:pt x="3299282" y="3234055"/>
                  </a:lnTo>
                  <a:lnTo>
                    <a:pt x="3324040" y="3232150"/>
                  </a:lnTo>
                  <a:lnTo>
                    <a:pt x="3348481" y="3230245"/>
                  </a:lnTo>
                  <a:lnTo>
                    <a:pt x="3372922" y="3227387"/>
                  </a:lnTo>
                  <a:lnTo>
                    <a:pt x="3397680" y="3224530"/>
                  </a:lnTo>
                  <a:lnTo>
                    <a:pt x="3421486" y="3221355"/>
                  </a:lnTo>
                  <a:lnTo>
                    <a:pt x="3445292" y="3217545"/>
                  </a:lnTo>
                  <a:lnTo>
                    <a:pt x="3468464" y="3213735"/>
                  </a:lnTo>
                  <a:lnTo>
                    <a:pt x="3491635" y="3208972"/>
                  </a:lnTo>
                  <a:lnTo>
                    <a:pt x="3514171" y="3204210"/>
                  </a:lnTo>
                  <a:lnTo>
                    <a:pt x="3536390" y="3199130"/>
                  </a:lnTo>
                  <a:lnTo>
                    <a:pt x="3557974" y="3193097"/>
                  </a:lnTo>
                  <a:lnTo>
                    <a:pt x="3579241" y="3187065"/>
                  </a:lnTo>
                  <a:lnTo>
                    <a:pt x="3599873" y="3180715"/>
                  </a:lnTo>
                  <a:lnTo>
                    <a:pt x="3619870" y="3174047"/>
                  </a:lnTo>
                  <a:lnTo>
                    <a:pt x="3639233" y="3167062"/>
                  </a:lnTo>
                  <a:lnTo>
                    <a:pt x="3657643" y="3159442"/>
                  </a:lnTo>
                  <a:lnTo>
                    <a:pt x="3676053" y="3151505"/>
                  </a:lnTo>
                  <a:lnTo>
                    <a:pt x="3692876" y="3143250"/>
                  </a:lnTo>
                  <a:lnTo>
                    <a:pt x="3709381" y="3134677"/>
                  </a:lnTo>
                  <a:lnTo>
                    <a:pt x="3724935" y="3125470"/>
                  </a:lnTo>
                  <a:lnTo>
                    <a:pt x="3739853" y="3116262"/>
                  </a:lnTo>
                  <a:lnTo>
                    <a:pt x="3753502" y="3106420"/>
                  </a:lnTo>
                  <a:lnTo>
                    <a:pt x="3766198" y="3096577"/>
                  </a:lnTo>
                  <a:lnTo>
                    <a:pt x="3772547" y="3090862"/>
                  </a:lnTo>
                  <a:lnTo>
                    <a:pt x="3777943" y="3085782"/>
                  </a:lnTo>
                  <a:lnTo>
                    <a:pt x="3783656" y="3080385"/>
                  </a:lnTo>
                  <a:lnTo>
                    <a:pt x="3789052" y="3074670"/>
                  </a:lnTo>
                  <a:lnTo>
                    <a:pt x="3793814" y="3069272"/>
                  </a:lnTo>
                  <a:lnTo>
                    <a:pt x="3798575" y="3063557"/>
                  </a:lnTo>
                  <a:lnTo>
                    <a:pt x="3803336" y="3057842"/>
                  </a:lnTo>
                  <a:lnTo>
                    <a:pt x="3807145" y="3051810"/>
                  </a:lnTo>
                  <a:lnTo>
                    <a:pt x="3811271" y="3045777"/>
                  </a:lnTo>
                  <a:lnTo>
                    <a:pt x="3815080" y="3040062"/>
                  </a:lnTo>
                  <a:close/>
                  <a:moveTo>
                    <a:pt x="2989478" y="3031808"/>
                  </a:moveTo>
                  <a:lnTo>
                    <a:pt x="2989478" y="3147378"/>
                  </a:lnTo>
                  <a:lnTo>
                    <a:pt x="3009158" y="3149918"/>
                  </a:lnTo>
                  <a:lnTo>
                    <a:pt x="3029472" y="3152140"/>
                  </a:lnTo>
                  <a:lnTo>
                    <a:pt x="3049469" y="3154363"/>
                  </a:lnTo>
                  <a:lnTo>
                    <a:pt x="3070419" y="3155950"/>
                  </a:lnTo>
                  <a:lnTo>
                    <a:pt x="3070419" y="3041333"/>
                  </a:lnTo>
                  <a:lnTo>
                    <a:pt x="3049469" y="3039428"/>
                  </a:lnTo>
                  <a:lnTo>
                    <a:pt x="3029472" y="3036888"/>
                  </a:lnTo>
                  <a:lnTo>
                    <a:pt x="3009158" y="3034665"/>
                  </a:lnTo>
                  <a:lnTo>
                    <a:pt x="2989478" y="3031808"/>
                  </a:lnTo>
                  <a:close/>
                  <a:moveTo>
                    <a:pt x="2402802" y="3022755"/>
                  </a:moveTo>
                  <a:lnTo>
                    <a:pt x="2397719" y="3026235"/>
                  </a:lnTo>
                  <a:lnTo>
                    <a:pt x="2391365" y="3029398"/>
                  </a:lnTo>
                  <a:lnTo>
                    <a:pt x="2383740" y="3032878"/>
                  </a:lnTo>
                  <a:lnTo>
                    <a:pt x="2376433" y="3036042"/>
                  </a:lnTo>
                  <a:lnTo>
                    <a:pt x="2360867" y="3042369"/>
                  </a:lnTo>
                  <a:lnTo>
                    <a:pt x="2347841" y="3047114"/>
                  </a:lnTo>
                  <a:lnTo>
                    <a:pt x="2347841" y="3137274"/>
                  </a:lnTo>
                  <a:lnTo>
                    <a:pt x="2355784" y="3133794"/>
                  </a:lnTo>
                  <a:lnTo>
                    <a:pt x="2363408" y="3129681"/>
                  </a:lnTo>
                  <a:lnTo>
                    <a:pt x="2371033" y="3125252"/>
                  </a:lnTo>
                  <a:lnTo>
                    <a:pt x="2378340" y="3120507"/>
                  </a:lnTo>
                  <a:lnTo>
                    <a:pt x="2385329" y="3115762"/>
                  </a:lnTo>
                  <a:lnTo>
                    <a:pt x="2391683" y="3111017"/>
                  </a:lnTo>
                  <a:lnTo>
                    <a:pt x="2397719" y="3106271"/>
                  </a:lnTo>
                  <a:lnTo>
                    <a:pt x="2402802" y="3101526"/>
                  </a:lnTo>
                  <a:lnTo>
                    <a:pt x="2402802" y="3022755"/>
                  </a:lnTo>
                  <a:close/>
                  <a:moveTo>
                    <a:pt x="698500" y="3017837"/>
                  </a:moveTo>
                  <a:lnTo>
                    <a:pt x="698500" y="3086100"/>
                  </a:lnTo>
                  <a:lnTo>
                    <a:pt x="684586" y="3083595"/>
                  </a:lnTo>
                  <a:lnTo>
                    <a:pt x="667825" y="3079838"/>
                  </a:lnTo>
                  <a:lnTo>
                    <a:pt x="659920" y="3077959"/>
                  </a:lnTo>
                  <a:lnTo>
                    <a:pt x="652962" y="3076393"/>
                  </a:lnTo>
                  <a:lnTo>
                    <a:pt x="646321" y="3074201"/>
                  </a:lnTo>
                  <a:lnTo>
                    <a:pt x="640313" y="3071696"/>
                  </a:lnTo>
                  <a:lnTo>
                    <a:pt x="634305" y="3069191"/>
                  </a:lnTo>
                  <a:lnTo>
                    <a:pt x="629245" y="3065433"/>
                  </a:lnTo>
                  <a:lnTo>
                    <a:pt x="626082" y="3063555"/>
                  </a:lnTo>
                  <a:lnTo>
                    <a:pt x="623869" y="3061363"/>
                  </a:lnTo>
                  <a:lnTo>
                    <a:pt x="622288" y="3058545"/>
                  </a:lnTo>
                  <a:lnTo>
                    <a:pt x="620706" y="3056353"/>
                  </a:lnTo>
                  <a:lnTo>
                    <a:pt x="619441" y="3053534"/>
                  </a:lnTo>
                  <a:lnTo>
                    <a:pt x="619125" y="3051029"/>
                  </a:lnTo>
                  <a:lnTo>
                    <a:pt x="619125" y="3048524"/>
                  </a:lnTo>
                  <a:lnTo>
                    <a:pt x="619441" y="3046019"/>
                  </a:lnTo>
                  <a:lnTo>
                    <a:pt x="620390" y="3043514"/>
                  </a:lnTo>
                  <a:lnTo>
                    <a:pt x="621971" y="3041009"/>
                  </a:lnTo>
                  <a:lnTo>
                    <a:pt x="623553" y="3038817"/>
                  </a:lnTo>
                  <a:lnTo>
                    <a:pt x="625766" y="3036312"/>
                  </a:lnTo>
                  <a:lnTo>
                    <a:pt x="628296" y="3034433"/>
                  </a:lnTo>
                  <a:lnTo>
                    <a:pt x="631142" y="3032555"/>
                  </a:lnTo>
                  <a:lnTo>
                    <a:pt x="634937" y="3030676"/>
                  </a:lnTo>
                  <a:lnTo>
                    <a:pt x="638732" y="3029110"/>
                  </a:lnTo>
                  <a:lnTo>
                    <a:pt x="645057" y="3026605"/>
                  </a:lnTo>
                  <a:lnTo>
                    <a:pt x="651697" y="3024726"/>
                  </a:lnTo>
                  <a:lnTo>
                    <a:pt x="658655" y="3023161"/>
                  </a:lnTo>
                  <a:lnTo>
                    <a:pt x="666244" y="3021595"/>
                  </a:lnTo>
                  <a:lnTo>
                    <a:pt x="674150" y="3020342"/>
                  </a:lnTo>
                  <a:lnTo>
                    <a:pt x="682056" y="3019403"/>
                  </a:lnTo>
                  <a:lnTo>
                    <a:pt x="698500" y="3017837"/>
                  </a:lnTo>
                  <a:close/>
                  <a:moveTo>
                    <a:pt x="2827597" y="2994977"/>
                  </a:moveTo>
                  <a:lnTo>
                    <a:pt x="2827597" y="3112135"/>
                  </a:lnTo>
                  <a:lnTo>
                    <a:pt x="2846959" y="3117850"/>
                  </a:lnTo>
                  <a:lnTo>
                    <a:pt x="2866956" y="3123248"/>
                  </a:lnTo>
                  <a:lnTo>
                    <a:pt x="2887588" y="3128010"/>
                  </a:lnTo>
                  <a:lnTo>
                    <a:pt x="2908220" y="3132773"/>
                  </a:lnTo>
                  <a:lnTo>
                    <a:pt x="2908220" y="3016885"/>
                  </a:lnTo>
                  <a:lnTo>
                    <a:pt x="2887588" y="3011805"/>
                  </a:lnTo>
                  <a:lnTo>
                    <a:pt x="2866956" y="3006725"/>
                  </a:lnTo>
                  <a:lnTo>
                    <a:pt x="2846959" y="3001010"/>
                  </a:lnTo>
                  <a:lnTo>
                    <a:pt x="2827597" y="2994977"/>
                  </a:lnTo>
                  <a:close/>
                  <a:moveTo>
                    <a:pt x="1455133" y="2986375"/>
                  </a:moveTo>
                  <a:lnTo>
                    <a:pt x="1455133" y="3092352"/>
                  </a:lnTo>
                  <a:lnTo>
                    <a:pt x="1457675" y="3094883"/>
                  </a:lnTo>
                  <a:lnTo>
                    <a:pt x="1460216" y="3097730"/>
                  </a:lnTo>
                  <a:lnTo>
                    <a:pt x="1466888" y="3103741"/>
                  </a:lnTo>
                  <a:lnTo>
                    <a:pt x="1475466" y="3110068"/>
                  </a:lnTo>
                  <a:lnTo>
                    <a:pt x="1484679" y="3116078"/>
                  </a:lnTo>
                  <a:lnTo>
                    <a:pt x="1495162" y="3122405"/>
                  </a:lnTo>
                  <a:lnTo>
                    <a:pt x="1505964" y="3128732"/>
                  </a:lnTo>
                  <a:lnTo>
                    <a:pt x="1517083" y="3134743"/>
                  </a:lnTo>
                  <a:lnTo>
                    <a:pt x="1528202" y="3139804"/>
                  </a:lnTo>
                  <a:lnTo>
                    <a:pt x="1528202" y="3033195"/>
                  </a:lnTo>
                  <a:lnTo>
                    <a:pt x="1517083" y="3027817"/>
                  </a:lnTo>
                  <a:lnTo>
                    <a:pt x="1506917" y="3022122"/>
                  </a:lnTo>
                  <a:lnTo>
                    <a:pt x="1497068" y="3016428"/>
                  </a:lnTo>
                  <a:lnTo>
                    <a:pt x="1487538" y="3010734"/>
                  </a:lnTo>
                  <a:lnTo>
                    <a:pt x="1478960" y="3005039"/>
                  </a:lnTo>
                  <a:lnTo>
                    <a:pt x="1470700" y="2998712"/>
                  </a:lnTo>
                  <a:lnTo>
                    <a:pt x="1462758" y="2992702"/>
                  </a:lnTo>
                  <a:lnTo>
                    <a:pt x="1455133" y="2986375"/>
                  </a:lnTo>
                  <a:close/>
                  <a:moveTo>
                    <a:pt x="711352" y="2965750"/>
                  </a:moveTo>
                  <a:lnTo>
                    <a:pt x="709129" y="2966067"/>
                  </a:lnTo>
                  <a:lnTo>
                    <a:pt x="706270" y="2966384"/>
                  </a:lnTo>
                  <a:lnTo>
                    <a:pt x="704047" y="2966702"/>
                  </a:lnTo>
                  <a:lnTo>
                    <a:pt x="701824" y="2967653"/>
                  </a:lnTo>
                  <a:lnTo>
                    <a:pt x="700236" y="2968288"/>
                  </a:lnTo>
                  <a:lnTo>
                    <a:pt x="699283" y="2969556"/>
                  </a:lnTo>
                  <a:lnTo>
                    <a:pt x="698330" y="2970191"/>
                  </a:lnTo>
                  <a:lnTo>
                    <a:pt x="698012" y="2971459"/>
                  </a:lnTo>
                  <a:lnTo>
                    <a:pt x="698012" y="2990491"/>
                  </a:lnTo>
                  <a:lnTo>
                    <a:pt x="683085" y="2991760"/>
                  </a:lnTo>
                  <a:lnTo>
                    <a:pt x="667839" y="2993346"/>
                  </a:lnTo>
                  <a:lnTo>
                    <a:pt x="653865" y="2995249"/>
                  </a:lnTo>
                  <a:lnTo>
                    <a:pt x="639890" y="2997786"/>
                  </a:lnTo>
                  <a:lnTo>
                    <a:pt x="626550" y="3000641"/>
                  </a:lnTo>
                  <a:lnTo>
                    <a:pt x="613846" y="3004130"/>
                  </a:lnTo>
                  <a:lnTo>
                    <a:pt x="602094" y="3007619"/>
                  </a:lnTo>
                  <a:lnTo>
                    <a:pt x="590978" y="3012060"/>
                  </a:lnTo>
                  <a:lnTo>
                    <a:pt x="583673" y="3015549"/>
                  </a:lnTo>
                  <a:lnTo>
                    <a:pt x="576368" y="3019355"/>
                  </a:lnTo>
                  <a:lnTo>
                    <a:pt x="570015" y="3023162"/>
                  </a:lnTo>
                  <a:lnTo>
                    <a:pt x="564616" y="3026968"/>
                  </a:lnTo>
                  <a:lnTo>
                    <a:pt x="559852" y="3031092"/>
                  </a:lnTo>
                  <a:lnTo>
                    <a:pt x="556041" y="3035215"/>
                  </a:lnTo>
                  <a:lnTo>
                    <a:pt x="552865" y="3039656"/>
                  </a:lnTo>
                  <a:lnTo>
                    <a:pt x="550324" y="3044096"/>
                  </a:lnTo>
                  <a:lnTo>
                    <a:pt x="548736" y="3048854"/>
                  </a:lnTo>
                  <a:lnTo>
                    <a:pt x="547783" y="3052978"/>
                  </a:lnTo>
                  <a:lnTo>
                    <a:pt x="547783" y="3057736"/>
                  </a:lnTo>
                  <a:lnTo>
                    <a:pt x="548736" y="3062176"/>
                  </a:lnTo>
                  <a:lnTo>
                    <a:pt x="550324" y="3066617"/>
                  </a:lnTo>
                  <a:lnTo>
                    <a:pt x="552865" y="3070741"/>
                  </a:lnTo>
                  <a:lnTo>
                    <a:pt x="556358" y="3075181"/>
                  </a:lnTo>
                  <a:lnTo>
                    <a:pt x="560805" y="3079622"/>
                  </a:lnTo>
                  <a:lnTo>
                    <a:pt x="564934" y="3083111"/>
                  </a:lnTo>
                  <a:lnTo>
                    <a:pt x="570015" y="3086917"/>
                  </a:lnTo>
                  <a:lnTo>
                    <a:pt x="576050" y="3090089"/>
                  </a:lnTo>
                  <a:lnTo>
                    <a:pt x="582720" y="3093578"/>
                  </a:lnTo>
                  <a:lnTo>
                    <a:pt x="589390" y="3096433"/>
                  </a:lnTo>
                  <a:lnTo>
                    <a:pt x="597012" y="3099288"/>
                  </a:lnTo>
                  <a:lnTo>
                    <a:pt x="605270" y="3101825"/>
                  </a:lnTo>
                  <a:lnTo>
                    <a:pt x="613528" y="3104046"/>
                  </a:lnTo>
                  <a:lnTo>
                    <a:pt x="645607" y="3110707"/>
                  </a:lnTo>
                  <a:lnTo>
                    <a:pt x="698012" y="3121808"/>
                  </a:lnTo>
                  <a:lnTo>
                    <a:pt x="698012" y="3203010"/>
                  </a:lnTo>
                  <a:lnTo>
                    <a:pt x="684673" y="3201424"/>
                  </a:lnTo>
                  <a:lnTo>
                    <a:pt x="672286" y="3199203"/>
                  </a:lnTo>
                  <a:lnTo>
                    <a:pt x="657993" y="3196983"/>
                  </a:lnTo>
                  <a:lnTo>
                    <a:pt x="643066" y="3193494"/>
                  </a:lnTo>
                  <a:lnTo>
                    <a:pt x="629409" y="3189370"/>
                  </a:lnTo>
                  <a:lnTo>
                    <a:pt x="617022" y="3185247"/>
                  </a:lnTo>
                  <a:lnTo>
                    <a:pt x="613846" y="3183978"/>
                  </a:lnTo>
                  <a:lnTo>
                    <a:pt x="610670" y="3182709"/>
                  </a:lnTo>
                  <a:lnTo>
                    <a:pt x="608129" y="3181441"/>
                  </a:lnTo>
                  <a:lnTo>
                    <a:pt x="608446" y="3181441"/>
                  </a:lnTo>
                  <a:lnTo>
                    <a:pt x="608129" y="3181123"/>
                  </a:lnTo>
                  <a:lnTo>
                    <a:pt x="604317" y="3179220"/>
                  </a:lnTo>
                  <a:lnTo>
                    <a:pt x="602412" y="3177951"/>
                  </a:lnTo>
                  <a:lnTo>
                    <a:pt x="600506" y="3177000"/>
                  </a:lnTo>
                  <a:lnTo>
                    <a:pt x="595424" y="3175731"/>
                  </a:lnTo>
                  <a:lnTo>
                    <a:pt x="590343" y="3174780"/>
                  </a:lnTo>
                  <a:lnTo>
                    <a:pt x="584308" y="3174780"/>
                  </a:lnTo>
                  <a:lnTo>
                    <a:pt x="578273" y="3175414"/>
                  </a:lnTo>
                  <a:lnTo>
                    <a:pt x="572556" y="3176048"/>
                  </a:lnTo>
                  <a:lnTo>
                    <a:pt x="566522" y="3177634"/>
                  </a:lnTo>
                  <a:lnTo>
                    <a:pt x="560805" y="3179220"/>
                  </a:lnTo>
                  <a:lnTo>
                    <a:pt x="555405" y="3181123"/>
                  </a:lnTo>
                  <a:lnTo>
                    <a:pt x="551277" y="3183661"/>
                  </a:lnTo>
                  <a:lnTo>
                    <a:pt x="547148" y="3185881"/>
                  </a:lnTo>
                  <a:lnTo>
                    <a:pt x="544607" y="3188736"/>
                  </a:lnTo>
                  <a:lnTo>
                    <a:pt x="543336" y="3190005"/>
                  </a:lnTo>
                  <a:lnTo>
                    <a:pt x="542383" y="3190956"/>
                  </a:lnTo>
                  <a:lnTo>
                    <a:pt x="542066" y="3192542"/>
                  </a:lnTo>
                  <a:lnTo>
                    <a:pt x="542066" y="3193811"/>
                  </a:lnTo>
                  <a:lnTo>
                    <a:pt x="542066" y="3195080"/>
                  </a:lnTo>
                  <a:lnTo>
                    <a:pt x="543019" y="3196031"/>
                  </a:lnTo>
                  <a:lnTo>
                    <a:pt x="543654" y="3197300"/>
                  </a:lnTo>
                  <a:lnTo>
                    <a:pt x="545242" y="3198569"/>
                  </a:lnTo>
                  <a:lnTo>
                    <a:pt x="550959" y="3202058"/>
                  </a:lnTo>
                  <a:lnTo>
                    <a:pt x="557629" y="3205547"/>
                  </a:lnTo>
                  <a:lnTo>
                    <a:pt x="564299" y="3208719"/>
                  </a:lnTo>
                  <a:lnTo>
                    <a:pt x="572239" y="3211891"/>
                  </a:lnTo>
                  <a:lnTo>
                    <a:pt x="580497" y="3214746"/>
                  </a:lnTo>
                  <a:lnTo>
                    <a:pt x="589072" y="3216966"/>
                  </a:lnTo>
                  <a:lnTo>
                    <a:pt x="598600" y="3219821"/>
                  </a:lnTo>
                  <a:lnTo>
                    <a:pt x="608446" y="3221724"/>
                  </a:lnTo>
                  <a:lnTo>
                    <a:pt x="618610" y="3223627"/>
                  </a:lnTo>
                  <a:lnTo>
                    <a:pt x="629409" y="3225847"/>
                  </a:lnTo>
                  <a:lnTo>
                    <a:pt x="651324" y="3229019"/>
                  </a:lnTo>
                  <a:lnTo>
                    <a:pt x="674192" y="3230923"/>
                  </a:lnTo>
                  <a:lnTo>
                    <a:pt x="698012" y="3232509"/>
                  </a:lnTo>
                  <a:lnTo>
                    <a:pt x="698012" y="3251223"/>
                  </a:lnTo>
                  <a:lnTo>
                    <a:pt x="698330" y="3252492"/>
                  </a:lnTo>
                  <a:lnTo>
                    <a:pt x="699283" y="3253443"/>
                  </a:lnTo>
                  <a:lnTo>
                    <a:pt x="700236" y="3254395"/>
                  </a:lnTo>
                  <a:lnTo>
                    <a:pt x="701824" y="3255346"/>
                  </a:lnTo>
                  <a:lnTo>
                    <a:pt x="704047" y="3255981"/>
                  </a:lnTo>
                  <a:lnTo>
                    <a:pt x="706270" y="3256298"/>
                  </a:lnTo>
                  <a:lnTo>
                    <a:pt x="709129" y="3256932"/>
                  </a:lnTo>
                  <a:lnTo>
                    <a:pt x="711352" y="3257249"/>
                  </a:lnTo>
                  <a:lnTo>
                    <a:pt x="758358" y="3257249"/>
                  </a:lnTo>
                  <a:lnTo>
                    <a:pt x="760581" y="3256932"/>
                  </a:lnTo>
                  <a:lnTo>
                    <a:pt x="763440" y="3256298"/>
                  </a:lnTo>
                  <a:lnTo>
                    <a:pt x="765345" y="3255981"/>
                  </a:lnTo>
                  <a:lnTo>
                    <a:pt x="767886" y="3255346"/>
                  </a:lnTo>
                  <a:lnTo>
                    <a:pt x="769474" y="3254395"/>
                  </a:lnTo>
                  <a:lnTo>
                    <a:pt x="770427" y="3253443"/>
                  </a:lnTo>
                  <a:lnTo>
                    <a:pt x="771380" y="3252492"/>
                  </a:lnTo>
                  <a:lnTo>
                    <a:pt x="771698" y="3251223"/>
                  </a:lnTo>
                  <a:lnTo>
                    <a:pt x="771698" y="3231874"/>
                  </a:lnTo>
                  <a:lnTo>
                    <a:pt x="786308" y="3230923"/>
                  </a:lnTo>
                  <a:lnTo>
                    <a:pt x="800600" y="3229654"/>
                  </a:lnTo>
                  <a:lnTo>
                    <a:pt x="814257" y="3228068"/>
                  </a:lnTo>
                  <a:lnTo>
                    <a:pt x="827279" y="3226165"/>
                  </a:lnTo>
                  <a:lnTo>
                    <a:pt x="839984" y="3223627"/>
                  </a:lnTo>
                  <a:lnTo>
                    <a:pt x="851418" y="3221090"/>
                  </a:lnTo>
                  <a:lnTo>
                    <a:pt x="862534" y="3217918"/>
                  </a:lnTo>
                  <a:lnTo>
                    <a:pt x="872062" y="3214746"/>
                  </a:lnTo>
                  <a:lnTo>
                    <a:pt x="880002" y="3211257"/>
                  </a:lnTo>
                  <a:lnTo>
                    <a:pt x="886990" y="3208085"/>
                  </a:lnTo>
                  <a:lnTo>
                    <a:pt x="893660" y="3204278"/>
                  </a:lnTo>
                  <a:lnTo>
                    <a:pt x="899694" y="3200472"/>
                  </a:lnTo>
                  <a:lnTo>
                    <a:pt x="904776" y="3196666"/>
                  </a:lnTo>
                  <a:lnTo>
                    <a:pt x="909540" y="3192542"/>
                  </a:lnTo>
                  <a:lnTo>
                    <a:pt x="913352" y="3188419"/>
                  </a:lnTo>
                  <a:lnTo>
                    <a:pt x="916528" y="3184295"/>
                  </a:lnTo>
                  <a:lnTo>
                    <a:pt x="919069" y="3179855"/>
                  </a:lnTo>
                  <a:lnTo>
                    <a:pt x="920657" y="3175414"/>
                  </a:lnTo>
                  <a:lnTo>
                    <a:pt x="921609" y="3170973"/>
                  </a:lnTo>
                  <a:lnTo>
                    <a:pt x="921927" y="3166533"/>
                  </a:lnTo>
                  <a:lnTo>
                    <a:pt x="921292" y="3161775"/>
                  </a:lnTo>
                  <a:lnTo>
                    <a:pt x="920021" y="3157651"/>
                  </a:lnTo>
                  <a:lnTo>
                    <a:pt x="917798" y="3153210"/>
                  </a:lnTo>
                  <a:lnTo>
                    <a:pt x="914622" y="3148453"/>
                  </a:lnTo>
                  <a:lnTo>
                    <a:pt x="912716" y="3146549"/>
                  </a:lnTo>
                  <a:lnTo>
                    <a:pt x="910493" y="3144012"/>
                  </a:lnTo>
                  <a:lnTo>
                    <a:pt x="905411" y="3139888"/>
                  </a:lnTo>
                  <a:lnTo>
                    <a:pt x="899059" y="3135765"/>
                  </a:lnTo>
                  <a:lnTo>
                    <a:pt x="892389" y="3132276"/>
                  </a:lnTo>
                  <a:lnTo>
                    <a:pt x="884449" y="3128787"/>
                  </a:lnTo>
                  <a:lnTo>
                    <a:pt x="876191" y="3125615"/>
                  </a:lnTo>
                  <a:lnTo>
                    <a:pt x="867298" y="3122443"/>
                  </a:lnTo>
                  <a:lnTo>
                    <a:pt x="857452" y="3119588"/>
                  </a:lnTo>
                  <a:lnTo>
                    <a:pt x="847606" y="3117051"/>
                  </a:lnTo>
                  <a:lnTo>
                    <a:pt x="836808" y="3114196"/>
                  </a:lnTo>
                  <a:lnTo>
                    <a:pt x="815528" y="3109438"/>
                  </a:lnTo>
                  <a:lnTo>
                    <a:pt x="793613" y="3104997"/>
                  </a:lnTo>
                  <a:lnTo>
                    <a:pt x="771698" y="3101191"/>
                  </a:lnTo>
                  <a:lnTo>
                    <a:pt x="771698" y="3019673"/>
                  </a:lnTo>
                  <a:lnTo>
                    <a:pt x="790754" y="3021893"/>
                  </a:lnTo>
                  <a:lnTo>
                    <a:pt x="797742" y="3023162"/>
                  </a:lnTo>
                  <a:lnTo>
                    <a:pt x="805047" y="3024748"/>
                  </a:lnTo>
                  <a:lnTo>
                    <a:pt x="819974" y="3028554"/>
                  </a:lnTo>
                  <a:lnTo>
                    <a:pt x="834584" y="3033312"/>
                  </a:lnTo>
                  <a:lnTo>
                    <a:pt x="846336" y="3037435"/>
                  </a:lnTo>
                  <a:lnTo>
                    <a:pt x="853006" y="3039973"/>
                  </a:lnTo>
                  <a:lnTo>
                    <a:pt x="855547" y="3041242"/>
                  </a:lnTo>
                  <a:lnTo>
                    <a:pt x="859358" y="3043779"/>
                  </a:lnTo>
                  <a:lnTo>
                    <a:pt x="861264" y="3044731"/>
                  </a:lnTo>
                  <a:lnTo>
                    <a:pt x="863169" y="3046000"/>
                  </a:lnTo>
                  <a:lnTo>
                    <a:pt x="867933" y="3047268"/>
                  </a:lnTo>
                  <a:lnTo>
                    <a:pt x="873650" y="3047903"/>
                  </a:lnTo>
                  <a:lnTo>
                    <a:pt x="879367" y="3048220"/>
                  </a:lnTo>
                  <a:lnTo>
                    <a:pt x="885402" y="3047586"/>
                  </a:lnTo>
                  <a:lnTo>
                    <a:pt x="891436" y="3046634"/>
                  </a:lnTo>
                  <a:lnTo>
                    <a:pt x="897153" y="3045682"/>
                  </a:lnTo>
                  <a:lnTo>
                    <a:pt x="902870" y="3043779"/>
                  </a:lnTo>
                  <a:lnTo>
                    <a:pt x="907952" y="3041559"/>
                  </a:lnTo>
                  <a:lnTo>
                    <a:pt x="912716" y="3039339"/>
                  </a:lnTo>
                  <a:lnTo>
                    <a:pt x="916528" y="3036801"/>
                  </a:lnTo>
                  <a:lnTo>
                    <a:pt x="919386" y="3034263"/>
                  </a:lnTo>
                  <a:lnTo>
                    <a:pt x="920657" y="3032995"/>
                  </a:lnTo>
                  <a:lnTo>
                    <a:pt x="921292" y="3031726"/>
                  </a:lnTo>
                  <a:lnTo>
                    <a:pt x="921609" y="3030140"/>
                  </a:lnTo>
                  <a:lnTo>
                    <a:pt x="921609" y="3029188"/>
                  </a:lnTo>
                  <a:lnTo>
                    <a:pt x="921292" y="3027920"/>
                  </a:lnTo>
                  <a:lnTo>
                    <a:pt x="920974" y="3026651"/>
                  </a:lnTo>
                  <a:lnTo>
                    <a:pt x="919704" y="3025382"/>
                  </a:lnTo>
                  <a:lnTo>
                    <a:pt x="918433" y="3024431"/>
                  </a:lnTo>
                  <a:lnTo>
                    <a:pt x="914304" y="3021576"/>
                  </a:lnTo>
                  <a:lnTo>
                    <a:pt x="909540" y="3018721"/>
                  </a:lnTo>
                  <a:lnTo>
                    <a:pt x="903823" y="3016501"/>
                  </a:lnTo>
                  <a:lnTo>
                    <a:pt x="898424" y="3013963"/>
                  </a:lnTo>
                  <a:lnTo>
                    <a:pt x="885402" y="3009205"/>
                  </a:lnTo>
                  <a:lnTo>
                    <a:pt x="871109" y="3005082"/>
                  </a:lnTo>
                  <a:lnTo>
                    <a:pt x="856182" y="3000958"/>
                  </a:lnTo>
                  <a:lnTo>
                    <a:pt x="840936" y="2997469"/>
                  </a:lnTo>
                  <a:lnTo>
                    <a:pt x="825374" y="2994614"/>
                  </a:lnTo>
                  <a:lnTo>
                    <a:pt x="810764" y="2992711"/>
                  </a:lnTo>
                  <a:lnTo>
                    <a:pt x="791389" y="2990808"/>
                  </a:lnTo>
                  <a:lnTo>
                    <a:pt x="771698" y="2989539"/>
                  </a:lnTo>
                  <a:lnTo>
                    <a:pt x="771698" y="2971459"/>
                  </a:lnTo>
                  <a:lnTo>
                    <a:pt x="771380" y="2970191"/>
                  </a:lnTo>
                  <a:lnTo>
                    <a:pt x="770427" y="2969556"/>
                  </a:lnTo>
                  <a:lnTo>
                    <a:pt x="769474" y="2968288"/>
                  </a:lnTo>
                  <a:lnTo>
                    <a:pt x="767886" y="2967653"/>
                  </a:lnTo>
                  <a:lnTo>
                    <a:pt x="765345" y="2966702"/>
                  </a:lnTo>
                  <a:lnTo>
                    <a:pt x="763440" y="2966384"/>
                  </a:lnTo>
                  <a:lnTo>
                    <a:pt x="760581" y="2966067"/>
                  </a:lnTo>
                  <a:lnTo>
                    <a:pt x="758358" y="2965750"/>
                  </a:lnTo>
                  <a:lnTo>
                    <a:pt x="711352" y="2965750"/>
                  </a:lnTo>
                  <a:close/>
                  <a:moveTo>
                    <a:pt x="3717945" y="2951797"/>
                  </a:moveTo>
                  <a:lnTo>
                    <a:pt x="3711914" y="2955607"/>
                  </a:lnTo>
                  <a:lnTo>
                    <a:pt x="3704931" y="2959100"/>
                  </a:lnTo>
                  <a:lnTo>
                    <a:pt x="3696678" y="2963227"/>
                  </a:lnTo>
                  <a:lnTo>
                    <a:pt x="3688425" y="2966720"/>
                  </a:lnTo>
                  <a:lnTo>
                    <a:pt x="3671285" y="2973387"/>
                  </a:lnTo>
                  <a:lnTo>
                    <a:pt x="3656684" y="2979102"/>
                  </a:lnTo>
                  <a:lnTo>
                    <a:pt x="3656684" y="3080068"/>
                  </a:lnTo>
                  <a:lnTo>
                    <a:pt x="3665254" y="3075623"/>
                  </a:lnTo>
                  <a:lnTo>
                    <a:pt x="3674142" y="3070860"/>
                  </a:lnTo>
                  <a:lnTo>
                    <a:pt x="3682394" y="3066098"/>
                  </a:lnTo>
                  <a:lnTo>
                    <a:pt x="3690647" y="3061018"/>
                  </a:lnTo>
                  <a:lnTo>
                    <a:pt x="3698582" y="3055620"/>
                  </a:lnTo>
                  <a:lnTo>
                    <a:pt x="3705566" y="3050223"/>
                  </a:lnTo>
                  <a:lnTo>
                    <a:pt x="3711914" y="3044825"/>
                  </a:lnTo>
                  <a:lnTo>
                    <a:pt x="3717945" y="3040063"/>
                  </a:lnTo>
                  <a:lnTo>
                    <a:pt x="3717945" y="2951797"/>
                  </a:lnTo>
                  <a:close/>
                  <a:moveTo>
                    <a:pt x="731996" y="2947987"/>
                  </a:moveTo>
                  <a:lnTo>
                    <a:pt x="755499" y="2948304"/>
                  </a:lnTo>
                  <a:lnTo>
                    <a:pt x="779003" y="2948939"/>
                  </a:lnTo>
                  <a:lnTo>
                    <a:pt x="801870" y="2949890"/>
                  </a:lnTo>
                  <a:lnTo>
                    <a:pt x="824103" y="2951476"/>
                  </a:lnTo>
                  <a:lnTo>
                    <a:pt x="846654" y="2953380"/>
                  </a:lnTo>
                  <a:lnTo>
                    <a:pt x="868569" y="2955283"/>
                  </a:lnTo>
                  <a:lnTo>
                    <a:pt x="889848" y="2958137"/>
                  </a:lnTo>
                  <a:lnTo>
                    <a:pt x="910493" y="2960992"/>
                  </a:lnTo>
                  <a:lnTo>
                    <a:pt x="930820" y="2964164"/>
                  </a:lnTo>
                  <a:lnTo>
                    <a:pt x="950512" y="2967970"/>
                  </a:lnTo>
                  <a:lnTo>
                    <a:pt x="969886" y="2971777"/>
                  </a:lnTo>
                  <a:lnTo>
                    <a:pt x="988308" y="2975900"/>
                  </a:lnTo>
                  <a:lnTo>
                    <a:pt x="1006411" y="2980658"/>
                  </a:lnTo>
                  <a:lnTo>
                    <a:pt x="1023880" y="2985416"/>
                  </a:lnTo>
                  <a:lnTo>
                    <a:pt x="1040396" y="2990491"/>
                  </a:lnTo>
                  <a:lnTo>
                    <a:pt x="1056594" y="2995883"/>
                  </a:lnTo>
                  <a:lnTo>
                    <a:pt x="1071521" y="3001593"/>
                  </a:lnTo>
                  <a:lnTo>
                    <a:pt x="1086131" y="3007302"/>
                  </a:lnTo>
                  <a:lnTo>
                    <a:pt x="1099471" y="3013646"/>
                  </a:lnTo>
                  <a:lnTo>
                    <a:pt x="1112493" y="3019990"/>
                  </a:lnTo>
                  <a:lnTo>
                    <a:pt x="1124562" y="3026651"/>
                  </a:lnTo>
                  <a:lnTo>
                    <a:pt x="1135678" y="3033629"/>
                  </a:lnTo>
                  <a:lnTo>
                    <a:pt x="1145842" y="3040925"/>
                  </a:lnTo>
                  <a:lnTo>
                    <a:pt x="1154735" y="3047903"/>
                  </a:lnTo>
                  <a:lnTo>
                    <a:pt x="1162993" y="3055515"/>
                  </a:lnTo>
                  <a:lnTo>
                    <a:pt x="1170298" y="3062811"/>
                  </a:lnTo>
                  <a:lnTo>
                    <a:pt x="1176650" y="3070741"/>
                  </a:lnTo>
                  <a:lnTo>
                    <a:pt x="1178873" y="3074864"/>
                  </a:lnTo>
                  <a:lnTo>
                    <a:pt x="1181732" y="3078670"/>
                  </a:lnTo>
                  <a:lnTo>
                    <a:pt x="1183638" y="3082794"/>
                  </a:lnTo>
                  <a:lnTo>
                    <a:pt x="1185543" y="3086600"/>
                  </a:lnTo>
                  <a:lnTo>
                    <a:pt x="1187131" y="3090406"/>
                  </a:lnTo>
                  <a:lnTo>
                    <a:pt x="1188402" y="3094847"/>
                  </a:lnTo>
                  <a:lnTo>
                    <a:pt x="1189672" y="3098653"/>
                  </a:lnTo>
                  <a:lnTo>
                    <a:pt x="1190307" y="3103094"/>
                  </a:lnTo>
                  <a:lnTo>
                    <a:pt x="1190625" y="3107535"/>
                  </a:lnTo>
                  <a:lnTo>
                    <a:pt x="1190625" y="3111341"/>
                  </a:lnTo>
                  <a:lnTo>
                    <a:pt x="1190625" y="3115782"/>
                  </a:lnTo>
                  <a:lnTo>
                    <a:pt x="1190307" y="3120223"/>
                  </a:lnTo>
                  <a:lnTo>
                    <a:pt x="1189672" y="3124029"/>
                  </a:lnTo>
                  <a:lnTo>
                    <a:pt x="1188402" y="3128470"/>
                  </a:lnTo>
                  <a:lnTo>
                    <a:pt x="1187131" y="3132276"/>
                  </a:lnTo>
                  <a:lnTo>
                    <a:pt x="1185543" y="3136399"/>
                  </a:lnTo>
                  <a:lnTo>
                    <a:pt x="1183638" y="3140523"/>
                  </a:lnTo>
                  <a:lnTo>
                    <a:pt x="1181732" y="3144646"/>
                  </a:lnTo>
                  <a:lnTo>
                    <a:pt x="1178873" y="3148453"/>
                  </a:lnTo>
                  <a:lnTo>
                    <a:pt x="1176650" y="3152259"/>
                  </a:lnTo>
                  <a:lnTo>
                    <a:pt x="1170298" y="3160189"/>
                  </a:lnTo>
                  <a:lnTo>
                    <a:pt x="1162993" y="3167801"/>
                  </a:lnTo>
                  <a:lnTo>
                    <a:pt x="1154735" y="3175414"/>
                  </a:lnTo>
                  <a:lnTo>
                    <a:pt x="1145842" y="3182392"/>
                  </a:lnTo>
                  <a:lnTo>
                    <a:pt x="1135678" y="3189370"/>
                  </a:lnTo>
                  <a:lnTo>
                    <a:pt x="1124562" y="3196031"/>
                  </a:lnTo>
                  <a:lnTo>
                    <a:pt x="1112493" y="3203010"/>
                  </a:lnTo>
                  <a:lnTo>
                    <a:pt x="1099471" y="3209671"/>
                  </a:lnTo>
                  <a:lnTo>
                    <a:pt x="1086131" y="3215380"/>
                  </a:lnTo>
                  <a:lnTo>
                    <a:pt x="1071521" y="3221407"/>
                  </a:lnTo>
                  <a:lnTo>
                    <a:pt x="1056594" y="3227433"/>
                  </a:lnTo>
                  <a:lnTo>
                    <a:pt x="1040396" y="3232509"/>
                  </a:lnTo>
                  <a:lnTo>
                    <a:pt x="1023880" y="3237584"/>
                  </a:lnTo>
                  <a:lnTo>
                    <a:pt x="1006411" y="3242659"/>
                  </a:lnTo>
                  <a:lnTo>
                    <a:pt x="988308" y="3247099"/>
                  </a:lnTo>
                  <a:lnTo>
                    <a:pt x="969886" y="3251223"/>
                  </a:lnTo>
                  <a:lnTo>
                    <a:pt x="950512" y="3255346"/>
                  </a:lnTo>
                  <a:lnTo>
                    <a:pt x="930820" y="3258835"/>
                  </a:lnTo>
                  <a:lnTo>
                    <a:pt x="910493" y="3262325"/>
                  </a:lnTo>
                  <a:lnTo>
                    <a:pt x="889848" y="3265179"/>
                  </a:lnTo>
                  <a:lnTo>
                    <a:pt x="868569" y="3268034"/>
                  </a:lnTo>
                  <a:lnTo>
                    <a:pt x="846654" y="3269937"/>
                  </a:lnTo>
                  <a:lnTo>
                    <a:pt x="824103" y="3271840"/>
                  </a:lnTo>
                  <a:lnTo>
                    <a:pt x="801870" y="3273426"/>
                  </a:lnTo>
                  <a:lnTo>
                    <a:pt x="779003" y="3274061"/>
                  </a:lnTo>
                  <a:lnTo>
                    <a:pt x="755499" y="3275012"/>
                  </a:lnTo>
                  <a:lnTo>
                    <a:pt x="731996" y="3275012"/>
                  </a:lnTo>
                  <a:lnTo>
                    <a:pt x="708176" y="3275012"/>
                  </a:lnTo>
                  <a:lnTo>
                    <a:pt x="684990" y="3274061"/>
                  </a:lnTo>
                  <a:lnTo>
                    <a:pt x="662122" y="3273426"/>
                  </a:lnTo>
                  <a:lnTo>
                    <a:pt x="639572" y="3271840"/>
                  </a:lnTo>
                  <a:lnTo>
                    <a:pt x="617022" y="3269937"/>
                  </a:lnTo>
                  <a:lnTo>
                    <a:pt x="595424" y="3268034"/>
                  </a:lnTo>
                  <a:lnTo>
                    <a:pt x="574144" y="3265179"/>
                  </a:lnTo>
                  <a:lnTo>
                    <a:pt x="553182" y="3262325"/>
                  </a:lnTo>
                  <a:lnTo>
                    <a:pt x="533173" y="3258835"/>
                  </a:lnTo>
                  <a:lnTo>
                    <a:pt x="513481" y="3255346"/>
                  </a:lnTo>
                  <a:lnTo>
                    <a:pt x="494107" y="3251223"/>
                  </a:lnTo>
                  <a:lnTo>
                    <a:pt x="475368" y="3247099"/>
                  </a:lnTo>
                  <a:lnTo>
                    <a:pt x="457264" y="3242659"/>
                  </a:lnTo>
                  <a:lnTo>
                    <a:pt x="439795" y="3237584"/>
                  </a:lnTo>
                  <a:lnTo>
                    <a:pt x="423280" y="3232509"/>
                  </a:lnTo>
                  <a:lnTo>
                    <a:pt x="407082" y="3227433"/>
                  </a:lnTo>
                  <a:lnTo>
                    <a:pt x="392154" y="3221407"/>
                  </a:lnTo>
                  <a:lnTo>
                    <a:pt x="377544" y="3215380"/>
                  </a:lnTo>
                  <a:lnTo>
                    <a:pt x="364204" y="3209671"/>
                  </a:lnTo>
                  <a:lnTo>
                    <a:pt x="351182" y="3203010"/>
                  </a:lnTo>
                  <a:lnTo>
                    <a:pt x="339431" y="3196031"/>
                  </a:lnTo>
                  <a:lnTo>
                    <a:pt x="328314" y="3189370"/>
                  </a:lnTo>
                  <a:lnTo>
                    <a:pt x="318151" y="3182392"/>
                  </a:lnTo>
                  <a:lnTo>
                    <a:pt x="308940" y="3175414"/>
                  </a:lnTo>
                  <a:lnTo>
                    <a:pt x="300682" y="3167801"/>
                  </a:lnTo>
                  <a:lnTo>
                    <a:pt x="293695" y="3160189"/>
                  </a:lnTo>
                  <a:lnTo>
                    <a:pt x="287343" y="3152259"/>
                  </a:lnTo>
                  <a:lnTo>
                    <a:pt x="284484" y="3148453"/>
                  </a:lnTo>
                  <a:lnTo>
                    <a:pt x="282261" y="3144646"/>
                  </a:lnTo>
                  <a:lnTo>
                    <a:pt x="280038" y="3140523"/>
                  </a:lnTo>
                  <a:lnTo>
                    <a:pt x="278132" y="3136399"/>
                  </a:lnTo>
                  <a:lnTo>
                    <a:pt x="276544" y="3132276"/>
                  </a:lnTo>
                  <a:lnTo>
                    <a:pt x="275274" y="3128470"/>
                  </a:lnTo>
                  <a:lnTo>
                    <a:pt x="274321" y="3124029"/>
                  </a:lnTo>
                  <a:lnTo>
                    <a:pt x="273368" y="3120223"/>
                  </a:lnTo>
                  <a:lnTo>
                    <a:pt x="273050" y="3115782"/>
                  </a:lnTo>
                  <a:lnTo>
                    <a:pt x="273050" y="3111341"/>
                  </a:lnTo>
                  <a:lnTo>
                    <a:pt x="273050" y="3107535"/>
                  </a:lnTo>
                  <a:lnTo>
                    <a:pt x="273368" y="3103094"/>
                  </a:lnTo>
                  <a:lnTo>
                    <a:pt x="274321" y="3098653"/>
                  </a:lnTo>
                  <a:lnTo>
                    <a:pt x="275274" y="3094847"/>
                  </a:lnTo>
                  <a:lnTo>
                    <a:pt x="276544" y="3090406"/>
                  </a:lnTo>
                  <a:lnTo>
                    <a:pt x="278132" y="3086600"/>
                  </a:lnTo>
                  <a:lnTo>
                    <a:pt x="280038" y="3082794"/>
                  </a:lnTo>
                  <a:lnTo>
                    <a:pt x="282261" y="3078670"/>
                  </a:lnTo>
                  <a:lnTo>
                    <a:pt x="284484" y="3074864"/>
                  </a:lnTo>
                  <a:lnTo>
                    <a:pt x="287343" y="3070741"/>
                  </a:lnTo>
                  <a:lnTo>
                    <a:pt x="293695" y="3062811"/>
                  </a:lnTo>
                  <a:lnTo>
                    <a:pt x="300682" y="3055515"/>
                  </a:lnTo>
                  <a:lnTo>
                    <a:pt x="308940" y="3047903"/>
                  </a:lnTo>
                  <a:lnTo>
                    <a:pt x="318151" y="3040925"/>
                  </a:lnTo>
                  <a:lnTo>
                    <a:pt x="328314" y="3033629"/>
                  </a:lnTo>
                  <a:lnTo>
                    <a:pt x="339431" y="3026651"/>
                  </a:lnTo>
                  <a:lnTo>
                    <a:pt x="351182" y="3019990"/>
                  </a:lnTo>
                  <a:lnTo>
                    <a:pt x="364204" y="3013646"/>
                  </a:lnTo>
                  <a:lnTo>
                    <a:pt x="377544" y="3007302"/>
                  </a:lnTo>
                  <a:lnTo>
                    <a:pt x="392154" y="3001593"/>
                  </a:lnTo>
                  <a:lnTo>
                    <a:pt x="407082" y="2995883"/>
                  </a:lnTo>
                  <a:lnTo>
                    <a:pt x="423280" y="2990491"/>
                  </a:lnTo>
                  <a:lnTo>
                    <a:pt x="439795" y="2985416"/>
                  </a:lnTo>
                  <a:lnTo>
                    <a:pt x="457264" y="2980658"/>
                  </a:lnTo>
                  <a:lnTo>
                    <a:pt x="475368" y="2975900"/>
                  </a:lnTo>
                  <a:lnTo>
                    <a:pt x="494107" y="2971777"/>
                  </a:lnTo>
                  <a:lnTo>
                    <a:pt x="513481" y="2967970"/>
                  </a:lnTo>
                  <a:lnTo>
                    <a:pt x="533173" y="2964164"/>
                  </a:lnTo>
                  <a:lnTo>
                    <a:pt x="553182" y="2960992"/>
                  </a:lnTo>
                  <a:lnTo>
                    <a:pt x="574144" y="2958137"/>
                  </a:lnTo>
                  <a:lnTo>
                    <a:pt x="595424" y="2955283"/>
                  </a:lnTo>
                  <a:lnTo>
                    <a:pt x="617022" y="2953380"/>
                  </a:lnTo>
                  <a:lnTo>
                    <a:pt x="639572" y="2951476"/>
                  </a:lnTo>
                  <a:lnTo>
                    <a:pt x="662122" y="2949890"/>
                  </a:lnTo>
                  <a:lnTo>
                    <a:pt x="684990" y="2948939"/>
                  </a:lnTo>
                  <a:lnTo>
                    <a:pt x="708176" y="2948304"/>
                  </a:lnTo>
                  <a:lnTo>
                    <a:pt x="731996" y="2947987"/>
                  </a:lnTo>
                  <a:close/>
                  <a:moveTo>
                    <a:pt x="2665715" y="2911157"/>
                  </a:moveTo>
                  <a:lnTo>
                    <a:pt x="2665715" y="3029585"/>
                  </a:lnTo>
                  <a:lnTo>
                    <a:pt x="2668254" y="3032125"/>
                  </a:lnTo>
                  <a:lnTo>
                    <a:pt x="2671429" y="3035300"/>
                  </a:lnTo>
                  <a:lnTo>
                    <a:pt x="2678729" y="3041650"/>
                  </a:lnTo>
                  <a:lnTo>
                    <a:pt x="2687934" y="3048635"/>
                  </a:lnTo>
                  <a:lnTo>
                    <a:pt x="2698726" y="3055938"/>
                  </a:lnTo>
                  <a:lnTo>
                    <a:pt x="2710153" y="3063240"/>
                  </a:lnTo>
                  <a:lnTo>
                    <a:pt x="2722215" y="3070225"/>
                  </a:lnTo>
                  <a:lnTo>
                    <a:pt x="2734594" y="3076258"/>
                  </a:lnTo>
                  <a:lnTo>
                    <a:pt x="2746656" y="3082290"/>
                  </a:lnTo>
                  <a:lnTo>
                    <a:pt x="2746656" y="2963227"/>
                  </a:lnTo>
                  <a:lnTo>
                    <a:pt x="2734594" y="2957195"/>
                  </a:lnTo>
                  <a:lnTo>
                    <a:pt x="2723167" y="2951480"/>
                  </a:lnTo>
                  <a:lnTo>
                    <a:pt x="2712058" y="2945130"/>
                  </a:lnTo>
                  <a:lnTo>
                    <a:pt x="2701583" y="2938462"/>
                  </a:lnTo>
                  <a:lnTo>
                    <a:pt x="2691743" y="2932112"/>
                  </a:lnTo>
                  <a:lnTo>
                    <a:pt x="2682538" y="2925445"/>
                  </a:lnTo>
                  <a:lnTo>
                    <a:pt x="2673650" y="2918142"/>
                  </a:lnTo>
                  <a:lnTo>
                    <a:pt x="2665715" y="2911157"/>
                  </a:lnTo>
                  <a:close/>
                  <a:moveTo>
                    <a:pt x="1404938" y="2890837"/>
                  </a:moveTo>
                  <a:lnTo>
                    <a:pt x="1408115" y="2896532"/>
                  </a:lnTo>
                  <a:lnTo>
                    <a:pt x="1411928" y="2901593"/>
                  </a:lnTo>
                  <a:lnTo>
                    <a:pt x="1415740" y="2906655"/>
                  </a:lnTo>
                  <a:lnTo>
                    <a:pt x="1419552" y="2911716"/>
                  </a:lnTo>
                  <a:lnTo>
                    <a:pt x="1424000" y="2916778"/>
                  </a:lnTo>
                  <a:lnTo>
                    <a:pt x="1428447" y="2922156"/>
                  </a:lnTo>
                  <a:lnTo>
                    <a:pt x="1438296" y="2931963"/>
                  </a:lnTo>
                  <a:lnTo>
                    <a:pt x="1448780" y="2941453"/>
                  </a:lnTo>
                  <a:lnTo>
                    <a:pt x="1460852" y="2950311"/>
                  </a:lnTo>
                  <a:lnTo>
                    <a:pt x="1472924" y="2958852"/>
                  </a:lnTo>
                  <a:lnTo>
                    <a:pt x="1486267" y="2967394"/>
                  </a:lnTo>
                  <a:lnTo>
                    <a:pt x="1500563" y="2975619"/>
                  </a:lnTo>
                  <a:lnTo>
                    <a:pt x="1515494" y="2983211"/>
                  </a:lnTo>
                  <a:lnTo>
                    <a:pt x="1531061" y="2990487"/>
                  </a:lnTo>
                  <a:lnTo>
                    <a:pt x="1547263" y="2997763"/>
                  </a:lnTo>
                  <a:lnTo>
                    <a:pt x="1564101" y="3004723"/>
                  </a:lnTo>
                  <a:lnTo>
                    <a:pt x="1581574" y="3010734"/>
                  </a:lnTo>
                  <a:lnTo>
                    <a:pt x="1599682" y="3017061"/>
                  </a:lnTo>
                  <a:lnTo>
                    <a:pt x="1618108" y="3022755"/>
                  </a:lnTo>
                  <a:lnTo>
                    <a:pt x="1637170" y="3028133"/>
                  </a:lnTo>
                  <a:lnTo>
                    <a:pt x="1656866" y="3033195"/>
                  </a:lnTo>
                  <a:lnTo>
                    <a:pt x="1676881" y="3037940"/>
                  </a:lnTo>
                  <a:lnTo>
                    <a:pt x="1697213" y="3042369"/>
                  </a:lnTo>
                  <a:lnTo>
                    <a:pt x="1718180" y="3046481"/>
                  </a:lnTo>
                  <a:lnTo>
                    <a:pt x="1738830" y="3050277"/>
                  </a:lnTo>
                  <a:lnTo>
                    <a:pt x="1760116" y="3053757"/>
                  </a:lnTo>
                  <a:lnTo>
                    <a:pt x="1782036" y="3056604"/>
                  </a:lnTo>
                  <a:lnTo>
                    <a:pt x="1803639" y="3059135"/>
                  </a:lnTo>
                  <a:lnTo>
                    <a:pt x="1825877" y="3061666"/>
                  </a:lnTo>
                  <a:lnTo>
                    <a:pt x="1847798" y="3063564"/>
                  </a:lnTo>
                  <a:lnTo>
                    <a:pt x="1870036" y="3065146"/>
                  </a:lnTo>
                  <a:lnTo>
                    <a:pt x="1891957" y="3066411"/>
                  </a:lnTo>
                  <a:lnTo>
                    <a:pt x="1914513" y="3067360"/>
                  </a:lnTo>
                  <a:lnTo>
                    <a:pt x="1936751" y="3067993"/>
                  </a:lnTo>
                  <a:lnTo>
                    <a:pt x="1959307" y="3067993"/>
                  </a:lnTo>
                  <a:lnTo>
                    <a:pt x="1978051" y="3067993"/>
                  </a:lnTo>
                  <a:lnTo>
                    <a:pt x="1996794" y="3067360"/>
                  </a:lnTo>
                  <a:lnTo>
                    <a:pt x="2015538" y="3067044"/>
                  </a:lnTo>
                  <a:lnTo>
                    <a:pt x="2034599" y="3065779"/>
                  </a:lnTo>
                  <a:lnTo>
                    <a:pt x="2053025" y="3064830"/>
                  </a:lnTo>
                  <a:lnTo>
                    <a:pt x="2071769" y="3063564"/>
                  </a:lnTo>
                  <a:lnTo>
                    <a:pt x="2090513" y="3061982"/>
                  </a:lnTo>
                  <a:lnTo>
                    <a:pt x="2108621" y="3060084"/>
                  </a:lnTo>
                  <a:lnTo>
                    <a:pt x="2127365" y="3058186"/>
                  </a:lnTo>
                  <a:lnTo>
                    <a:pt x="2145473" y="3055655"/>
                  </a:lnTo>
                  <a:lnTo>
                    <a:pt x="2163581" y="3052808"/>
                  </a:lnTo>
                  <a:lnTo>
                    <a:pt x="2181372" y="3050277"/>
                  </a:lnTo>
                  <a:lnTo>
                    <a:pt x="2199163" y="3047114"/>
                  </a:lnTo>
                  <a:lnTo>
                    <a:pt x="2216318" y="3043950"/>
                  </a:lnTo>
                  <a:lnTo>
                    <a:pt x="2233473" y="3040471"/>
                  </a:lnTo>
                  <a:lnTo>
                    <a:pt x="2250311" y="3036358"/>
                  </a:lnTo>
                  <a:lnTo>
                    <a:pt x="2266830" y="3032562"/>
                  </a:lnTo>
                  <a:lnTo>
                    <a:pt x="2283668" y="3028133"/>
                  </a:lnTo>
                  <a:lnTo>
                    <a:pt x="2299235" y="3023704"/>
                  </a:lnTo>
                  <a:lnTo>
                    <a:pt x="2315119" y="3018642"/>
                  </a:lnTo>
                  <a:lnTo>
                    <a:pt x="2330051" y="3013897"/>
                  </a:lnTo>
                  <a:lnTo>
                    <a:pt x="2344982" y="3008519"/>
                  </a:lnTo>
                  <a:lnTo>
                    <a:pt x="2359278" y="3003141"/>
                  </a:lnTo>
                  <a:lnTo>
                    <a:pt x="2373574" y="2997447"/>
                  </a:lnTo>
                  <a:lnTo>
                    <a:pt x="2386917" y="2991753"/>
                  </a:lnTo>
                  <a:lnTo>
                    <a:pt x="2399942" y="2985426"/>
                  </a:lnTo>
                  <a:lnTo>
                    <a:pt x="2412650" y="2979099"/>
                  </a:lnTo>
                  <a:lnTo>
                    <a:pt x="2424722" y="2972455"/>
                  </a:lnTo>
                  <a:lnTo>
                    <a:pt x="2436159" y="2965179"/>
                  </a:lnTo>
                  <a:lnTo>
                    <a:pt x="2446961" y="2958220"/>
                  </a:lnTo>
                  <a:lnTo>
                    <a:pt x="2457444" y="2950627"/>
                  </a:lnTo>
                  <a:lnTo>
                    <a:pt x="2466975" y="2943351"/>
                  </a:lnTo>
                  <a:lnTo>
                    <a:pt x="2466975" y="3039838"/>
                  </a:lnTo>
                  <a:lnTo>
                    <a:pt x="2466657" y="3040471"/>
                  </a:lnTo>
                  <a:lnTo>
                    <a:pt x="2466340" y="3048063"/>
                  </a:lnTo>
                  <a:lnTo>
                    <a:pt x="2466022" y="3052808"/>
                  </a:lnTo>
                  <a:lnTo>
                    <a:pt x="2464751" y="3058186"/>
                  </a:lnTo>
                  <a:lnTo>
                    <a:pt x="2463480" y="3062615"/>
                  </a:lnTo>
                  <a:lnTo>
                    <a:pt x="2461892" y="3067993"/>
                  </a:lnTo>
                  <a:lnTo>
                    <a:pt x="2459986" y="3072422"/>
                  </a:lnTo>
                  <a:lnTo>
                    <a:pt x="2457444" y="3077167"/>
                  </a:lnTo>
                  <a:lnTo>
                    <a:pt x="2455220" y="3081912"/>
                  </a:lnTo>
                  <a:lnTo>
                    <a:pt x="2452361" y="3086658"/>
                  </a:lnTo>
                  <a:lnTo>
                    <a:pt x="2449184" y="3091403"/>
                  </a:lnTo>
                  <a:lnTo>
                    <a:pt x="2445690" y="3096148"/>
                  </a:lnTo>
                  <a:lnTo>
                    <a:pt x="2441878" y="3100893"/>
                  </a:lnTo>
                  <a:lnTo>
                    <a:pt x="2437748" y="3105322"/>
                  </a:lnTo>
                  <a:lnTo>
                    <a:pt x="2429170" y="3114180"/>
                  </a:lnTo>
                  <a:lnTo>
                    <a:pt x="2419322" y="3123038"/>
                  </a:lnTo>
                  <a:lnTo>
                    <a:pt x="2408202" y="3131579"/>
                  </a:lnTo>
                  <a:lnTo>
                    <a:pt x="2396130" y="3139804"/>
                  </a:lnTo>
                  <a:lnTo>
                    <a:pt x="2383423" y="3147713"/>
                  </a:lnTo>
                  <a:lnTo>
                    <a:pt x="2369127" y="3155622"/>
                  </a:lnTo>
                  <a:lnTo>
                    <a:pt x="2354195" y="3162898"/>
                  </a:lnTo>
                  <a:lnTo>
                    <a:pt x="2338311" y="3170490"/>
                  </a:lnTo>
                  <a:lnTo>
                    <a:pt x="2321791" y="3177134"/>
                  </a:lnTo>
                  <a:lnTo>
                    <a:pt x="2304636" y="3183777"/>
                  </a:lnTo>
                  <a:lnTo>
                    <a:pt x="2285892" y="3190104"/>
                  </a:lnTo>
                  <a:lnTo>
                    <a:pt x="2266830" y="3196431"/>
                  </a:lnTo>
                  <a:lnTo>
                    <a:pt x="2247134" y="3201809"/>
                  </a:lnTo>
                  <a:lnTo>
                    <a:pt x="2226802" y="3207503"/>
                  </a:lnTo>
                  <a:lnTo>
                    <a:pt x="2205516" y="3212248"/>
                  </a:lnTo>
                  <a:lnTo>
                    <a:pt x="2183278" y="3216677"/>
                  </a:lnTo>
                  <a:lnTo>
                    <a:pt x="2160722" y="3221106"/>
                  </a:lnTo>
                  <a:lnTo>
                    <a:pt x="2137848" y="3224586"/>
                  </a:lnTo>
                  <a:lnTo>
                    <a:pt x="2114340" y="3228382"/>
                  </a:lnTo>
                  <a:lnTo>
                    <a:pt x="2089877" y="3231229"/>
                  </a:lnTo>
                  <a:lnTo>
                    <a:pt x="2065415" y="3233760"/>
                  </a:lnTo>
                  <a:lnTo>
                    <a:pt x="2040000" y="3235975"/>
                  </a:lnTo>
                  <a:lnTo>
                    <a:pt x="2014267" y="3237556"/>
                  </a:lnTo>
                  <a:lnTo>
                    <a:pt x="1988217" y="3238822"/>
                  </a:lnTo>
                  <a:lnTo>
                    <a:pt x="1962166" y="3239771"/>
                  </a:lnTo>
                  <a:lnTo>
                    <a:pt x="1935480" y="3240087"/>
                  </a:lnTo>
                  <a:lnTo>
                    <a:pt x="1908159" y="3239771"/>
                  </a:lnTo>
                  <a:lnTo>
                    <a:pt x="1881155" y="3238822"/>
                  </a:lnTo>
                  <a:lnTo>
                    <a:pt x="1854469" y="3237556"/>
                  </a:lnTo>
                  <a:lnTo>
                    <a:pt x="1828419" y="3235658"/>
                  </a:lnTo>
                  <a:lnTo>
                    <a:pt x="1803004" y="3233760"/>
                  </a:lnTo>
                  <a:lnTo>
                    <a:pt x="1777588" y="3230913"/>
                  </a:lnTo>
                  <a:lnTo>
                    <a:pt x="1752809" y="3227750"/>
                  </a:lnTo>
                  <a:lnTo>
                    <a:pt x="1728664" y="3224270"/>
                  </a:lnTo>
                  <a:lnTo>
                    <a:pt x="1705155" y="3220474"/>
                  </a:lnTo>
                  <a:lnTo>
                    <a:pt x="1682282" y="3215728"/>
                  </a:lnTo>
                  <a:lnTo>
                    <a:pt x="1660043" y="3210983"/>
                  </a:lnTo>
                  <a:lnTo>
                    <a:pt x="1638440" y="3205921"/>
                  </a:lnTo>
                  <a:lnTo>
                    <a:pt x="1617791" y="3200227"/>
                  </a:lnTo>
                  <a:lnTo>
                    <a:pt x="1597776" y="3194533"/>
                  </a:lnTo>
                  <a:lnTo>
                    <a:pt x="1578397" y="3188206"/>
                  </a:lnTo>
                  <a:lnTo>
                    <a:pt x="1559653" y="3181563"/>
                  </a:lnTo>
                  <a:lnTo>
                    <a:pt x="1542498" y="3174287"/>
                  </a:lnTo>
                  <a:lnTo>
                    <a:pt x="1525343" y="3167327"/>
                  </a:lnTo>
                  <a:lnTo>
                    <a:pt x="1509776" y="3159734"/>
                  </a:lnTo>
                  <a:lnTo>
                    <a:pt x="1495162" y="3151826"/>
                  </a:lnTo>
                  <a:lnTo>
                    <a:pt x="1481184" y="3143601"/>
                  </a:lnTo>
                  <a:lnTo>
                    <a:pt x="1468159" y="3135376"/>
                  </a:lnTo>
                  <a:lnTo>
                    <a:pt x="1456404" y="3126834"/>
                  </a:lnTo>
                  <a:lnTo>
                    <a:pt x="1445603" y="3117660"/>
                  </a:lnTo>
                  <a:lnTo>
                    <a:pt x="1440837" y="3113547"/>
                  </a:lnTo>
                  <a:lnTo>
                    <a:pt x="1436390" y="3108802"/>
                  </a:lnTo>
                  <a:lnTo>
                    <a:pt x="1431942" y="3104373"/>
                  </a:lnTo>
                  <a:lnTo>
                    <a:pt x="1428130" y="3099628"/>
                  </a:lnTo>
                  <a:lnTo>
                    <a:pt x="1424318" y="3094883"/>
                  </a:lnTo>
                  <a:lnTo>
                    <a:pt x="1420823" y="3090138"/>
                  </a:lnTo>
                  <a:lnTo>
                    <a:pt x="1417646" y="3085392"/>
                  </a:lnTo>
                  <a:lnTo>
                    <a:pt x="1415105" y="3080331"/>
                  </a:lnTo>
                  <a:lnTo>
                    <a:pt x="1412563" y="3075585"/>
                  </a:lnTo>
                  <a:lnTo>
                    <a:pt x="1410339" y="3070524"/>
                  </a:lnTo>
                  <a:lnTo>
                    <a:pt x="1408115" y="3065779"/>
                  </a:lnTo>
                  <a:lnTo>
                    <a:pt x="1407162" y="3060717"/>
                  </a:lnTo>
                  <a:lnTo>
                    <a:pt x="1405892" y="3055655"/>
                  </a:lnTo>
                  <a:lnTo>
                    <a:pt x="1404621" y="3050594"/>
                  </a:lnTo>
                  <a:lnTo>
                    <a:pt x="1404303" y="3045532"/>
                  </a:lnTo>
                  <a:lnTo>
                    <a:pt x="1404303" y="3040471"/>
                  </a:lnTo>
                  <a:lnTo>
                    <a:pt x="1403350" y="3040471"/>
                  </a:lnTo>
                  <a:lnTo>
                    <a:pt x="1403350" y="2909186"/>
                  </a:lnTo>
                  <a:lnTo>
                    <a:pt x="1403350" y="2905389"/>
                  </a:lnTo>
                  <a:lnTo>
                    <a:pt x="1403985" y="2898113"/>
                  </a:lnTo>
                  <a:lnTo>
                    <a:pt x="1404938" y="2890837"/>
                  </a:lnTo>
                  <a:close/>
                  <a:moveTo>
                    <a:pt x="2609850" y="2805112"/>
                  </a:moveTo>
                  <a:lnTo>
                    <a:pt x="2613342" y="2810827"/>
                  </a:lnTo>
                  <a:lnTo>
                    <a:pt x="2617468" y="2816860"/>
                  </a:lnTo>
                  <a:lnTo>
                    <a:pt x="2621594" y="2822257"/>
                  </a:lnTo>
                  <a:lnTo>
                    <a:pt x="2626038" y="2828290"/>
                  </a:lnTo>
                  <a:lnTo>
                    <a:pt x="2631117" y="2833687"/>
                  </a:lnTo>
                  <a:lnTo>
                    <a:pt x="2635878" y="2839402"/>
                  </a:lnTo>
                  <a:lnTo>
                    <a:pt x="2641274" y="2844800"/>
                  </a:lnTo>
                  <a:lnTo>
                    <a:pt x="2646988" y="2850515"/>
                  </a:lnTo>
                  <a:lnTo>
                    <a:pt x="2658732" y="2860675"/>
                  </a:lnTo>
                  <a:lnTo>
                    <a:pt x="2671746" y="2870835"/>
                  </a:lnTo>
                  <a:lnTo>
                    <a:pt x="2685712" y="2880677"/>
                  </a:lnTo>
                  <a:lnTo>
                    <a:pt x="2700631" y="2889885"/>
                  </a:lnTo>
                  <a:lnTo>
                    <a:pt x="2715867" y="2898775"/>
                  </a:lnTo>
                  <a:lnTo>
                    <a:pt x="2732372" y="2907665"/>
                  </a:lnTo>
                  <a:lnTo>
                    <a:pt x="2749830" y="2915920"/>
                  </a:lnTo>
                  <a:lnTo>
                    <a:pt x="2767923" y="2923857"/>
                  </a:lnTo>
                  <a:lnTo>
                    <a:pt x="2786650" y="2931160"/>
                  </a:lnTo>
                  <a:lnTo>
                    <a:pt x="2805695" y="2938780"/>
                  </a:lnTo>
                  <a:lnTo>
                    <a:pt x="2826009" y="2945447"/>
                  </a:lnTo>
                  <a:lnTo>
                    <a:pt x="2846959" y="2951797"/>
                  </a:lnTo>
                  <a:lnTo>
                    <a:pt x="2867591" y="2957512"/>
                  </a:lnTo>
                  <a:lnTo>
                    <a:pt x="2889492" y="2963545"/>
                  </a:lnTo>
                  <a:lnTo>
                    <a:pt x="2912029" y="2968625"/>
                  </a:lnTo>
                  <a:lnTo>
                    <a:pt x="2934248" y="2973705"/>
                  </a:lnTo>
                  <a:lnTo>
                    <a:pt x="2957102" y="2978150"/>
                  </a:lnTo>
                  <a:lnTo>
                    <a:pt x="2980908" y="2982595"/>
                  </a:lnTo>
                  <a:lnTo>
                    <a:pt x="3004396" y="2986087"/>
                  </a:lnTo>
                  <a:lnTo>
                    <a:pt x="3028203" y="2989580"/>
                  </a:lnTo>
                  <a:lnTo>
                    <a:pt x="3052644" y="2992437"/>
                  </a:lnTo>
                  <a:lnTo>
                    <a:pt x="3077084" y="2994977"/>
                  </a:lnTo>
                  <a:lnTo>
                    <a:pt x="3101525" y="2997200"/>
                  </a:lnTo>
                  <a:lnTo>
                    <a:pt x="3125966" y="2999105"/>
                  </a:lnTo>
                  <a:lnTo>
                    <a:pt x="3150725" y="3000375"/>
                  </a:lnTo>
                  <a:lnTo>
                    <a:pt x="3175800" y="3001327"/>
                  </a:lnTo>
                  <a:lnTo>
                    <a:pt x="3200559" y="3001962"/>
                  </a:lnTo>
                  <a:lnTo>
                    <a:pt x="3225317" y="3002280"/>
                  </a:lnTo>
                  <a:lnTo>
                    <a:pt x="3246266" y="3002280"/>
                  </a:lnTo>
                  <a:lnTo>
                    <a:pt x="3267216" y="3001962"/>
                  </a:lnTo>
                  <a:lnTo>
                    <a:pt x="3288165" y="3001010"/>
                  </a:lnTo>
                  <a:lnTo>
                    <a:pt x="3308797" y="2999740"/>
                  </a:lnTo>
                  <a:lnTo>
                    <a:pt x="3329429" y="2998787"/>
                  </a:lnTo>
                  <a:lnTo>
                    <a:pt x="3350378" y="2997200"/>
                  </a:lnTo>
                  <a:lnTo>
                    <a:pt x="3371010" y="2995612"/>
                  </a:lnTo>
                  <a:lnTo>
                    <a:pt x="3391325" y="2993707"/>
                  </a:lnTo>
                  <a:lnTo>
                    <a:pt x="3411957" y="2991167"/>
                  </a:lnTo>
                  <a:lnTo>
                    <a:pt x="3431954" y="2988310"/>
                  </a:lnTo>
                  <a:lnTo>
                    <a:pt x="3451951" y="2985770"/>
                  </a:lnTo>
                  <a:lnTo>
                    <a:pt x="3471948" y="2982595"/>
                  </a:lnTo>
                  <a:lnTo>
                    <a:pt x="3491628" y="2979102"/>
                  </a:lnTo>
                  <a:lnTo>
                    <a:pt x="3510990" y="2975292"/>
                  </a:lnTo>
                  <a:lnTo>
                    <a:pt x="3530035" y="2971482"/>
                  </a:lnTo>
                  <a:lnTo>
                    <a:pt x="3548763" y="2967037"/>
                  </a:lnTo>
                  <a:lnTo>
                    <a:pt x="3567173" y="2962275"/>
                  </a:lnTo>
                  <a:lnTo>
                    <a:pt x="3585265" y="2957512"/>
                  </a:lnTo>
                  <a:lnTo>
                    <a:pt x="3603041" y="2953067"/>
                  </a:lnTo>
                  <a:lnTo>
                    <a:pt x="3620498" y="2947352"/>
                  </a:lnTo>
                  <a:lnTo>
                    <a:pt x="3637004" y="2941955"/>
                  </a:lnTo>
                  <a:lnTo>
                    <a:pt x="3653510" y="2935922"/>
                  </a:lnTo>
                  <a:lnTo>
                    <a:pt x="3669698" y="2929890"/>
                  </a:lnTo>
                  <a:lnTo>
                    <a:pt x="3685251" y="2923857"/>
                  </a:lnTo>
                  <a:lnTo>
                    <a:pt x="3700170" y="2916872"/>
                  </a:lnTo>
                  <a:lnTo>
                    <a:pt x="3714770" y="2909887"/>
                  </a:lnTo>
                  <a:lnTo>
                    <a:pt x="3728419" y="2902902"/>
                  </a:lnTo>
                  <a:lnTo>
                    <a:pt x="3741751" y="2895282"/>
                  </a:lnTo>
                  <a:lnTo>
                    <a:pt x="3754765" y="2887980"/>
                  </a:lnTo>
                  <a:lnTo>
                    <a:pt x="3767144" y="2880042"/>
                  </a:lnTo>
                  <a:lnTo>
                    <a:pt x="3778571" y="2871787"/>
                  </a:lnTo>
                  <a:lnTo>
                    <a:pt x="3789363" y="2863532"/>
                  </a:lnTo>
                  <a:lnTo>
                    <a:pt x="3789363" y="2971165"/>
                  </a:lnTo>
                  <a:lnTo>
                    <a:pt x="3788728" y="2971482"/>
                  </a:lnTo>
                  <a:lnTo>
                    <a:pt x="3788728" y="2975927"/>
                  </a:lnTo>
                  <a:lnTo>
                    <a:pt x="3788411" y="2980055"/>
                  </a:lnTo>
                  <a:lnTo>
                    <a:pt x="3787776" y="2985770"/>
                  </a:lnTo>
                  <a:lnTo>
                    <a:pt x="3786506" y="2991167"/>
                  </a:lnTo>
                  <a:lnTo>
                    <a:pt x="3785237" y="2996247"/>
                  </a:lnTo>
                  <a:lnTo>
                    <a:pt x="3783332" y="3001962"/>
                  </a:lnTo>
                  <a:lnTo>
                    <a:pt x="3781428" y="3007360"/>
                  </a:lnTo>
                  <a:lnTo>
                    <a:pt x="3778571" y="3012758"/>
                  </a:lnTo>
                  <a:lnTo>
                    <a:pt x="3775714" y="3018155"/>
                  </a:lnTo>
                  <a:lnTo>
                    <a:pt x="3772540" y="3023235"/>
                  </a:lnTo>
                  <a:lnTo>
                    <a:pt x="3769048" y="3028633"/>
                  </a:lnTo>
                  <a:lnTo>
                    <a:pt x="3765557" y="3033713"/>
                  </a:lnTo>
                  <a:lnTo>
                    <a:pt x="3761113" y="3038793"/>
                  </a:lnTo>
                  <a:lnTo>
                    <a:pt x="3756987" y="3043555"/>
                  </a:lnTo>
                  <a:lnTo>
                    <a:pt x="3752226" y="3048635"/>
                  </a:lnTo>
                  <a:lnTo>
                    <a:pt x="3747147" y="3054033"/>
                  </a:lnTo>
                  <a:lnTo>
                    <a:pt x="3741433" y="3058795"/>
                  </a:lnTo>
                  <a:lnTo>
                    <a:pt x="3736037" y="3063240"/>
                  </a:lnTo>
                  <a:lnTo>
                    <a:pt x="3723658" y="3072765"/>
                  </a:lnTo>
                  <a:lnTo>
                    <a:pt x="3710327" y="3082290"/>
                  </a:lnTo>
                  <a:lnTo>
                    <a:pt x="3696043" y="3090863"/>
                  </a:lnTo>
                  <a:lnTo>
                    <a:pt x="3680490" y="3099753"/>
                  </a:lnTo>
                  <a:lnTo>
                    <a:pt x="3663667" y="3108325"/>
                  </a:lnTo>
                  <a:lnTo>
                    <a:pt x="3646526" y="3116263"/>
                  </a:lnTo>
                  <a:lnTo>
                    <a:pt x="3627799" y="3124200"/>
                  </a:lnTo>
                  <a:lnTo>
                    <a:pt x="3608754" y="3131503"/>
                  </a:lnTo>
                  <a:lnTo>
                    <a:pt x="3588122" y="3138170"/>
                  </a:lnTo>
                  <a:lnTo>
                    <a:pt x="3566855" y="3145155"/>
                  </a:lnTo>
                  <a:lnTo>
                    <a:pt x="3544636" y="3151188"/>
                  </a:lnTo>
                  <a:lnTo>
                    <a:pt x="3522417" y="3157538"/>
                  </a:lnTo>
                  <a:lnTo>
                    <a:pt x="3498611" y="3163253"/>
                  </a:lnTo>
                  <a:lnTo>
                    <a:pt x="3474170" y="3168333"/>
                  </a:lnTo>
                  <a:lnTo>
                    <a:pt x="3449412" y="3172778"/>
                  </a:lnTo>
                  <a:lnTo>
                    <a:pt x="3423701" y="3176905"/>
                  </a:lnTo>
                  <a:lnTo>
                    <a:pt x="3397356" y="3181033"/>
                  </a:lnTo>
                  <a:lnTo>
                    <a:pt x="3370376" y="3184208"/>
                  </a:lnTo>
                  <a:lnTo>
                    <a:pt x="3343395" y="3187383"/>
                  </a:lnTo>
                  <a:lnTo>
                    <a:pt x="3315146" y="3189605"/>
                  </a:lnTo>
                  <a:lnTo>
                    <a:pt x="3286896" y="3191193"/>
                  </a:lnTo>
                  <a:lnTo>
                    <a:pt x="3258011" y="3192780"/>
                  </a:lnTo>
                  <a:lnTo>
                    <a:pt x="3228491" y="3193415"/>
                  </a:lnTo>
                  <a:lnTo>
                    <a:pt x="3198972" y="3194050"/>
                  </a:lnTo>
                  <a:lnTo>
                    <a:pt x="3168500" y="3193415"/>
                  </a:lnTo>
                  <a:lnTo>
                    <a:pt x="3138663" y="3192780"/>
                  </a:lnTo>
                  <a:lnTo>
                    <a:pt x="3109143" y="3191193"/>
                  </a:lnTo>
                  <a:lnTo>
                    <a:pt x="3080259" y="3189288"/>
                  </a:lnTo>
                  <a:lnTo>
                    <a:pt x="3051374" y="3186748"/>
                  </a:lnTo>
                  <a:lnTo>
                    <a:pt x="3023441" y="3183573"/>
                  </a:lnTo>
                  <a:lnTo>
                    <a:pt x="2996144" y="3180080"/>
                  </a:lnTo>
                  <a:lnTo>
                    <a:pt x="2969481" y="3176270"/>
                  </a:lnTo>
                  <a:lnTo>
                    <a:pt x="2943453" y="3171825"/>
                  </a:lnTo>
                  <a:lnTo>
                    <a:pt x="2917742" y="3167063"/>
                  </a:lnTo>
                  <a:lnTo>
                    <a:pt x="2892984" y="3161665"/>
                  </a:lnTo>
                  <a:lnTo>
                    <a:pt x="2869178" y="3155633"/>
                  </a:lnTo>
                  <a:lnTo>
                    <a:pt x="2846007" y="3149918"/>
                  </a:lnTo>
                  <a:lnTo>
                    <a:pt x="2823470" y="3142933"/>
                  </a:lnTo>
                  <a:lnTo>
                    <a:pt x="2802203" y="3135948"/>
                  </a:lnTo>
                  <a:lnTo>
                    <a:pt x="2781889" y="3128328"/>
                  </a:lnTo>
                  <a:lnTo>
                    <a:pt x="2762527" y="3121025"/>
                  </a:lnTo>
                  <a:lnTo>
                    <a:pt x="2743799" y="3112770"/>
                  </a:lnTo>
                  <a:lnTo>
                    <a:pt x="2726024" y="3104515"/>
                  </a:lnTo>
                  <a:lnTo>
                    <a:pt x="2709518" y="3095625"/>
                  </a:lnTo>
                  <a:lnTo>
                    <a:pt x="2694600" y="3086735"/>
                  </a:lnTo>
                  <a:lnTo>
                    <a:pt x="2679999" y="3077210"/>
                  </a:lnTo>
                  <a:lnTo>
                    <a:pt x="2666985" y="3067685"/>
                  </a:lnTo>
                  <a:lnTo>
                    <a:pt x="2660954" y="3062923"/>
                  </a:lnTo>
                  <a:lnTo>
                    <a:pt x="2655240" y="3057843"/>
                  </a:lnTo>
                  <a:lnTo>
                    <a:pt x="2650162" y="3052763"/>
                  </a:lnTo>
                  <a:lnTo>
                    <a:pt x="2645083" y="3048000"/>
                  </a:lnTo>
                  <a:lnTo>
                    <a:pt x="2639687" y="3042603"/>
                  </a:lnTo>
                  <a:lnTo>
                    <a:pt x="2635561" y="3037205"/>
                  </a:lnTo>
                  <a:lnTo>
                    <a:pt x="2631434" y="3032125"/>
                  </a:lnTo>
                  <a:lnTo>
                    <a:pt x="2627625" y="3027045"/>
                  </a:lnTo>
                  <a:lnTo>
                    <a:pt x="2624134" y="3021648"/>
                  </a:lnTo>
                  <a:lnTo>
                    <a:pt x="2620960" y="3015933"/>
                  </a:lnTo>
                  <a:lnTo>
                    <a:pt x="2618103" y="3010535"/>
                  </a:lnTo>
                  <a:lnTo>
                    <a:pt x="2615881" y="3005137"/>
                  </a:lnTo>
                  <a:lnTo>
                    <a:pt x="2613659" y="2999422"/>
                  </a:lnTo>
                  <a:lnTo>
                    <a:pt x="2612072" y="2994025"/>
                  </a:lnTo>
                  <a:lnTo>
                    <a:pt x="2610485" y="2988310"/>
                  </a:lnTo>
                  <a:lnTo>
                    <a:pt x="2609850" y="2982912"/>
                  </a:lnTo>
                  <a:lnTo>
                    <a:pt x="2609215" y="2976880"/>
                  </a:lnTo>
                  <a:lnTo>
                    <a:pt x="2609215" y="2971482"/>
                  </a:lnTo>
                  <a:lnTo>
                    <a:pt x="2608580" y="2971482"/>
                  </a:lnTo>
                  <a:lnTo>
                    <a:pt x="2608580" y="2825115"/>
                  </a:lnTo>
                  <a:lnTo>
                    <a:pt x="2608263" y="2821305"/>
                  </a:lnTo>
                  <a:lnTo>
                    <a:pt x="2608580" y="2812732"/>
                  </a:lnTo>
                  <a:lnTo>
                    <a:pt x="2609850" y="2805112"/>
                  </a:lnTo>
                  <a:close/>
                  <a:moveTo>
                    <a:pt x="3151360" y="2793804"/>
                  </a:moveTo>
                  <a:lnTo>
                    <a:pt x="3151360" y="2908645"/>
                  </a:lnTo>
                  <a:lnTo>
                    <a:pt x="3174848" y="2908962"/>
                  </a:lnTo>
                  <a:lnTo>
                    <a:pt x="3198972" y="2909280"/>
                  </a:lnTo>
                  <a:lnTo>
                    <a:pt x="3231983" y="2908962"/>
                  </a:lnTo>
                  <a:lnTo>
                    <a:pt x="3231983" y="2794121"/>
                  </a:lnTo>
                  <a:lnTo>
                    <a:pt x="3198972" y="2794755"/>
                  </a:lnTo>
                  <a:lnTo>
                    <a:pt x="3174848" y="2794121"/>
                  </a:lnTo>
                  <a:lnTo>
                    <a:pt x="3151360" y="2793804"/>
                  </a:lnTo>
                  <a:close/>
                  <a:moveTo>
                    <a:pt x="2989478" y="2779528"/>
                  </a:moveTo>
                  <a:lnTo>
                    <a:pt x="2989478" y="2894687"/>
                  </a:lnTo>
                  <a:lnTo>
                    <a:pt x="3009158" y="2897542"/>
                  </a:lnTo>
                  <a:lnTo>
                    <a:pt x="3029472" y="2899762"/>
                  </a:lnTo>
                  <a:lnTo>
                    <a:pt x="3049469" y="2902300"/>
                  </a:lnTo>
                  <a:lnTo>
                    <a:pt x="3070419" y="2903887"/>
                  </a:lnTo>
                  <a:lnTo>
                    <a:pt x="3070419" y="2789045"/>
                  </a:lnTo>
                  <a:lnTo>
                    <a:pt x="3049469" y="2787142"/>
                  </a:lnTo>
                  <a:lnTo>
                    <a:pt x="3029472" y="2784921"/>
                  </a:lnTo>
                  <a:lnTo>
                    <a:pt x="3009158" y="2782383"/>
                  </a:lnTo>
                  <a:lnTo>
                    <a:pt x="2989478" y="2779528"/>
                  </a:lnTo>
                  <a:close/>
                  <a:moveTo>
                    <a:pt x="2827597" y="2743045"/>
                  </a:moveTo>
                  <a:lnTo>
                    <a:pt x="2827597" y="2859790"/>
                  </a:lnTo>
                  <a:lnTo>
                    <a:pt x="2846959" y="2865500"/>
                  </a:lnTo>
                  <a:lnTo>
                    <a:pt x="2866956" y="2870576"/>
                  </a:lnTo>
                  <a:lnTo>
                    <a:pt x="2887588" y="2875969"/>
                  </a:lnTo>
                  <a:lnTo>
                    <a:pt x="2908220" y="2880411"/>
                  </a:lnTo>
                  <a:lnTo>
                    <a:pt x="2908220" y="2764618"/>
                  </a:lnTo>
                  <a:lnTo>
                    <a:pt x="2887588" y="2759542"/>
                  </a:lnTo>
                  <a:lnTo>
                    <a:pt x="2866956" y="2754466"/>
                  </a:lnTo>
                  <a:lnTo>
                    <a:pt x="2846959" y="2748755"/>
                  </a:lnTo>
                  <a:lnTo>
                    <a:pt x="2827597" y="2743045"/>
                  </a:lnTo>
                  <a:close/>
                  <a:moveTo>
                    <a:pt x="1998663" y="2711450"/>
                  </a:moveTo>
                  <a:lnTo>
                    <a:pt x="2032589" y="2718179"/>
                  </a:lnTo>
                  <a:lnTo>
                    <a:pt x="2039311" y="2719781"/>
                  </a:lnTo>
                  <a:lnTo>
                    <a:pt x="2045072" y="2721383"/>
                  </a:lnTo>
                  <a:lnTo>
                    <a:pt x="2050513" y="2723306"/>
                  </a:lnTo>
                  <a:lnTo>
                    <a:pt x="2054674" y="2725228"/>
                  </a:lnTo>
                  <a:lnTo>
                    <a:pt x="2058834" y="2727791"/>
                  </a:lnTo>
                  <a:lnTo>
                    <a:pt x="2062675" y="2730034"/>
                  </a:lnTo>
                  <a:lnTo>
                    <a:pt x="2069716" y="2735161"/>
                  </a:lnTo>
                  <a:lnTo>
                    <a:pt x="2072597" y="2738045"/>
                  </a:lnTo>
                  <a:lnTo>
                    <a:pt x="2074517" y="2740287"/>
                  </a:lnTo>
                  <a:lnTo>
                    <a:pt x="2076118" y="2742851"/>
                  </a:lnTo>
                  <a:lnTo>
                    <a:pt x="2077398" y="2745734"/>
                  </a:lnTo>
                  <a:lnTo>
                    <a:pt x="2078038" y="2747977"/>
                  </a:lnTo>
                  <a:lnTo>
                    <a:pt x="2078038" y="2750861"/>
                  </a:lnTo>
                  <a:lnTo>
                    <a:pt x="2077718" y="2753104"/>
                  </a:lnTo>
                  <a:lnTo>
                    <a:pt x="2077078" y="2755988"/>
                  </a:lnTo>
                  <a:lnTo>
                    <a:pt x="2075478" y="2758231"/>
                  </a:lnTo>
                  <a:lnTo>
                    <a:pt x="2073877" y="2760794"/>
                  </a:lnTo>
                  <a:lnTo>
                    <a:pt x="2071317" y="2763037"/>
                  </a:lnTo>
                  <a:lnTo>
                    <a:pt x="2068756" y="2764959"/>
                  </a:lnTo>
                  <a:lnTo>
                    <a:pt x="2065876" y="2767522"/>
                  </a:lnTo>
                  <a:lnTo>
                    <a:pt x="2062355" y="2769445"/>
                  </a:lnTo>
                  <a:lnTo>
                    <a:pt x="2058194" y="2771047"/>
                  </a:lnTo>
                  <a:lnTo>
                    <a:pt x="2054354" y="2772649"/>
                  </a:lnTo>
                  <a:lnTo>
                    <a:pt x="2048272" y="2774572"/>
                  </a:lnTo>
                  <a:lnTo>
                    <a:pt x="2041871" y="2776174"/>
                  </a:lnTo>
                  <a:lnTo>
                    <a:pt x="2035790" y="2777776"/>
                  </a:lnTo>
                  <a:lnTo>
                    <a:pt x="2028429" y="2779057"/>
                  </a:lnTo>
                  <a:lnTo>
                    <a:pt x="2014026" y="2780659"/>
                  </a:lnTo>
                  <a:lnTo>
                    <a:pt x="1998663" y="2781300"/>
                  </a:lnTo>
                  <a:lnTo>
                    <a:pt x="1998663" y="2711450"/>
                  </a:lnTo>
                  <a:close/>
                  <a:moveTo>
                    <a:pt x="3717945" y="2699583"/>
                  </a:moveTo>
                  <a:lnTo>
                    <a:pt x="3711914" y="2703073"/>
                  </a:lnTo>
                  <a:lnTo>
                    <a:pt x="3704931" y="2707197"/>
                  </a:lnTo>
                  <a:lnTo>
                    <a:pt x="3696678" y="2710686"/>
                  </a:lnTo>
                  <a:lnTo>
                    <a:pt x="3688425" y="2714493"/>
                  </a:lnTo>
                  <a:lnTo>
                    <a:pt x="3671285" y="2721155"/>
                  </a:lnTo>
                  <a:lnTo>
                    <a:pt x="3656684" y="2726866"/>
                  </a:lnTo>
                  <a:lnTo>
                    <a:pt x="3656684" y="2827749"/>
                  </a:lnTo>
                  <a:lnTo>
                    <a:pt x="3665254" y="2823307"/>
                  </a:lnTo>
                  <a:lnTo>
                    <a:pt x="3674142" y="2818549"/>
                  </a:lnTo>
                  <a:lnTo>
                    <a:pt x="3682394" y="2813790"/>
                  </a:lnTo>
                  <a:lnTo>
                    <a:pt x="3690647" y="2808714"/>
                  </a:lnTo>
                  <a:lnTo>
                    <a:pt x="3698582" y="2803321"/>
                  </a:lnTo>
                  <a:lnTo>
                    <a:pt x="3705566" y="2798245"/>
                  </a:lnTo>
                  <a:lnTo>
                    <a:pt x="3711914" y="2792535"/>
                  </a:lnTo>
                  <a:lnTo>
                    <a:pt x="3717945" y="2787776"/>
                  </a:lnTo>
                  <a:lnTo>
                    <a:pt x="3717945" y="2699583"/>
                  </a:lnTo>
                  <a:close/>
                  <a:moveTo>
                    <a:pt x="2490788" y="2694304"/>
                  </a:moveTo>
                  <a:lnTo>
                    <a:pt x="2490788" y="2826893"/>
                  </a:lnTo>
                  <a:lnTo>
                    <a:pt x="2490471" y="2827210"/>
                  </a:lnTo>
                  <a:lnTo>
                    <a:pt x="2489836" y="2835140"/>
                  </a:lnTo>
                  <a:lnTo>
                    <a:pt x="2489519" y="2839898"/>
                  </a:lnTo>
                  <a:lnTo>
                    <a:pt x="2488250" y="2844973"/>
                  </a:lnTo>
                  <a:lnTo>
                    <a:pt x="2487298" y="2849731"/>
                  </a:lnTo>
                  <a:lnTo>
                    <a:pt x="2485711" y="2854807"/>
                  </a:lnTo>
                  <a:lnTo>
                    <a:pt x="2483490" y="2859565"/>
                  </a:lnTo>
                  <a:lnTo>
                    <a:pt x="2481269" y="2864323"/>
                  </a:lnTo>
                  <a:lnTo>
                    <a:pt x="2479048" y="2869080"/>
                  </a:lnTo>
                  <a:lnTo>
                    <a:pt x="2475874" y="2873838"/>
                  </a:lnTo>
                  <a:lnTo>
                    <a:pt x="2472701" y="2878279"/>
                  </a:lnTo>
                  <a:lnTo>
                    <a:pt x="2469528" y="2883037"/>
                  </a:lnTo>
                  <a:lnTo>
                    <a:pt x="2465403" y="2887795"/>
                  </a:lnTo>
                  <a:lnTo>
                    <a:pt x="2461595" y="2892236"/>
                  </a:lnTo>
                  <a:lnTo>
                    <a:pt x="2453028" y="2901435"/>
                  </a:lnTo>
                  <a:lnTo>
                    <a:pt x="2443191" y="2909999"/>
                  </a:lnTo>
                  <a:lnTo>
                    <a:pt x="2432086" y="2918563"/>
                  </a:lnTo>
                  <a:lnTo>
                    <a:pt x="2419710" y="2926811"/>
                  </a:lnTo>
                  <a:lnTo>
                    <a:pt x="2406701" y="2934740"/>
                  </a:lnTo>
                  <a:lnTo>
                    <a:pt x="2393056" y="2942670"/>
                  </a:lnTo>
                  <a:lnTo>
                    <a:pt x="2378143" y="2950283"/>
                  </a:lnTo>
                  <a:lnTo>
                    <a:pt x="2362277" y="2957579"/>
                  </a:lnTo>
                  <a:lnTo>
                    <a:pt x="2345777" y="2964240"/>
                  </a:lnTo>
                  <a:lnTo>
                    <a:pt x="2328325" y="2970901"/>
                  </a:lnTo>
                  <a:lnTo>
                    <a:pt x="2309921" y="2977245"/>
                  </a:lnTo>
                  <a:lnTo>
                    <a:pt x="2290882" y="2983589"/>
                  </a:lnTo>
                  <a:lnTo>
                    <a:pt x="2270892" y="2989298"/>
                  </a:lnTo>
                  <a:lnTo>
                    <a:pt x="2250267" y="2994691"/>
                  </a:lnTo>
                  <a:lnTo>
                    <a:pt x="2229324" y="2999449"/>
                  </a:lnTo>
                  <a:lnTo>
                    <a:pt x="2207430" y="3004207"/>
                  </a:lnTo>
                  <a:lnTo>
                    <a:pt x="2184901" y="3008330"/>
                  </a:lnTo>
                  <a:lnTo>
                    <a:pt x="2162054" y="3012137"/>
                  </a:lnTo>
                  <a:lnTo>
                    <a:pt x="2138256" y="3015626"/>
                  </a:lnTo>
                  <a:lnTo>
                    <a:pt x="2113823" y="3018798"/>
                  </a:lnTo>
                  <a:lnTo>
                    <a:pt x="2089390" y="3021018"/>
                  </a:lnTo>
                  <a:lnTo>
                    <a:pt x="2064323" y="3023556"/>
                  </a:lnTo>
                  <a:lnTo>
                    <a:pt x="2038621" y="3025142"/>
                  </a:lnTo>
                  <a:lnTo>
                    <a:pt x="2012601" y="3026093"/>
                  </a:lnTo>
                  <a:lnTo>
                    <a:pt x="1986582" y="3027045"/>
                  </a:lnTo>
                  <a:lnTo>
                    <a:pt x="1959928" y="3027362"/>
                  </a:lnTo>
                  <a:lnTo>
                    <a:pt x="1932639" y="3027045"/>
                  </a:lnTo>
                  <a:lnTo>
                    <a:pt x="1905350" y="3026093"/>
                  </a:lnTo>
                  <a:lnTo>
                    <a:pt x="1879014" y="3025142"/>
                  </a:lnTo>
                  <a:lnTo>
                    <a:pt x="1852994" y="3022921"/>
                  </a:lnTo>
                  <a:lnTo>
                    <a:pt x="1827292" y="3021018"/>
                  </a:lnTo>
                  <a:lnTo>
                    <a:pt x="1802224" y="3018481"/>
                  </a:lnTo>
                  <a:lnTo>
                    <a:pt x="1777157" y="3015309"/>
                  </a:lnTo>
                  <a:lnTo>
                    <a:pt x="1753359" y="3011502"/>
                  </a:lnTo>
                  <a:lnTo>
                    <a:pt x="1729560" y="3007379"/>
                  </a:lnTo>
                  <a:lnTo>
                    <a:pt x="1706714" y="3002938"/>
                  </a:lnTo>
                  <a:lnTo>
                    <a:pt x="1684502" y="2998180"/>
                  </a:lnTo>
                  <a:lnTo>
                    <a:pt x="1662925" y="2993105"/>
                  </a:lnTo>
                  <a:lnTo>
                    <a:pt x="1641983" y="2987712"/>
                  </a:lnTo>
                  <a:lnTo>
                    <a:pt x="1622309" y="2981686"/>
                  </a:lnTo>
                  <a:lnTo>
                    <a:pt x="1602953" y="2975342"/>
                  </a:lnTo>
                  <a:lnTo>
                    <a:pt x="1584549" y="2968681"/>
                  </a:lnTo>
                  <a:lnTo>
                    <a:pt x="1566780" y="2961702"/>
                  </a:lnTo>
                  <a:lnTo>
                    <a:pt x="1550280" y="2954407"/>
                  </a:lnTo>
                  <a:lnTo>
                    <a:pt x="1534414" y="2947111"/>
                  </a:lnTo>
                  <a:lnTo>
                    <a:pt x="1519501" y="2939181"/>
                  </a:lnTo>
                  <a:lnTo>
                    <a:pt x="1505539" y="2930934"/>
                  </a:lnTo>
                  <a:lnTo>
                    <a:pt x="1493164" y="2922687"/>
                  </a:lnTo>
                  <a:lnTo>
                    <a:pt x="1481106" y="2913805"/>
                  </a:lnTo>
                  <a:lnTo>
                    <a:pt x="1470635" y="2904924"/>
                  </a:lnTo>
                  <a:lnTo>
                    <a:pt x="1465875" y="2900483"/>
                  </a:lnTo>
                  <a:lnTo>
                    <a:pt x="1461116" y="2895725"/>
                  </a:lnTo>
                  <a:lnTo>
                    <a:pt x="1456673" y="2891284"/>
                  </a:lnTo>
                  <a:lnTo>
                    <a:pt x="1452866" y="2886844"/>
                  </a:lnTo>
                  <a:lnTo>
                    <a:pt x="1449375" y="2882086"/>
                  </a:lnTo>
                  <a:lnTo>
                    <a:pt x="1445885" y="2877328"/>
                  </a:lnTo>
                  <a:lnTo>
                    <a:pt x="1442712" y="2872252"/>
                  </a:lnTo>
                  <a:lnTo>
                    <a:pt x="1439856" y="2867494"/>
                  </a:lnTo>
                  <a:lnTo>
                    <a:pt x="1437000" y="2862737"/>
                  </a:lnTo>
                  <a:lnTo>
                    <a:pt x="1435096" y="2857661"/>
                  </a:lnTo>
                  <a:lnTo>
                    <a:pt x="1433192" y="2852269"/>
                  </a:lnTo>
                  <a:lnTo>
                    <a:pt x="1431606" y="2847828"/>
                  </a:lnTo>
                  <a:lnTo>
                    <a:pt x="1430337" y="2842436"/>
                  </a:lnTo>
                  <a:lnTo>
                    <a:pt x="1429702" y="2837361"/>
                  </a:lnTo>
                  <a:lnTo>
                    <a:pt x="1429385" y="2832286"/>
                  </a:lnTo>
                  <a:lnTo>
                    <a:pt x="1428750" y="2827210"/>
                  </a:lnTo>
                  <a:lnTo>
                    <a:pt x="1428750" y="2700014"/>
                  </a:lnTo>
                  <a:lnTo>
                    <a:pt x="1429702" y="2705406"/>
                  </a:lnTo>
                  <a:lnTo>
                    <a:pt x="1430654" y="2711433"/>
                  </a:lnTo>
                  <a:lnTo>
                    <a:pt x="1432240" y="2716825"/>
                  </a:lnTo>
                  <a:lnTo>
                    <a:pt x="1434462" y="2722218"/>
                  </a:lnTo>
                  <a:lnTo>
                    <a:pt x="1436683" y="2728245"/>
                  </a:lnTo>
                  <a:lnTo>
                    <a:pt x="1439539" y="2733320"/>
                  </a:lnTo>
                  <a:lnTo>
                    <a:pt x="1442712" y="2739029"/>
                  </a:lnTo>
                  <a:lnTo>
                    <a:pt x="1446202" y="2744422"/>
                  </a:lnTo>
                  <a:lnTo>
                    <a:pt x="1449692" y="2749497"/>
                  </a:lnTo>
                  <a:lnTo>
                    <a:pt x="1454135" y="2755206"/>
                  </a:lnTo>
                  <a:lnTo>
                    <a:pt x="1458894" y="2760282"/>
                  </a:lnTo>
                  <a:lnTo>
                    <a:pt x="1463654" y="2765357"/>
                  </a:lnTo>
                  <a:lnTo>
                    <a:pt x="1468731" y="2770432"/>
                  </a:lnTo>
                  <a:lnTo>
                    <a:pt x="1474125" y="2775507"/>
                  </a:lnTo>
                  <a:lnTo>
                    <a:pt x="1480154" y="2780265"/>
                  </a:lnTo>
                  <a:lnTo>
                    <a:pt x="1480154" y="2879231"/>
                  </a:lnTo>
                  <a:lnTo>
                    <a:pt x="1482375" y="2882086"/>
                  </a:lnTo>
                  <a:lnTo>
                    <a:pt x="1484914" y="2884623"/>
                  </a:lnTo>
                  <a:lnTo>
                    <a:pt x="1491895" y="2890650"/>
                  </a:lnTo>
                  <a:lnTo>
                    <a:pt x="1500145" y="2896994"/>
                  </a:lnTo>
                  <a:lnTo>
                    <a:pt x="1509664" y="2903338"/>
                  </a:lnTo>
                  <a:lnTo>
                    <a:pt x="1519818" y="2909682"/>
                  </a:lnTo>
                  <a:lnTo>
                    <a:pt x="1530924" y="2915709"/>
                  </a:lnTo>
                  <a:lnTo>
                    <a:pt x="1542030" y="2921735"/>
                  </a:lnTo>
                  <a:lnTo>
                    <a:pt x="1553136" y="2926811"/>
                  </a:lnTo>
                  <a:lnTo>
                    <a:pt x="1553136" y="2824673"/>
                  </a:lnTo>
                  <a:lnTo>
                    <a:pt x="1569953" y="2832286"/>
                  </a:lnTo>
                  <a:lnTo>
                    <a:pt x="1587723" y="2839264"/>
                  </a:lnTo>
                  <a:lnTo>
                    <a:pt x="1606127" y="2846242"/>
                  </a:lnTo>
                  <a:lnTo>
                    <a:pt x="1625482" y="2852269"/>
                  </a:lnTo>
                  <a:lnTo>
                    <a:pt x="1625482" y="2953772"/>
                  </a:lnTo>
                  <a:lnTo>
                    <a:pt x="1642935" y="2958847"/>
                  </a:lnTo>
                  <a:lnTo>
                    <a:pt x="1661021" y="2963605"/>
                  </a:lnTo>
                  <a:lnTo>
                    <a:pt x="1679425" y="2968363"/>
                  </a:lnTo>
                  <a:lnTo>
                    <a:pt x="1698464" y="2972487"/>
                  </a:lnTo>
                  <a:lnTo>
                    <a:pt x="1698464" y="2871618"/>
                  </a:lnTo>
                  <a:lnTo>
                    <a:pt x="1716233" y="2875424"/>
                  </a:lnTo>
                  <a:lnTo>
                    <a:pt x="1734320" y="2878914"/>
                  </a:lnTo>
                  <a:lnTo>
                    <a:pt x="1752407" y="2882086"/>
                  </a:lnTo>
                  <a:lnTo>
                    <a:pt x="1771445" y="2885258"/>
                  </a:lnTo>
                  <a:lnTo>
                    <a:pt x="1771445" y="2985175"/>
                  </a:lnTo>
                  <a:lnTo>
                    <a:pt x="1789215" y="2987712"/>
                  </a:lnTo>
                  <a:lnTo>
                    <a:pt x="1807301" y="2989933"/>
                  </a:lnTo>
                  <a:lnTo>
                    <a:pt x="1825388" y="2991836"/>
                  </a:lnTo>
                  <a:lnTo>
                    <a:pt x="1843792" y="2993422"/>
                  </a:lnTo>
                  <a:lnTo>
                    <a:pt x="1843792" y="2893505"/>
                  </a:lnTo>
                  <a:lnTo>
                    <a:pt x="1861879" y="2895091"/>
                  </a:lnTo>
                  <a:lnTo>
                    <a:pt x="1880283" y="2896042"/>
                  </a:lnTo>
                  <a:lnTo>
                    <a:pt x="1898369" y="2896994"/>
                  </a:lnTo>
                  <a:lnTo>
                    <a:pt x="1916773" y="2897628"/>
                  </a:lnTo>
                  <a:lnTo>
                    <a:pt x="1916773" y="2997546"/>
                  </a:lnTo>
                  <a:lnTo>
                    <a:pt x="1938033" y="2997863"/>
                  </a:lnTo>
                  <a:lnTo>
                    <a:pt x="1959928" y="2998180"/>
                  </a:lnTo>
                  <a:lnTo>
                    <a:pt x="1989755" y="2997863"/>
                  </a:lnTo>
                  <a:lnTo>
                    <a:pt x="1989755" y="2898263"/>
                  </a:lnTo>
                  <a:lnTo>
                    <a:pt x="2018630" y="2896994"/>
                  </a:lnTo>
                  <a:lnTo>
                    <a:pt x="2046553" y="2895408"/>
                  </a:lnTo>
                  <a:lnTo>
                    <a:pt x="2074159" y="2893505"/>
                  </a:lnTo>
                  <a:lnTo>
                    <a:pt x="2101448" y="2890967"/>
                  </a:lnTo>
                  <a:lnTo>
                    <a:pt x="2128102" y="2887795"/>
                  </a:lnTo>
                  <a:lnTo>
                    <a:pt x="2154122" y="2883989"/>
                  </a:lnTo>
                  <a:lnTo>
                    <a:pt x="2179189" y="2879865"/>
                  </a:lnTo>
                  <a:lnTo>
                    <a:pt x="2204257" y="2875424"/>
                  </a:lnTo>
                  <a:lnTo>
                    <a:pt x="2228372" y="2870032"/>
                  </a:lnTo>
                  <a:lnTo>
                    <a:pt x="2251219" y="2864640"/>
                  </a:lnTo>
                  <a:lnTo>
                    <a:pt x="2273430" y="2858613"/>
                  </a:lnTo>
                  <a:lnTo>
                    <a:pt x="2294690" y="2851952"/>
                  </a:lnTo>
                  <a:lnTo>
                    <a:pt x="2315633" y="2845291"/>
                  </a:lnTo>
                  <a:lnTo>
                    <a:pt x="2335306" y="2838312"/>
                  </a:lnTo>
                  <a:lnTo>
                    <a:pt x="2354027" y="2830382"/>
                  </a:lnTo>
                  <a:lnTo>
                    <a:pt x="2371797" y="2822452"/>
                  </a:lnTo>
                  <a:lnTo>
                    <a:pt x="2371797" y="2924590"/>
                  </a:lnTo>
                  <a:lnTo>
                    <a:pt x="2379729" y="2921101"/>
                  </a:lnTo>
                  <a:lnTo>
                    <a:pt x="2387028" y="2916660"/>
                  </a:lnTo>
                  <a:lnTo>
                    <a:pt x="2394643" y="2912219"/>
                  </a:lnTo>
                  <a:lnTo>
                    <a:pt x="2401941" y="2907461"/>
                  </a:lnTo>
                  <a:lnTo>
                    <a:pt x="2409239" y="2902703"/>
                  </a:lnTo>
                  <a:lnTo>
                    <a:pt x="2415585" y="2898263"/>
                  </a:lnTo>
                  <a:lnTo>
                    <a:pt x="2421297" y="2893505"/>
                  </a:lnTo>
                  <a:lnTo>
                    <a:pt x="2426374" y="2889064"/>
                  </a:lnTo>
                  <a:lnTo>
                    <a:pt x="2426374" y="2791050"/>
                  </a:lnTo>
                  <a:lnTo>
                    <a:pt x="2433989" y="2785340"/>
                  </a:lnTo>
                  <a:lnTo>
                    <a:pt x="2440653" y="2779948"/>
                  </a:lnTo>
                  <a:lnTo>
                    <a:pt x="2447316" y="2774238"/>
                  </a:lnTo>
                  <a:lnTo>
                    <a:pt x="2453345" y="2768529"/>
                  </a:lnTo>
                  <a:lnTo>
                    <a:pt x="2459057" y="2762819"/>
                  </a:lnTo>
                  <a:lnTo>
                    <a:pt x="2464451" y="2757110"/>
                  </a:lnTo>
                  <a:lnTo>
                    <a:pt x="2469211" y="2751083"/>
                  </a:lnTo>
                  <a:lnTo>
                    <a:pt x="2473336" y="2744739"/>
                  </a:lnTo>
                  <a:lnTo>
                    <a:pt x="2477461" y="2739029"/>
                  </a:lnTo>
                  <a:lnTo>
                    <a:pt x="2480634" y="2732685"/>
                  </a:lnTo>
                  <a:lnTo>
                    <a:pt x="2483490" y="2726341"/>
                  </a:lnTo>
                  <a:lnTo>
                    <a:pt x="2486028" y="2719997"/>
                  </a:lnTo>
                  <a:lnTo>
                    <a:pt x="2487932" y="2713654"/>
                  </a:lnTo>
                  <a:lnTo>
                    <a:pt x="2489519" y="2707310"/>
                  </a:lnTo>
                  <a:lnTo>
                    <a:pt x="2490471" y="2700966"/>
                  </a:lnTo>
                  <a:lnTo>
                    <a:pt x="2490788" y="2694304"/>
                  </a:lnTo>
                  <a:close/>
                  <a:moveTo>
                    <a:pt x="2490470" y="2686155"/>
                  </a:moveTo>
                  <a:lnTo>
                    <a:pt x="2490788" y="2691795"/>
                  </a:lnTo>
                  <a:lnTo>
                    <a:pt x="2490470" y="2693988"/>
                  </a:lnTo>
                  <a:lnTo>
                    <a:pt x="2490470" y="2690542"/>
                  </a:lnTo>
                  <a:lnTo>
                    <a:pt x="2490470" y="2686155"/>
                  </a:lnTo>
                  <a:close/>
                  <a:moveTo>
                    <a:pt x="2490416" y="2685242"/>
                  </a:moveTo>
                  <a:lnTo>
                    <a:pt x="2490470" y="2685528"/>
                  </a:lnTo>
                  <a:lnTo>
                    <a:pt x="2490470" y="2686155"/>
                  </a:lnTo>
                  <a:lnTo>
                    <a:pt x="2490416" y="2685242"/>
                  </a:lnTo>
                  <a:close/>
                  <a:moveTo>
                    <a:pt x="1427957" y="2683026"/>
                  </a:moveTo>
                  <a:lnTo>
                    <a:pt x="1427516" y="2686071"/>
                  </a:lnTo>
                  <a:lnTo>
                    <a:pt x="1427516" y="2690943"/>
                  </a:lnTo>
                  <a:lnTo>
                    <a:pt x="1427516" y="2693987"/>
                  </a:lnTo>
                  <a:lnTo>
                    <a:pt x="1427163" y="2692161"/>
                  </a:lnTo>
                  <a:lnTo>
                    <a:pt x="1427163" y="2686680"/>
                  </a:lnTo>
                  <a:lnTo>
                    <a:pt x="1427957" y="2683026"/>
                  </a:lnTo>
                  <a:close/>
                  <a:moveTo>
                    <a:pt x="1430338" y="2671762"/>
                  </a:moveTo>
                  <a:lnTo>
                    <a:pt x="1428927" y="2676633"/>
                  </a:lnTo>
                  <a:lnTo>
                    <a:pt x="1428221" y="2681809"/>
                  </a:lnTo>
                  <a:lnTo>
                    <a:pt x="1427957" y="2683026"/>
                  </a:lnTo>
                  <a:lnTo>
                    <a:pt x="1428221" y="2681200"/>
                  </a:lnTo>
                  <a:lnTo>
                    <a:pt x="1428927" y="2676329"/>
                  </a:lnTo>
                  <a:lnTo>
                    <a:pt x="1430338" y="2671762"/>
                  </a:lnTo>
                  <a:close/>
                  <a:moveTo>
                    <a:pt x="2487613" y="2670175"/>
                  </a:moveTo>
                  <a:lnTo>
                    <a:pt x="2489200" y="2675815"/>
                  </a:lnTo>
                  <a:lnTo>
                    <a:pt x="2490153" y="2680828"/>
                  </a:lnTo>
                  <a:lnTo>
                    <a:pt x="2490416" y="2685242"/>
                  </a:lnTo>
                  <a:lnTo>
                    <a:pt x="2489518" y="2680515"/>
                  </a:lnTo>
                  <a:lnTo>
                    <a:pt x="2488883" y="2675502"/>
                  </a:lnTo>
                  <a:lnTo>
                    <a:pt x="2487613" y="2670175"/>
                  </a:lnTo>
                  <a:close/>
                  <a:moveTo>
                    <a:pt x="2665715" y="2659293"/>
                  </a:moveTo>
                  <a:lnTo>
                    <a:pt x="2665715" y="2777307"/>
                  </a:lnTo>
                  <a:lnTo>
                    <a:pt x="2668254" y="2780162"/>
                  </a:lnTo>
                  <a:lnTo>
                    <a:pt x="2671429" y="2783335"/>
                  </a:lnTo>
                  <a:lnTo>
                    <a:pt x="2678729" y="2789362"/>
                  </a:lnTo>
                  <a:lnTo>
                    <a:pt x="2687934" y="2796659"/>
                  </a:lnTo>
                  <a:lnTo>
                    <a:pt x="2698726" y="2803638"/>
                  </a:lnTo>
                  <a:lnTo>
                    <a:pt x="2710153" y="2810935"/>
                  </a:lnTo>
                  <a:lnTo>
                    <a:pt x="2722215" y="2817914"/>
                  </a:lnTo>
                  <a:lnTo>
                    <a:pt x="2734594" y="2824259"/>
                  </a:lnTo>
                  <a:lnTo>
                    <a:pt x="2746656" y="2829969"/>
                  </a:lnTo>
                  <a:lnTo>
                    <a:pt x="2746656" y="2711004"/>
                  </a:lnTo>
                  <a:lnTo>
                    <a:pt x="2734594" y="2705293"/>
                  </a:lnTo>
                  <a:lnTo>
                    <a:pt x="2723167" y="2699266"/>
                  </a:lnTo>
                  <a:lnTo>
                    <a:pt x="2712058" y="2692921"/>
                  </a:lnTo>
                  <a:lnTo>
                    <a:pt x="2701583" y="2686259"/>
                  </a:lnTo>
                  <a:lnTo>
                    <a:pt x="2691743" y="2679914"/>
                  </a:lnTo>
                  <a:lnTo>
                    <a:pt x="2682538" y="2673252"/>
                  </a:lnTo>
                  <a:lnTo>
                    <a:pt x="2673650" y="2666273"/>
                  </a:lnTo>
                  <a:lnTo>
                    <a:pt x="2665715" y="2659293"/>
                  </a:lnTo>
                  <a:close/>
                  <a:moveTo>
                    <a:pt x="1925638" y="2592387"/>
                  </a:moveTo>
                  <a:lnTo>
                    <a:pt x="1925638" y="2662237"/>
                  </a:lnTo>
                  <a:lnTo>
                    <a:pt x="1911407" y="2659674"/>
                  </a:lnTo>
                  <a:lnTo>
                    <a:pt x="1894963" y="2655829"/>
                  </a:lnTo>
                  <a:lnTo>
                    <a:pt x="1887057" y="2653907"/>
                  </a:lnTo>
                  <a:lnTo>
                    <a:pt x="1880100" y="2652304"/>
                  </a:lnTo>
                  <a:lnTo>
                    <a:pt x="1873459" y="2650062"/>
                  </a:lnTo>
                  <a:lnTo>
                    <a:pt x="1867451" y="2647498"/>
                  </a:lnTo>
                  <a:lnTo>
                    <a:pt x="1861442" y="2644935"/>
                  </a:lnTo>
                  <a:lnTo>
                    <a:pt x="1856383" y="2641090"/>
                  </a:lnTo>
                  <a:lnTo>
                    <a:pt x="1853220" y="2639168"/>
                  </a:lnTo>
                  <a:lnTo>
                    <a:pt x="1851007" y="2636925"/>
                  </a:lnTo>
                  <a:lnTo>
                    <a:pt x="1848793" y="2634041"/>
                  </a:lnTo>
                  <a:lnTo>
                    <a:pt x="1847844" y="2631798"/>
                  </a:lnTo>
                  <a:lnTo>
                    <a:pt x="1846579" y="2628914"/>
                  </a:lnTo>
                  <a:lnTo>
                    <a:pt x="1846263" y="2626671"/>
                  </a:lnTo>
                  <a:lnTo>
                    <a:pt x="1846263" y="2623788"/>
                  </a:lnTo>
                  <a:lnTo>
                    <a:pt x="1846579" y="2621224"/>
                  </a:lnTo>
                  <a:lnTo>
                    <a:pt x="1847528" y="2618661"/>
                  </a:lnTo>
                  <a:lnTo>
                    <a:pt x="1848477" y="2616098"/>
                  </a:lnTo>
                  <a:lnTo>
                    <a:pt x="1850374" y="2613855"/>
                  </a:lnTo>
                  <a:lnTo>
                    <a:pt x="1852588" y="2611292"/>
                  </a:lnTo>
                  <a:lnTo>
                    <a:pt x="1855118" y="2609369"/>
                  </a:lnTo>
                  <a:lnTo>
                    <a:pt x="1858280" y="2607447"/>
                  </a:lnTo>
                  <a:lnTo>
                    <a:pt x="1861759" y="2605524"/>
                  </a:lnTo>
                  <a:lnTo>
                    <a:pt x="1865870" y="2603922"/>
                  </a:lnTo>
                  <a:lnTo>
                    <a:pt x="1872194" y="2601359"/>
                  </a:lnTo>
                  <a:lnTo>
                    <a:pt x="1878835" y="2599436"/>
                  </a:lnTo>
                  <a:lnTo>
                    <a:pt x="1885792" y="2597834"/>
                  </a:lnTo>
                  <a:lnTo>
                    <a:pt x="1893382" y="2596232"/>
                  </a:lnTo>
                  <a:lnTo>
                    <a:pt x="1901288" y="2594951"/>
                  </a:lnTo>
                  <a:lnTo>
                    <a:pt x="1909194" y="2593989"/>
                  </a:lnTo>
                  <a:lnTo>
                    <a:pt x="1925638" y="2592387"/>
                  </a:lnTo>
                  <a:close/>
                  <a:moveTo>
                    <a:pt x="3178346" y="2558733"/>
                  </a:moveTo>
                  <a:lnTo>
                    <a:pt x="3178346" y="2673668"/>
                  </a:lnTo>
                  <a:lnTo>
                    <a:pt x="3201835" y="2674303"/>
                  </a:lnTo>
                  <a:lnTo>
                    <a:pt x="3225959" y="2674303"/>
                  </a:lnTo>
                  <a:lnTo>
                    <a:pt x="3258970" y="2673986"/>
                  </a:lnTo>
                  <a:lnTo>
                    <a:pt x="3258970" y="2559368"/>
                  </a:lnTo>
                  <a:lnTo>
                    <a:pt x="3225641" y="2559686"/>
                  </a:lnTo>
                  <a:lnTo>
                    <a:pt x="3201835" y="2559368"/>
                  </a:lnTo>
                  <a:lnTo>
                    <a:pt x="3178346" y="2558733"/>
                  </a:lnTo>
                  <a:close/>
                  <a:moveTo>
                    <a:pt x="2609850" y="2552700"/>
                  </a:moveTo>
                  <a:lnTo>
                    <a:pt x="2613342" y="2559045"/>
                  </a:lnTo>
                  <a:lnTo>
                    <a:pt x="2617468" y="2564438"/>
                  </a:lnTo>
                  <a:lnTo>
                    <a:pt x="2621594" y="2570466"/>
                  </a:lnTo>
                  <a:lnTo>
                    <a:pt x="2626038" y="2576176"/>
                  </a:lnTo>
                  <a:lnTo>
                    <a:pt x="2631117" y="2581886"/>
                  </a:lnTo>
                  <a:lnTo>
                    <a:pt x="2635878" y="2587280"/>
                  </a:lnTo>
                  <a:lnTo>
                    <a:pt x="2641274" y="2592673"/>
                  </a:lnTo>
                  <a:lnTo>
                    <a:pt x="2646988" y="2598383"/>
                  </a:lnTo>
                  <a:lnTo>
                    <a:pt x="2658732" y="2608535"/>
                  </a:lnTo>
                  <a:lnTo>
                    <a:pt x="2671746" y="2618686"/>
                  </a:lnTo>
                  <a:lnTo>
                    <a:pt x="2685712" y="2628204"/>
                  </a:lnTo>
                  <a:lnTo>
                    <a:pt x="2700631" y="2637721"/>
                  </a:lnTo>
                  <a:lnTo>
                    <a:pt x="2715867" y="2646921"/>
                  </a:lnTo>
                  <a:lnTo>
                    <a:pt x="2732372" y="2655486"/>
                  </a:lnTo>
                  <a:lnTo>
                    <a:pt x="2749830" y="2663735"/>
                  </a:lnTo>
                  <a:lnTo>
                    <a:pt x="2767923" y="2671666"/>
                  </a:lnTo>
                  <a:lnTo>
                    <a:pt x="2786650" y="2679280"/>
                  </a:lnTo>
                  <a:lnTo>
                    <a:pt x="2805695" y="2686576"/>
                  </a:lnTo>
                  <a:lnTo>
                    <a:pt x="2826009" y="2693238"/>
                  </a:lnTo>
                  <a:lnTo>
                    <a:pt x="2846959" y="2699583"/>
                  </a:lnTo>
                  <a:lnTo>
                    <a:pt x="2867591" y="2705611"/>
                  </a:lnTo>
                  <a:lnTo>
                    <a:pt x="2889492" y="2711321"/>
                  </a:lnTo>
                  <a:lnTo>
                    <a:pt x="2912029" y="2716714"/>
                  </a:lnTo>
                  <a:lnTo>
                    <a:pt x="2934248" y="2721790"/>
                  </a:lnTo>
                  <a:lnTo>
                    <a:pt x="2957102" y="2725914"/>
                  </a:lnTo>
                  <a:lnTo>
                    <a:pt x="2980908" y="2730355"/>
                  </a:lnTo>
                  <a:lnTo>
                    <a:pt x="3004396" y="2733845"/>
                  </a:lnTo>
                  <a:lnTo>
                    <a:pt x="3028203" y="2737335"/>
                  </a:lnTo>
                  <a:lnTo>
                    <a:pt x="3052644" y="2740190"/>
                  </a:lnTo>
                  <a:lnTo>
                    <a:pt x="3077084" y="2743045"/>
                  </a:lnTo>
                  <a:lnTo>
                    <a:pt x="3101525" y="2744949"/>
                  </a:lnTo>
                  <a:lnTo>
                    <a:pt x="3125966" y="2746852"/>
                  </a:lnTo>
                  <a:lnTo>
                    <a:pt x="3150725" y="2748121"/>
                  </a:lnTo>
                  <a:lnTo>
                    <a:pt x="3175800" y="2749390"/>
                  </a:lnTo>
                  <a:lnTo>
                    <a:pt x="3200559" y="2750024"/>
                  </a:lnTo>
                  <a:lnTo>
                    <a:pt x="3225317" y="2750024"/>
                  </a:lnTo>
                  <a:lnTo>
                    <a:pt x="3246266" y="2750024"/>
                  </a:lnTo>
                  <a:lnTo>
                    <a:pt x="3267216" y="2749707"/>
                  </a:lnTo>
                  <a:lnTo>
                    <a:pt x="3288165" y="2748755"/>
                  </a:lnTo>
                  <a:lnTo>
                    <a:pt x="3308797" y="2747804"/>
                  </a:lnTo>
                  <a:lnTo>
                    <a:pt x="3329429" y="2746535"/>
                  </a:lnTo>
                  <a:lnTo>
                    <a:pt x="3350378" y="2744949"/>
                  </a:lnTo>
                  <a:lnTo>
                    <a:pt x="3371010" y="2743362"/>
                  </a:lnTo>
                  <a:lnTo>
                    <a:pt x="3391325" y="2741459"/>
                  </a:lnTo>
                  <a:lnTo>
                    <a:pt x="3411957" y="2738921"/>
                  </a:lnTo>
                  <a:lnTo>
                    <a:pt x="3431954" y="2736383"/>
                  </a:lnTo>
                  <a:lnTo>
                    <a:pt x="3451951" y="2733528"/>
                  </a:lnTo>
                  <a:lnTo>
                    <a:pt x="3471948" y="2730355"/>
                  </a:lnTo>
                  <a:lnTo>
                    <a:pt x="3491628" y="2726866"/>
                  </a:lnTo>
                  <a:lnTo>
                    <a:pt x="3510990" y="2723376"/>
                  </a:lnTo>
                  <a:lnTo>
                    <a:pt x="3530035" y="2719252"/>
                  </a:lnTo>
                  <a:lnTo>
                    <a:pt x="3548763" y="2715128"/>
                  </a:lnTo>
                  <a:lnTo>
                    <a:pt x="3567173" y="2710369"/>
                  </a:lnTo>
                  <a:lnTo>
                    <a:pt x="3585265" y="2705611"/>
                  </a:lnTo>
                  <a:lnTo>
                    <a:pt x="3603041" y="2700852"/>
                  </a:lnTo>
                  <a:lnTo>
                    <a:pt x="3620498" y="2695142"/>
                  </a:lnTo>
                  <a:lnTo>
                    <a:pt x="3637004" y="2689749"/>
                  </a:lnTo>
                  <a:lnTo>
                    <a:pt x="3653510" y="2683721"/>
                  </a:lnTo>
                  <a:lnTo>
                    <a:pt x="3669698" y="2678011"/>
                  </a:lnTo>
                  <a:lnTo>
                    <a:pt x="3685251" y="2671349"/>
                  </a:lnTo>
                  <a:lnTo>
                    <a:pt x="3700170" y="2665004"/>
                  </a:lnTo>
                  <a:lnTo>
                    <a:pt x="3714770" y="2657707"/>
                  </a:lnTo>
                  <a:lnTo>
                    <a:pt x="3728419" y="2650728"/>
                  </a:lnTo>
                  <a:lnTo>
                    <a:pt x="3741751" y="2643114"/>
                  </a:lnTo>
                  <a:lnTo>
                    <a:pt x="3754765" y="2635818"/>
                  </a:lnTo>
                  <a:lnTo>
                    <a:pt x="3767144" y="2627886"/>
                  </a:lnTo>
                  <a:lnTo>
                    <a:pt x="3778571" y="2619638"/>
                  </a:lnTo>
                  <a:lnTo>
                    <a:pt x="3789363" y="2611073"/>
                  </a:lnTo>
                  <a:lnTo>
                    <a:pt x="3789363" y="2718935"/>
                  </a:lnTo>
                  <a:lnTo>
                    <a:pt x="3788728" y="2718935"/>
                  </a:lnTo>
                  <a:lnTo>
                    <a:pt x="3788411" y="2728135"/>
                  </a:lnTo>
                  <a:lnTo>
                    <a:pt x="3787776" y="2733528"/>
                  </a:lnTo>
                  <a:lnTo>
                    <a:pt x="3786506" y="2738921"/>
                  </a:lnTo>
                  <a:lnTo>
                    <a:pt x="3785237" y="2744314"/>
                  </a:lnTo>
                  <a:lnTo>
                    <a:pt x="3783332" y="2749707"/>
                  </a:lnTo>
                  <a:lnTo>
                    <a:pt x="3781428" y="2755100"/>
                  </a:lnTo>
                  <a:lnTo>
                    <a:pt x="3778571" y="2760811"/>
                  </a:lnTo>
                  <a:lnTo>
                    <a:pt x="3775714" y="2765886"/>
                  </a:lnTo>
                  <a:lnTo>
                    <a:pt x="3772540" y="2770962"/>
                  </a:lnTo>
                  <a:lnTo>
                    <a:pt x="3769048" y="2776355"/>
                  </a:lnTo>
                  <a:lnTo>
                    <a:pt x="3765557" y="2781749"/>
                  </a:lnTo>
                  <a:lnTo>
                    <a:pt x="3761113" y="2786824"/>
                  </a:lnTo>
                  <a:lnTo>
                    <a:pt x="3756987" y="2791583"/>
                  </a:lnTo>
                  <a:lnTo>
                    <a:pt x="3752226" y="2796659"/>
                  </a:lnTo>
                  <a:lnTo>
                    <a:pt x="3747147" y="2801735"/>
                  </a:lnTo>
                  <a:lnTo>
                    <a:pt x="3741433" y="2806493"/>
                  </a:lnTo>
                  <a:lnTo>
                    <a:pt x="3736037" y="2811252"/>
                  </a:lnTo>
                  <a:lnTo>
                    <a:pt x="3723658" y="2820769"/>
                  </a:lnTo>
                  <a:lnTo>
                    <a:pt x="3710327" y="2829969"/>
                  </a:lnTo>
                  <a:lnTo>
                    <a:pt x="3696043" y="2838852"/>
                  </a:lnTo>
                  <a:lnTo>
                    <a:pt x="3680490" y="2847418"/>
                  </a:lnTo>
                  <a:lnTo>
                    <a:pt x="3663667" y="2855983"/>
                  </a:lnTo>
                  <a:lnTo>
                    <a:pt x="3646526" y="2863914"/>
                  </a:lnTo>
                  <a:lnTo>
                    <a:pt x="3627799" y="2871845"/>
                  </a:lnTo>
                  <a:lnTo>
                    <a:pt x="3608754" y="2879459"/>
                  </a:lnTo>
                  <a:lnTo>
                    <a:pt x="3588122" y="2886121"/>
                  </a:lnTo>
                  <a:lnTo>
                    <a:pt x="3566855" y="2892783"/>
                  </a:lnTo>
                  <a:lnTo>
                    <a:pt x="3544636" y="2899128"/>
                  </a:lnTo>
                  <a:lnTo>
                    <a:pt x="3522417" y="2905473"/>
                  </a:lnTo>
                  <a:lnTo>
                    <a:pt x="3498611" y="2910866"/>
                  </a:lnTo>
                  <a:lnTo>
                    <a:pt x="3474170" y="2915942"/>
                  </a:lnTo>
                  <a:lnTo>
                    <a:pt x="3449412" y="2920383"/>
                  </a:lnTo>
                  <a:lnTo>
                    <a:pt x="3423701" y="2924824"/>
                  </a:lnTo>
                  <a:lnTo>
                    <a:pt x="3397356" y="2928631"/>
                  </a:lnTo>
                  <a:lnTo>
                    <a:pt x="3370376" y="2931804"/>
                  </a:lnTo>
                  <a:lnTo>
                    <a:pt x="3343395" y="2934976"/>
                  </a:lnTo>
                  <a:lnTo>
                    <a:pt x="3315146" y="2937197"/>
                  </a:lnTo>
                  <a:lnTo>
                    <a:pt x="3286896" y="2938783"/>
                  </a:lnTo>
                  <a:lnTo>
                    <a:pt x="3258011" y="2940369"/>
                  </a:lnTo>
                  <a:lnTo>
                    <a:pt x="3228491" y="2941321"/>
                  </a:lnTo>
                  <a:lnTo>
                    <a:pt x="3198972" y="2941638"/>
                  </a:lnTo>
                  <a:lnTo>
                    <a:pt x="3168500" y="2941321"/>
                  </a:lnTo>
                  <a:lnTo>
                    <a:pt x="3138663" y="2940369"/>
                  </a:lnTo>
                  <a:lnTo>
                    <a:pt x="3109143" y="2938783"/>
                  </a:lnTo>
                  <a:lnTo>
                    <a:pt x="3080259" y="2936880"/>
                  </a:lnTo>
                  <a:lnTo>
                    <a:pt x="3051374" y="2934659"/>
                  </a:lnTo>
                  <a:lnTo>
                    <a:pt x="3023441" y="2931487"/>
                  </a:lnTo>
                  <a:lnTo>
                    <a:pt x="2996144" y="2927997"/>
                  </a:lnTo>
                  <a:lnTo>
                    <a:pt x="2969481" y="2923873"/>
                  </a:lnTo>
                  <a:lnTo>
                    <a:pt x="2943453" y="2919431"/>
                  </a:lnTo>
                  <a:lnTo>
                    <a:pt x="2917742" y="2914355"/>
                  </a:lnTo>
                  <a:lnTo>
                    <a:pt x="2892984" y="2909280"/>
                  </a:lnTo>
                  <a:lnTo>
                    <a:pt x="2869178" y="2903252"/>
                  </a:lnTo>
                  <a:lnTo>
                    <a:pt x="2846007" y="2897224"/>
                  </a:lnTo>
                  <a:lnTo>
                    <a:pt x="2823470" y="2890880"/>
                  </a:lnTo>
                  <a:lnTo>
                    <a:pt x="2802203" y="2883583"/>
                  </a:lnTo>
                  <a:lnTo>
                    <a:pt x="2781889" y="2876286"/>
                  </a:lnTo>
                  <a:lnTo>
                    <a:pt x="2762527" y="2868673"/>
                  </a:lnTo>
                  <a:lnTo>
                    <a:pt x="2743799" y="2860424"/>
                  </a:lnTo>
                  <a:lnTo>
                    <a:pt x="2726024" y="2852176"/>
                  </a:lnTo>
                  <a:lnTo>
                    <a:pt x="2709518" y="2843611"/>
                  </a:lnTo>
                  <a:lnTo>
                    <a:pt x="2694600" y="2834411"/>
                  </a:lnTo>
                  <a:lnTo>
                    <a:pt x="2679999" y="2824893"/>
                  </a:lnTo>
                  <a:lnTo>
                    <a:pt x="2666985" y="2815376"/>
                  </a:lnTo>
                  <a:lnTo>
                    <a:pt x="2660954" y="2810935"/>
                  </a:lnTo>
                  <a:lnTo>
                    <a:pt x="2655240" y="2805542"/>
                  </a:lnTo>
                  <a:lnTo>
                    <a:pt x="2650162" y="2800466"/>
                  </a:lnTo>
                  <a:lnTo>
                    <a:pt x="2645083" y="2795390"/>
                  </a:lnTo>
                  <a:lnTo>
                    <a:pt x="2639687" y="2790314"/>
                  </a:lnTo>
                  <a:lnTo>
                    <a:pt x="2635561" y="2785238"/>
                  </a:lnTo>
                  <a:lnTo>
                    <a:pt x="2631434" y="2780162"/>
                  </a:lnTo>
                  <a:lnTo>
                    <a:pt x="2627625" y="2774452"/>
                  </a:lnTo>
                  <a:lnTo>
                    <a:pt x="2624134" y="2769376"/>
                  </a:lnTo>
                  <a:lnTo>
                    <a:pt x="2620960" y="2763983"/>
                  </a:lnTo>
                  <a:lnTo>
                    <a:pt x="2618103" y="2758273"/>
                  </a:lnTo>
                  <a:lnTo>
                    <a:pt x="2615881" y="2752880"/>
                  </a:lnTo>
                  <a:lnTo>
                    <a:pt x="2613659" y="2747169"/>
                  </a:lnTo>
                  <a:lnTo>
                    <a:pt x="2612072" y="2741776"/>
                  </a:lnTo>
                  <a:lnTo>
                    <a:pt x="2610485" y="2736383"/>
                  </a:lnTo>
                  <a:lnTo>
                    <a:pt x="2609850" y="2730355"/>
                  </a:lnTo>
                  <a:lnTo>
                    <a:pt x="2609215" y="2724962"/>
                  </a:lnTo>
                  <a:lnTo>
                    <a:pt x="2609215" y="2718935"/>
                  </a:lnTo>
                  <a:lnTo>
                    <a:pt x="2608580" y="2719252"/>
                  </a:lnTo>
                  <a:lnTo>
                    <a:pt x="2608580" y="2573004"/>
                  </a:lnTo>
                  <a:lnTo>
                    <a:pt x="2608263" y="2569197"/>
                  </a:lnTo>
                  <a:lnTo>
                    <a:pt x="2608580" y="2560949"/>
                  </a:lnTo>
                  <a:lnTo>
                    <a:pt x="2609850" y="2552700"/>
                  </a:lnTo>
                  <a:close/>
                  <a:moveTo>
                    <a:pt x="3016148" y="2544763"/>
                  </a:moveTo>
                  <a:lnTo>
                    <a:pt x="3016148" y="2660333"/>
                  </a:lnTo>
                  <a:lnTo>
                    <a:pt x="3035827" y="2662556"/>
                  </a:lnTo>
                  <a:lnTo>
                    <a:pt x="3056142" y="2665096"/>
                  </a:lnTo>
                  <a:lnTo>
                    <a:pt x="3076456" y="2667318"/>
                  </a:lnTo>
                  <a:lnTo>
                    <a:pt x="3097406" y="2669223"/>
                  </a:lnTo>
                  <a:lnTo>
                    <a:pt x="3097406" y="2553971"/>
                  </a:lnTo>
                  <a:lnTo>
                    <a:pt x="3076456" y="2552066"/>
                  </a:lnTo>
                  <a:lnTo>
                    <a:pt x="3056142" y="2549843"/>
                  </a:lnTo>
                  <a:lnTo>
                    <a:pt x="3035827" y="2547303"/>
                  </a:lnTo>
                  <a:lnTo>
                    <a:pt x="3016148" y="2544763"/>
                  </a:lnTo>
                  <a:close/>
                  <a:moveTo>
                    <a:pt x="1938656" y="2540386"/>
                  </a:moveTo>
                  <a:lnTo>
                    <a:pt x="1936433" y="2540705"/>
                  </a:lnTo>
                  <a:lnTo>
                    <a:pt x="1933576" y="2540705"/>
                  </a:lnTo>
                  <a:lnTo>
                    <a:pt x="1931036" y="2541342"/>
                  </a:lnTo>
                  <a:lnTo>
                    <a:pt x="1929130" y="2542299"/>
                  </a:lnTo>
                  <a:lnTo>
                    <a:pt x="1927543" y="2542936"/>
                  </a:lnTo>
                  <a:lnTo>
                    <a:pt x="1926273" y="2543892"/>
                  </a:lnTo>
                  <a:lnTo>
                    <a:pt x="1925638" y="2545167"/>
                  </a:lnTo>
                  <a:lnTo>
                    <a:pt x="1925320" y="2546123"/>
                  </a:lnTo>
                  <a:lnTo>
                    <a:pt x="1925320" y="2565247"/>
                  </a:lnTo>
                  <a:lnTo>
                    <a:pt x="1910398" y="2566522"/>
                  </a:lnTo>
                  <a:lnTo>
                    <a:pt x="1895158" y="2568116"/>
                  </a:lnTo>
                  <a:lnTo>
                    <a:pt x="1881188" y="2570028"/>
                  </a:lnTo>
                  <a:lnTo>
                    <a:pt x="1867218" y="2572897"/>
                  </a:lnTo>
                  <a:lnTo>
                    <a:pt x="1853883" y="2575447"/>
                  </a:lnTo>
                  <a:lnTo>
                    <a:pt x="1841183" y="2578634"/>
                  </a:lnTo>
                  <a:lnTo>
                    <a:pt x="1829436" y="2582778"/>
                  </a:lnTo>
                  <a:lnTo>
                    <a:pt x="1818323" y="2586602"/>
                  </a:lnTo>
                  <a:lnTo>
                    <a:pt x="1810703" y="2590108"/>
                  </a:lnTo>
                  <a:lnTo>
                    <a:pt x="1803718" y="2594252"/>
                  </a:lnTo>
                  <a:lnTo>
                    <a:pt x="1797368" y="2598077"/>
                  </a:lnTo>
                  <a:lnTo>
                    <a:pt x="1791970" y="2601902"/>
                  </a:lnTo>
                  <a:lnTo>
                    <a:pt x="1787208" y="2606045"/>
                  </a:lnTo>
                  <a:lnTo>
                    <a:pt x="1783398" y="2610507"/>
                  </a:lnTo>
                  <a:lnTo>
                    <a:pt x="1780223" y="2614651"/>
                  </a:lnTo>
                  <a:lnTo>
                    <a:pt x="1777683" y="2619113"/>
                  </a:lnTo>
                  <a:lnTo>
                    <a:pt x="1776096" y="2623894"/>
                  </a:lnTo>
                  <a:lnTo>
                    <a:pt x="1775460" y="2628038"/>
                  </a:lnTo>
                  <a:lnTo>
                    <a:pt x="1775460" y="2632500"/>
                  </a:lnTo>
                  <a:lnTo>
                    <a:pt x="1776096" y="2637281"/>
                  </a:lnTo>
                  <a:lnTo>
                    <a:pt x="1777683" y="2641743"/>
                  </a:lnTo>
                  <a:lnTo>
                    <a:pt x="1780223" y="2645887"/>
                  </a:lnTo>
                  <a:lnTo>
                    <a:pt x="1783716" y="2650349"/>
                  </a:lnTo>
                  <a:lnTo>
                    <a:pt x="1787526" y="2654811"/>
                  </a:lnTo>
                  <a:lnTo>
                    <a:pt x="1792288" y="2658317"/>
                  </a:lnTo>
                  <a:lnTo>
                    <a:pt x="1797368" y="2661823"/>
                  </a:lnTo>
                  <a:lnTo>
                    <a:pt x="1803400" y="2665329"/>
                  </a:lnTo>
                  <a:lnTo>
                    <a:pt x="1809750" y="2668517"/>
                  </a:lnTo>
                  <a:lnTo>
                    <a:pt x="1816736" y="2671704"/>
                  </a:lnTo>
                  <a:lnTo>
                    <a:pt x="1824356" y="2674573"/>
                  </a:lnTo>
                  <a:lnTo>
                    <a:pt x="1832610" y="2677441"/>
                  </a:lnTo>
                  <a:lnTo>
                    <a:pt x="1840866" y="2679354"/>
                  </a:lnTo>
                  <a:lnTo>
                    <a:pt x="1872933" y="2686047"/>
                  </a:lnTo>
                  <a:lnTo>
                    <a:pt x="1925320" y="2696565"/>
                  </a:lnTo>
                  <a:lnTo>
                    <a:pt x="1925320" y="2778798"/>
                  </a:lnTo>
                  <a:lnTo>
                    <a:pt x="1911668" y="2777204"/>
                  </a:lnTo>
                  <a:lnTo>
                    <a:pt x="1899603" y="2774973"/>
                  </a:lnTo>
                  <a:lnTo>
                    <a:pt x="1885316" y="2772742"/>
                  </a:lnTo>
                  <a:lnTo>
                    <a:pt x="1870393" y="2769236"/>
                  </a:lnTo>
                  <a:lnTo>
                    <a:pt x="1856740" y="2765093"/>
                  </a:lnTo>
                  <a:lnTo>
                    <a:pt x="1844676" y="2760949"/>
                  </a:lnTo>
                  <a:lnTo>
                    <a:pt x="1841183" y="2759674"/>
                  </a:lnTo>
                  <a:lnTo>
                    <a:pt x="1838008" y="2758399"/>
                  </a:lnTo>
                  <a:lnTo>
                    <a:pt x="1835786" y="2757443"/>
                  </a:lnTo>
                  <a:lnTo>
                    <a:pt x="1835150" y="2756805"/>
                  </a:lnTo>
                  <a:lnTo>
                    <a:pt x="1831658" y="2754893"/>
                  </a:lnTo>
                  <a:lnTo>
                    <a:pt x="1829753" y="2753618"/>
                  </a:lnTo>
                  <a:lnTo>
                    <a:pt x="1827848" y="2752662"/>
                  </a:lnTo>
                  <a:lnTo>
                    <a:pt x="1822768" y="2751387"/>
                  </a:lnTo>
                  <a:lnTo>
                    <a:pt x="1817688" y="2750431"/>
                  </a:lnTo>
                  <a:lnTo>
                    <a:pt x="1811656" y="2750112"/>
                  </a:lnTo>
                  <a:lnTo>
                    <a:pt x="1805623" y="2751068"/>
                  </a:lnTo>
                  <a:lnTo>
                    <a:pt x="1799908" y="2751706"/>
                  </a:lnTo>
                  <a:lnTo>
                    <a:pt x="1793876" y="2752981"/>
                  </a:lnTo>
                  <a:lnTo>
                    <a:pt x="1787843" y="2754893"/>
                  </a:lnTo>
                  <a:lnTo>
                    <a:pt x="1782763" y="2756805"/>
                  </a:lnTo>
                  <a:lnTo>
                    <a:pt x="1778636" y="2759355"/>
                  </a:lnTo>
                  <a:lnTo>
                    <a:pt x="1774508" y="2761586"/>
                  </a:lnTo>
                  <a:lnTo>
                    <a:pt x="1771650" y="2764455"/>
                  </a:lnTo>
                  <a:lnTo>
                    <a:pt x="1770698" y="2765730"/>
                  </a:lnTo>
                  <a:lnTo>
                    <a:pt x="1769746" y="2766686"/>
                  </a:lnTo>
                  <a:lnTo>
                    <a:pt x="1769428" y="2767961"/>
                  </a:lnTo>
                  <a:lnTo>
                    <a:pt x="1769428" y="2769555"/>
                  </a:lnTo>
                  <a:lnTo>
                    <a:pt x="1769428" y="2770830"/>
                  </a:lnTo>
                  <a:lnTo>
                    <a:pt x="1770380" y="2772105"/>
                  </a:lnTo>
                  <a:lnTo>
                    <a:pt x="1771016" y="2773061"/>
                  </a:lnTo>
                  <a:lnTo>
                    <a:pt x="1772603" y="2774336"/>
                  </a:lnTo>
                  <a:lnTo>
                    <a:pt x="1778000" y="2777842"/>
                  </a:lnTo>
                  <a:lnTo>
                    <a:pt x="1784668" y="2781348"/>
                  </a:lnTo>
                  <a:lnTo>
                    <a:pt x="1791970" y="2784535"/>
                  </a:lnTo>
                  <a:lnTo>
                    <a:pt x="1799273" y="2787723"/>
                  </a:lnTo>
                  <a:lnTo>
                    <a:pt x="1807846" y="2790591"/>
                  </a:lnTo>
                  <a:lnTo>
                    <a:pt x="1816418" y="2792822"/>
                  </a:lnTo>
                  <a:lnTo>
                    <a:pt x="1825943" y="2795691"/>
                  </a:lnTo>
                  <a:lnTo>
                    <a:pt x="1835786" y="2797603"/>
                  </a:lnTo>
                  <a:lnTo>
                    <a:pt x="1845946" y="2799516"/>
                  </a:lnTo>
                  <a:lnTo>
                    <a:pt x="1856740" y="2801747"/>
                  </a:lnTo>
                  <a:lnTo>
                    <a:pt x="1878648" y="2804934"/>
                  </a:lnTo>
                  <a:lnTo>
                    <a:pt x="1901508" y="2806846"/>
                  </a:lnTo>
                  <a:lnTo>
                    <a:pt x="1925320" y="2808440"/>
                  </a:lnTo>
                  <a:lnTo>
                    <a:pt x="1925320" y="2827245"/>
                  </a:lnTo>
                  <a:lnTo>
                    <a:pt x="1925638" y="2828520"/>
                  </a:lnTo>
                  <a:lnTo>
                    <a:pt x="1926273" y="2829476"/>
                  </a:lnTo>
                  <a:lnTo>
                    <a:pt x="1927543" y="2830433"/>
                  </a:lnTo>
                  <a:lnTo>
                    <a:pt x="1929130" y="2831389"/>
                  </a:lnTo>
                  <a:lnTo>
                    <a:pt x="1931036" y="2832026"/>
                  </a:lnTo>
                  <a:lnTo>
                    <a:pt x="1933576" y="2832664"/>
                  </a:lnTo>
                  <a:lnTo>
                    <a:pt x="1938656" y="2832982"/>
                  </a:lnTo>
                  <a:lnTo>
                    <a:pt x="1985328" y="2832982"/>
                  </a:lnTo>
                  <a:lnTo>
                    <a:pt x="1990726" y="2832664"/>
                  </a:lnTo>
                  <a:lnTo>
                    <a:pt x="1992630" y="2832026"/>
                  </a:lnTo>
                  <a:lnTo>
                    <a:pt x="1995170" y="2831389"/>
                  </a:lnTo>
                  <a:lnTo>
                    <a:pt x="1996758" y="2830433"/>
                  </a:lnTo>
                  <a:lnTo>
                    <a:pt x="1997710" y="2829476"/>
                  </a:lnTo>
                  <a:lnTo>
                    <a:pt x="1998663" y="2828520"/>
                  </a:lnTo>
                  <a:lnTo>
                    <a:pt x="1998980" y="2827245"/>
                  </a:lnTo>
                  <a:lnTo>
                    <a:pt x="1998980" y="2808121"/>
                  </a:lnTo>
                  <a:lnTo>
                    <a:pt x="2013586" y="2806846"/>
                  </a:lnTo>
                  <a:lnTo>
                    <a:pt x="2027873" y="2805572"/>
                  </a:lnTo>
                  <a:lnTo>
                    <a:pt x="2041526" y="2803978"/>
                  </a:lnTo>
                  <a:lnTo>
                    <a:pt x="2054543" y="2801747"/>
                  </a:lnTo>
                  <a:lnTo>
                    <a:pt x="2067243" y="2799197"/>
                  </a:lnTo>
                  <a:lnTo>
                    <a:pt x="2078673" y="2796966"/>
                  </a:lnTo>
                  <a:lnTo>
                    <a:pt x="2089786" y="2793778"/>
                  </a:lnTo>
                  <a:lnTo>
                    <a:pt x="2099310" y="2790272"/>
                  </a:lnTo>
                  <a:lnTo>
                    <a:pt x="2106930" y="2787085"/>
                  </a:lnTo>
                  <a:lnTo>
                    <a:pt x="2114233" y="2783898"/>
                  </a:lnTo>
                  <a:lnTo>
                    <a:pt x="2120900" y="2779754"/>
                  </a:lnTo>
                  <a:lnTo>
                    <a:pt x="2126933" y="2776248"/>
                  </a:lnTo>
                  <a:lnTo>
                    <a:pt x="2132013" y="2772423"/>
                  </a:lnTo>
                  <a:lnTo>
                    <a:pt x="2136776" y="2768280"/>
                  </a:lnTo>
                  <a:lnTo>
                    <a:pt x="2140586" y="2764136"/>
                  </a:lnTo>
                  <a:lnTo>
                    <a:pt x="2143760" y="2759674"/>
                  </a:lnTo>
                  <a:lnTo>
                    <a:pt x="2145983" y="2755212"/>
                  </a:lnTo>
                  <a:lnTo>
                    <a:pt x="2147570" y="2751068"/>
                  </a:lnTo>
                  <a:lnTo>
                    <a:pt x="2148840" y="2746606"/>
                  </a:lnTo>
                  <a:lnTo>
                    <a:pt x="2149158" y="2742144"/>
                  </a:lnTo>
                  <a:lnTo>
                    <a:pt x="2148523" y="2737363"/>
                  </a:lnTo>
                  <a:lnTo>
                    <a:pt x="2147253" y="2733219"/>
                  </a:lnTo>
                  <a:lnTo>
                    <a:pt x="2145030" y="2728757"/>
                  </a:lnTo>
                  <a:lnTo>
                    <a:pt x="2141856" y="2723976"/>
                  </a:lnTo>
                  <a:lnTo>
                    <a:pt x="2140268" y="2721745"/>
                  </a:lnTo>
                  <a:lnTo>
                    <a:pt x="2137728" y="2719833"/>
                  </a:lnTo>
                  <a:lnTo>
                    <a:pt x="2132648" y="2715370"/>
                  </a:lnTo>
                  <a:lnTo>
                    <a:pt x="2126298" y="2711227"/>
                  </a:lnTo>
                  <a:lnTo>
                    <a:pt x="2119630" y="2707721"/>
                  </a:lnTo>
                  <a:lnTo>
                    <a:pt x="2111693" y="2704215"/>
                  </a:lnTo>
                  <a:lnTo>
                    <a:pt x="2103438" y="2701027"/>
                  </a:lnTo>
                  <a:lnTo>
                    <a:pt x="2094548" y="2697840"/>
                  </a:lnTo>
                  <a:lnTo>
                    <a:pt x="2084706" y="2694653"/>
                  </a:lnTo>
                  <a:lnTo>
                    <a:pt x="2074863" y="2692103"/>
                  </a:lnTo>
                  <a:lnTo>
                    <a:pt x="2064068" y="2689553"/>
                  </a:lnTo>
                  <a:lnTo>
                    <a:pt x="2042796" y="2684772"/>
                  </a:lnTo>
                  <a:lnTo>
                    <a:pt x="2020570" y="2680310"/>
                  </a:lnTo>
                  <a:lnTo>
                    <a:pt x="1998980" y="2676485"/>
                  </a:lnTo>
                  <a:lnTo>
                    <a:pt x="1998980" y="2594571"/>
                  </a:lnTo>
                  <a:lnTo>
                    <a:pt x="2018030" y="2596802"/>
                  </a:lnTo>
                  <a:lnTo>
                    <a:pt x="2025016" y="2598077"/>
                  </a:lnTo>
                  <a:lnTo>
                    <a:pt x="2032000" y="2599670"/>
                  </a:lnTo>
                  <a:lnTo>
                    <a:pt x="2047240" y="2603495"/>
                  </a:lnTo>
                  <a:lnTo>
                    <a:pt x="2061846" y="2607958"/>
                  </a:lnTo>
                  <a:lnTo>
                    <a:pt x="2073593" y="2612420"/>
                  </a:lnTo>
                  <a:lnTo>
                    <a:pt x="2080260" y="2614970"/>
                  </a:lnTo>
                  <a:lnTo>
                    <a:pt x="2082483" y="2616245"/>
                  </a:lnTo>
                  <a:lnTo>
                    <a:pt x="2083118" y="2616245"/>
                  </a:lnTo>
                  <a:lnTo>
                    <a:pt x="2086610" y="2618794"/>
                  </a:lnTo>
                  <a:lnTo>
                    <a:pt x="2088516" y="2619751"/>
                  </a:lnTo>
                  <a:lnTo>
                    <a:pt x="2090420" y="2621026"/>
                  </a:lnTo>
                  <a:lnTo>
                    <a:pt x="2095183" y="2622300"/>
                  </a:lnTo>
                  <a:lnTo>
                    <a:pt x="2100898" y="2622938"/>
                  </a:lnTo>
                  <a:lnTo>
                    <a:pt x="2106613" y="2622938"/>
                  </a:lnTo>
                  <a:lnTo>
                    <a:pt x="2112646" y="2622619"/>
                  </a:lnTo>
                  <a:lnTo>
                    <a:pt x="2118360" y="2621982"/>
                  </a:lnTo>
                  <a:lnTo>
                    <a:pt x="2124393" y="2620388"/>
                  </a:lnTo>
                  <a:lnTo>
                    <a:pt x="2129790" y="2618794"/>
                  </a:lnTo>
                  <a:lnTo>
                    <a:pt x="2135188" y="2616563"/>
                  </a:lnTo>
                  <a:lnTo>
                    <a:pt x="2139633" y="2614332"/>
                  </a:lnTo>
                  <a:lnTo>
                    <a:pt x="2143760" y="2612101"/>
                  </a:lnTo>
                  <a:lnTo>
                    <a:pt x="2146618" y="2609232"/>
                  </a:lnTo>
                  <a:lnTo>
                    <a:pt x="2147570" y="2607958"/>
                  </a:lnTo>
                  <a:lnTo>
                    <a:pt x="2148523" y="2606683"/>
                  </a:lnTo>
                  <a:lnTo>
                    <a:pt x="2148840" y="2605089"/>
                  </a:lnTo>
                  <a:lnTo>
                    <a:pt x="2148840" y="2604133"/>
                  </a:lnTo>
                  <a:lnTo>
                    <a:pt x="2148523" y="2602858"/>
                  </a:lnTo>
                  <a:lnTo>
                    <a:pt x="2148206" y="2601583"/>
                  </a:lnTo>
                  <a:lnTo>
                    <a:pt x="2146936" y="2600627"/>
                  </a:lnTo>
                  <a:lnTo>
                    <a:pt x="2145666" y="2599352"/>
                  </a:lnTo>
                  <a:lnTo>
                    <a:pt x="2141220" y="2596483"/>
                  </a:lnTo>
                  <a:lnTo>
                    <a:pt x="2136776" y="2593615"/>
                  </a:lnTo>
                  <a:lnTo>
                    <a:pt x="2131060" y="2591383"/>
                  </a:lnTo>
                  <a:lnTo>
                    <a:pt x="2125663" y="2588515"/>
                  </a:lnTo>
                  <a:lnTo>
                    <a:pt x="2112646" y="2583734"/>
                  </a:lnTo>
                  <a:lnTo>
                    <a:pt x="2098358" y="2579590"/>
                  </a:lnTo>
                  <a:lnTo>
                    <a:pt x="2083436" y="2575766"/>
                  </a:lnTo>
                  <a:lnTo>
                    <a:pt x="2067878" y="2572259"/>
                  </a:lnTo>
                  <a:lnTo>
                    <a:pt x="2052638" y="2569710"/>
                  </a:lnTo>
                  <a:lnTo>
                    <a:pt x="2038033" y="2567479"/>
                  </a:lnTo>
                  <a:lnTo>
                    <a:pt x="2018666" y="2565566"/>
                  </a:lnTo>
                  <a:lnTo>
                    <a:pt x="1998980" y="2564291"/>
                  </a:lnTo>
                  <a:lnTo>
                    <a:pt x="1998980" y="2546123"/>
                  </a:lnTo>
                  <a:lnTo>
                    <a:pt x="1998663" y="2545167"/>
                  </a:lnTo>
                  <a:lnTo>
                    <a:pt x="1997710" y="2543892"/>
                  </a:lnTo>
                  <a:lnTo>
                    <a:pt x="1996758" y="2542936"/>
                  </a:lnTo>
                  <a:lnTo>
                    <a:pt x="1995170" y="2542299"/>
                  </a:lnTo>
                  <a:lnTo>
                    <a:pt x="1992630" y="2541342"/>
                  </a:lnTo>
                  <a:lnTo>
                    <a:pt x="1990726" y="2540705"/>
                  </a:lnTo>
                  <a:lnTo>
                    <a:pt x="1987868" y="2540705"/>
                  </a:lnTo>
                  <a:lnTo>
                    <a:pt x="1985328" y="2540386"/>
                  </a:lnTo>
                  <a:lnTo>
                    <a:pt x="1938656" y="2540386"/>
                  </a:lnTo>
                  <a:close/>
                  <a:moveTo>
                    <a:pt x="1959293" y="2522537"/>
                  </a:moveTo>
                  <a:lnTo>
                    <a:pt x="1982788" y="2522856"/>
                  </a:lnTo>
                  <a:lnTo>
                    <a:pt x="2005966" y="2523493"/>
                  </a:lnTo>
                  <a:lnTo>
                    <a:pt x="2028826" y="2524450"/>
                  </a:lnTo>
                  <a:lnTo>
                    <a:pt x="2051368" y="2526043"/>
                  </a:lnTo>
                  <a:lnTo>
                    <a:pt x="2073910" y="2527637"/>
                  </a:lnTo>
                  <a:lnTo>
                    <a:pt x="2095500" y="2529868"/>
                  </a:lnTo>
                  <a:lnTo>
                    <a:pt x="2116773" y="2532737"/>
                  </a:lnTo>
                  <a:lnTo>
                    <a:pt x="2137728" y="2535605"/>
                  </a:lnTo>
                  <a:lnTo>
                    <a:pt x="2158048" y="2538793"/>
                  </a:lnTo>
                  <a:lnTo>
                    <a:pt x="2177733" y="2542299"/>
                  </a:lnTo>
                  <a:lnTo>
                    <a:pt x="2197100" y="2546123"/>
                  </a:lnTo>
                  <a:lnTo>
                    <a:pt x="2215516" y="2550586"/>
                  </a:lnTo>
                  <a:lnTo>
                    <a:pt x="2233613" y="2555367"/>
                  </a:lnTo>
                  <a:lnTo>
                    <a:pt x="2251076" y="2560148"/>
                  </a:lnTo>
                  <a:lnTo>
                    <a:pt x="2267586" y="2565247"/>
                  </a:lnTo>
                  <a:lnTo>
                    <a:pt x="2283778" y="2570666"/>
                  </a:lnTo>
                  <a:lnTo>
                    <a:pt x="2298700" y="2576403"/>
                  </a:lnTo>
                  <a:lnTo>
                    <a:pt x="2313306" y="2582140"/>
                  </a:lnTo>
                  <a:lnTo>
                    <a:pt x="2326640" y="2588515"/>
                  </a:lnTo>
                  <a:lnTo>
                    <a:pt x="2339658" y="2594889"/>
                  </a:lnTo>
                  <a:lnTo>
                    <a:pt x="2351723" y="2601583"/>
                  </a:lnTo>
                  <a:lnTo>
                    <a:pt x="2362518" y="2608914"/>
                  </a:lnTo>
                  <a:lnTo>
                    <a:pt x="2372996" y="2615607"/>
                  </a:lnTo>
                  <a:lnTo>
                    <a:pt x="2381886" y="2622938"/>
                  </a:lnTo>
                  <a:lnTo>
                    <a:pt x="2390140" y="2630587"/>
                  </a:lnTo>
                  <a:lnTo>
                    <a:pt x="2397443" y="2638237"/>
                  </a:lnTo>
                  <a:lnTo>
                    <a:pt x="2403793" y="2645568"/>
                  </a:lnTo>
                  <a:lnTo>
                    <a:pt x="2406016" y="2649711"/>
                  </a:lnTo>
                  <a:lnTo>
                    <a:pt x="2408873" y="2653855"/>
                  </a:lnTo>
                  <a:lnTo>
                    <a:pt x="2410778" y="2657998"/>
                  </a:lnTo>
                  <a:lnTo>
                    <a:pt x="2412683" y="2661823"/>
                  </a:lnTo>
                  <a:lnTo>
                    <a:pt x="2414270" y="2665967"/>
                  </a:lnTo>
                  <a:lnTo>
                    <a:pt x="2415540" y="2670110"/>
                  </a:lnTo>
                  <a:lnTo>
                    <a:pt x="2416810" y="2674254"/>
                  </a:lnTo>
                  <a:lnTo>
                    <a:pt x="2417446" y="2678397"/>
                  </a:lnTo>
                  <a:lnTo>
                    <a:pt x="2417763" y="2682541"/>
                  </a:lnTo>
                  <a:lnTo>
                    <a:pt x="2417763" y="2686684"/>
                  </a:lnTo>
                  <a:lnTo>
                    <a:pt x="2417763" y="2691147"/>
                  </a:lnTo>
                  <a:lnTo>
                    <a:pt x="2417446" y="2694971"/>
                  </a:lnTo>
                  <a:lnTo>
                    <a:pt x="2416810" y="2699434"/>
                  </a:lnTo>
                  <a:lnTo>
                    <a:pt x="2415540" y="2703896"/>
                  </a:lnTo>
                  <a:lnTo>
                    <a:pt x="2414270" y="2707721"/>
                  </a:lnTo>
                  <a:lnTo>
                    <a:pt x="2412683" y="2711864"/>
                  </a:lnTo>
                  <a:lnTo>
                    <a:pt x="2410778" y="2716008"/>
                  </a:lnTo>
                  <a:lnTo>
                    <a:pt x="2408873" y="2720151"/>
                  </a:lnTo>
                  <a:lnTo>
                    <a:pt x="2406016" y="2723976"/>
                  </a:lnTo>
                  <a:lnTo>
                    <a:pt x="2403793" y="2728120"/>
                  </a:lnTo>
                  <a:lnTo>
                    <a:pt x="2397443" y="2735769"/>
                  </a:lnTo>
                  <a:lnTo>
                    <a:pt x="2390140" y="2743419"/>
                  </a:lnTo>
                  <a:lnTo>
                    <a:pt x="2381886" y="2751068"/>
                  </a:lnTo>
                  <a:lnTo>
                    <a:pt x="2372996" y="2758080"/>
                  </a:lnTo>
                  <a:lnTo>
                    <a:pt x="2362518" y="2765093"/>
                  </a:lnTo>
                  <a:lnTo>
                    <a:pt x="2351723" y="2772105"/>
                  </a:lnTo>
                  <a:lnTo>
                    <a:pt x="2339658" y="2778798"/>
                  </a:lnTo>
                  <a:lnTo>
                    <a:pt x="2326640" y="2785173"/>
                  </a:lnTo>
                  <a:lnTo>
                    <a:pt x="2313306" y="2791229"/>
                  </a:lnTo>
                  <a:lnTo>
                    <a:pt x="2298700" y="2797284"/>
                  </a:lnTo>
                  <a:lnTo>
                    <a:pt x="2283778" y="2803340"/>
                  </a:lnTo>
                  <a:lnTo>
                    <a:pt x="2267586" y="2808440"/>
                  </a:lnTo>
                  <a:lnTo>
                    <a:pt x="2251076" y="2813540"/>
                  </a:lnTo>
                  <a:lnTo>
                    <a:pt x="2233613" y="2818640"/>
                  </a:lnTo>
                  <a:lnTo>
                    <a:pt x="2215516" y="2823102"/>
                  </a:lnTo>
                  <a:lnTo>
                    <a:pt x="2197100" y="2827245"/>
                  </a:lnTo>
                  <a:lnTo>
                    <a:pt x="2177733" y="2831389"/>
                  </a:lnTo>
                  <a:lnTo>
                    <a:pt x="2158048" y="2834895"/>
                  </a:lnTo>
                  <a:lnTo>
                    <a:pt x="2137728" y="2838401"/>
                  </a:lnTo>
                  <a:lnTo>
                    <a:pt x="2116773" y="2841270"/>
                  </a:lnTo>
                  <a:lnTo>
                    <a:pt x="2095500" y="2844138"/>
                  </a:lnTo>
                  <a:lnTo>
                    <a:pt x="2073910" y="2846051"/>
                  </a:lnTo>
                  <a:lnTo>
                    <a:pt x="2051368" y="2847963"/>
                  </a:lnTo>
                  <a:lnTo>
                    <a:pt x="2028826" y="2849238"/>
                  </a:lnTo>
                  <a:lnTo>
                    <a:pt x="2005966" y="2850513"/>
                  </a:lnTo>
                  <a:lnTo>
                    <a:pt x="1982788" y="2851150"/>
                  </a:lnTo>
                  <a:lnTo>
                    <a:pt x="1959293" y="2851150"/>
                  </a:lnTo>
                  <a:lnTo>
                    <a:pt x="1935480" y="2851150"/>
                  </a:lnTo>
                  <a:lnTo>
                    <a:pt x="1912303" y="2850513"/>
                  </a:lnTo>
                  <a:lnTo>
                    <a:pt x="1889443" y="2849238"/>
                  </a:lnTo>
                  <a:lnTo>
                    <a:pt x="1866900" y="2847963"/>
                  </a:lnTo>
                  <a:lnTo>
                    <a:pt x="1844358" y="2846051"/>
                  </a:lnTo>
                  <a:lnTo>
                    <a:pt x="1822768" y="2844138"/>
                  </a:lnTo>
                  <a:lnTo>
                    <a:pt x="1801496" y="2841270"/>
                  </a:lnTo>
                  <a:lnTo>
                    <a:pt x="1780540" y="2838401"/>
                  </a:lnTo>
                  <a:lnTo>
                    <a:pt x="1760220" y="2834895"/>
                  </a:lnTo>
                  <a:lnTo>
                    <a:pt x="1740536" y="2831389"/>
                  </a:lnTo>
                  <a:lnTo>
                    <a:pt x="1721168" y="2827245"/>
                  </a:lnTo>
                  <a:lnTo>
                    <a:pt x="1702753" y="2823102"/>
                  </a:lnTo>
                  <a:lnTo>
                    <a:pt x="1684656" y="2818640"/>
                  </a:lnTo>
                  <a:lnTo>
                    <a:pt x="1667193" y="2813540"/>
                  </a:lnTo>
                  <a:lnTo>
                    <a:pt x="1650683" y="2808440"/>
                  </a:lnTo>
                  <a:lnTo>
                    <a:pt x="1634490" y="2803340"/>
                  </a:lnTo>
                  <a:lnTo>
                    <a:pt x="1619568" y="2797284"/>
                  </a:lnTo>
                  <a:lnTo>
                    <a:pt x="1604963" y="2791229"/>
                  </a:lnTo>
                  <a:lnTo>
                    <a:pt x="1591628" y="2785173"/>
                  </a:lnTo>
                  <a:lnTo>
                    <a:pt x="1578610" y="2778798"/>
                  </a:lnTo>
                  <a:lnTo>
                    <a:pt x="1566863" y="2772105"/>
                  </a:lnTo>
                  <a:lnTo>
                    <a:pt x="1555750" y="2765093"/>
                  </a:lnTo>
                  <a:lnTo>
                    <a:pt x="1545273" y="2758080"/>
                  </a:lnTo>
                  <a:lnTo>
                    <a:pt x="1536383" y="2751068"/>
                  </a:lnTo>
                  <a:lnTo>
                    <a:pt x="1528128" y="2743419"/>
                  </a:lnTo>
                  <a:lnTo>
                    <a:pt x="1520826" y="2735769"/>
                  </a:lnTo>
                  <a:lnTo>
                    <a:pt x="1514793" y="2728120"/>
                  </a:lnTo>
                  <a:lnTo>
                    <a:pt x="1511936" y="2723976"/>
                  </a:lnTo>
                  <a:lnTo>
                    <a:pt x="1509396" y="2720151"/>
                  </a:lnTo>
                  <a:lnTo>
                    <a:pt x="1507490" y="2716008"/>
                  </a:lnTo>
                  <a:lnTo>
                    <a:pt x="1505586" y="2711864"/>
                  </a:lnTo>
                  <a:lnTo>
                    <a:pt x="1503998" y="2707721"/>
                  </a:lnTo>
                  <a:lnTo>
                    <a:pt x="1502410" y="2703896"/>
                  </a:lnTo>
                  <a:lnTo>
                    <a:pt x="1501776" y="2699434"/>
                  </a:lnTo>
                  <a:lnTo>
                    <a:pt x="1500823" y="2694971"/>
                  </a:lnTo>
                  <a:lnTo>
                    <a:pt x="1500506" y="2691147"/>
                  </a:lnTo>
                  <a:lnTo>
                    <a:pt x="1500188" y="2686684"/>
                  </a:lnTo>
                  <a:lnTo>
                    <a:pt x="1500506" y="2682541"/>
                  </a:lnTo>
                  <a:lnTo>
                    <a:pt x="1500823" y="2678397"/>
                  </a:lnTo>
                  <a:lnTo>
                    <a:pt x="1501776" y="2674254"/>
                  </a:lnTo>
                  <a:lnTo>
                    <a:pt x="1502410" y="2670110"/>
                  </a:lnTo>
                  <a:lnTo>
                    <a:pt x="1503998" y="2665967"/>
                  </a:lnTo>
                  <a:lnTo>
                    <a:pt x="1505586" y="2661823"/>
                  </a:lnTo>
                  <a:lnTo>
                    <a:pt x="1507490" y="2657998"/>
                  </a:lnTo>
                  <a:lnTo>
                    <a:pt x="1509396" y="2653855"/>
                  </a:lnTo>
                  <a:lnTo>
                    <a:pt x="1511936" y="2649711"/>
                  </a:lnTo>
                  <a:lnTo>
                    <a:pt x="1514793" y="2645568"/>
                  </a:lnTo>
                  <a:lnTo>
                    <a:pt x="1520826" y="2638237"/>
                  </a:lnTo>
                  <a:lnTo>
                    <a:pt x="1528128" y="2630587"/>
                  </a:lnTo>
                  <a:lnTo>
                    <a:pt x="1536383" y="2622938"/>
                  </a:lnTo>
                  <a:lnTo>
                    <a:pt x="1545273" y="2615607"/>
                  </a:lnTo>
                  <a:lnTo>
                    <a:pt x="1555750" y="2608914"/>
                  </a:lnTo>
                  <a:lnTo>
                    <a:pt x="1566863" y="2601583"/>
                  </a:lnTo>
                  <a:lnTo>
                    <a:pt x="1578610" y="2594889"/>
                  </a:lnTo>
                  <a:lnTo>
                    <a:pt x="1591628" y="2588515"/>
                  </a:lnTo>
                  <a:lnTo>
                    <a:pt x="1604963" y="2582140"/>
                  </a:lnTo>
                  <a:lnTo>
                    <a:pt x="1619568" y="2576403"/>
                  </a:lnTo>
                  <a:lnTo>
                    <a:pt x="1634490" y="2570666"/>
                  </a:lnTo>
                  <a:lnTo>
                    <a:pt x="1650683" y="2565247"/>
                  </a:lnTo>
                  <a:lnTo>
                    <a:pt x="1667193" y="2560148"/>
                  </a:lnTo>
                  <a:lnTo>
                    <a:pt x="1684656" y="2555367"/>
                  </a:lnTo>
                  <a:lnTo>
                    <a:pt x="1702753" y="2550586"/>
                  </a:lnTo>
                  <a:lnTo>
                    <a:pt x="1721168" y="2546123"/>
                  </a:lnTo>
                  <a:lnTo>
                    <a:pt x="1740536" y="2542299"/>
                  </a:lnTo>
                  <a:lnTo>
                    <a:pt x="1760220" y="2538793"/>
                  </a:lnTo>
                  <a:lnTo>
                    <a:pt x="1780540" y="2535605"/>
                  </a:lnTo>
                  <a:lnTo>
                    <a:pt x="1801496" y="2532737"/>
                  </a:lnTo>
                  <a:lnTo>
                    <a:pt x="1822768" y="2529868"/>
                  </a:lnTo>
                  <a:lnTo>
                    <a:pt x="1844358" y="2527637"/>
                  </a:lnTo>
                  <a:lnTo>
                    <a:pt x="1866900" y="2526043"/>
                  </a:lnTo>
                  <a:lnTo>
                    <a:pt x="1889443" y="2524450"/>
                  </a:lnTo>
                  <a:lnTo>
                    <a:pt x="1912303" y="2523493"/>
                  </a:lnTo>
                  <a:lnTo>
                    <a:pt x="1935480" y="2522856"/>
                  </a:lnTo>
                  <a:lnTo>
                    <a:pt x="1959293" y="2522537"/>
                  </a:lnTo>
                  <a:close/>
                  <a:moveTo>
                    <a:pt x="2854584" y="2507933"/>
                  </a:moveTo>
                  <a:lnTo>
                    <a:pt x="2854584" y="2625091"/>
                  </a:lnTo>
                  <a:lnTo>
                    <a:pt x="2873946" y="2630488"/>
                  </a:lnTo>
                  <a:lnTo>
                    <a:pt x="2893626" y="2636203"/>
                  </a:lnTo>
                  <a:lnTo>
                    <a:pt x="2914258" y="2640966"/>
                  </a:lnTo>
                  <a:lnTo>
                    <a:pt x="2935524" y="2645728"/>
                  </a:lnTo>
                  <a:lnTo>
                    <a:pt x="2935524" y="2529523"/>
                  </a:lnTo>
                  <a:lnTo>
                    <a:pt x="2914258" y="2524761"/>
                  </a:lnTo>
                  <a:lnTo>
                    <a:pt x="2893626" y="2519363"/>
                  </a:lnTo>
                  <a:lnTo>
                    <a:pt x="2873946" y="2513965"/>
                  </a:lnTo>
                  <a:lnTo>
                    <a:pt x="2854584" y="2507933"/>
                  </a:lnTo>
                  <a:close/>
                  <a:moveTo>
                    <a:pt x="2692385" y="2444750"/>
                  </a:moveTo>
                  <a:lnTo>
                    <a:pt x="2692385" y="2542223"/>
                  </a:lnTo>
                  <a:lnTo>
                    <a:pt x="2695241" y="2545081"/>
                  </a:lnTo>
                  <a:lnTo>
                    <a:pt x="2698098" y="2548256"/>
                  </a:lnTo>
                  <a:lnTo>
                    <a:pt x="2705399" y="2554923"/>
                  </a:lnTo>
                  <a:lnTo>
                    <a:pt x="2714921" y="2561591"/>
                  </a:lnTo>
                  <a:lnTo>
                    <a:pt x="2725078" y="2568576"/>
                  </a:lnTo>
                  <a:lnTo>
                    <a:pt x="2737140" y="2576196"/>
                  </a:lnTo>
                  <a:lnTo>
                    <a:pt x="2748884" y="2582863"/>
                  </a:lnTo>
                  <a:lnTo>
                    <a:pt x="2761581" y="2589213"/>
                  </a:lnTo>
                  <a:lnTo>
                    <a:pt x="2773325" y="2595246"/>
                  </a:lnTo>
                  <a:lnTo>
                    <a:pt x="2773325" y="2486343"/>
                  </a:lnTo>
                  <a:lnTo>
                    <a:pt x="2758407" y="2480628"/>
                  </a:lnTo>
                  <a:lnTo>
                    <a:pt x="2744441" y="2475230"/>
                  </a:lnTo>
                  <a:lnTo>
                    <a:pt x="2732379" y="2469198"/>
                  </a:lnTo>
                  <a:lnTo>
                    <a:pt x="2721269" y="2464118"/>
                  </a:lnTo>
                  <a:lnTo>
                    <a:pt x="2712064" y="2458720"/>
                  </a:lnTo>
                  <a:lnTo>
                    <a:pt x="2704446" y="2453958"/>
                  </a:lnTo>
                  <a:lnTo>
                    <a:pt x="2697781" y="2449195"/>
                  </a:lnTo>
                  <a:lnTo>
                    <a:pt x="2692385" y="2444750"/>
                  </a:lnTo>
                  <a:close/>
                  <a:moveTo>
                    <a:pt x="3744614" y="2439353"/>
                  </a:moveTo>
                  <a:lnTo>
                    <a:pt x="3737949" y="2444433"/>
                  </a:lnTo>
                  <a:lnTo>
                    <a:pt x="3730648" y="2449195"/>
                  </a:lnTo>
                  <a:lnTo>
                    <a:pt x="3722713" y="2454275"/>
                  </a:lnTo>
                  <a:lnTo>
                    <a:pt x="3715095" y="2459038"/>
                  </a:lnTo>
                  <a:lnTo>
                    <a:pt x="3706524" y="2462848"/>
                  </a:lnTo>
                  <a:lnTo>
                    <a:pt x="3698907" y="2466975"/>
                  </a:lnTo>
                  <a:lnTo>
                    <a:pt x="3691289" y="2470468"/>
                  </a:lnTo>
                  <a:lnTo>
                    <a:pt x="3683671" y="2473325"/>
                  </a:lnTo>
                  <a:lnTo>
                    <a:pt x="3683671" y="2592706"/>
                  </a:lnTo>
                  <a:lnTo>
                    <a:pt x="3692558" y="2588578"/>
                  </a:lnTo>
                  <a:lnTo>
                    <a:pt x="3701128" y="2583816"/>
                  </a:lnTo>
                  <a:lnTo>
                    <a:pt x="3709381" y="2579053"/>
                  </a:lnTo>
                  <a:lnTo>
                    <a:pt x="3717634" y="2573973"/>
                  </a:lnTo>
                  <a:lnTo>
                    <a:pt x="3725252" y="2568258"/>
                  </a:lnTo>
                  <a:lnTo>
                    <a:pt x="3732235" y="2563178"/>
                  </a:lnTo>
                  <a:lnTo>
                    <a:pt x="3738901" y="2557781"/>
                  </a:lnTo>
                  <a:lnTo>
                    <a:pt x="3744614" y="2553018"/>
                  </a:lnTo>
                  <a:lnTo>
                    <a:pt x="3744614" y="2439353"/>
                  </a:lnTo>
                  <a:close/>
                  <a:moveTo>
                    <a:pt x="3151360" y="2322195"/>
                  </a:moveTo>
                  <a:lnTo>
                    <a:pt x="3151360" y="2437130"/>
                  </a:lnTo>
                  <a:lnTo>
                    <a:pt x="3174848" y="2437765"/>
                  </a:lnTo>
                  <a:lnTo>
                    <a:pt x="3198972" y="2437765"/>
                  </a:lnTo>
                  <a:lnTo>
                    <a:pt x="3215477" y="2437765"/>
                  </a:lnTo>
                  <a:lnTo>
                    <a:pt x="3231983" y="2437448"/>
                  </a:lnTo>
                  <a:lnTo>
                    <a:pt x="3231983" y="2322512"/>
                  </a:lnTo>
                  <a:lnTo>
                    <a:pt x="3198972" y="2323147"/>
                  </a:lnTo>
                  <a:lnTo>
                    <a:pt x="3174848" y="2323147"/>
                  </a:lnTo>
                  <a:lnTo>
                    <a:pt x="3151360" y="2322195"/>
                  </a:lnTo>
                  <a:close/>
                  <a:moveTo>
                    <a:pt x="3815080" y="2317750"/>
                  </a:moveTo>
                  <a:lnTo>
                    <a:pt x="3816033" y="2325370"/>
                  </a:lnTo>
                  <a:lnTo>
                    <a:pt x="3816350" y="2332673"/>
                  </a:lnTo>
                  <a:lnTo>
                    <a:pt x="3816350" y="2483803"/>
                  </a:lnTo>
                  <a:lnTo>
                    <a:pt x="3816033" y="2484438"/>
                  </a:lnTo>
                  <a:lnTo>
                    <a:pt x="3815398" y="2493010"/>
                  </a:lnTo>
                  <a:lnTo>
                    <a:pt x="3814763" y="2498408"/>
                  </a:lnTo>
                  <a:lnTo>
                    <a:pt x="3813493" y="2504123"/>
                  </a:lnTo>
                  <a:lnTo>
                    <a:pt x="3811906" y="2509520"/>
                  </a:lnTo>
                  <a:lnTo>
                    <a:pt x="3810319" y="2514600"/>
                  </a:lnTo>
                  <a:lnTo>
                    <a:pt x="3808097" y="2520316"/>
                  </a:lnTo>
                  <a:lnTo>
                    <a:pt x="3805558" y="2525713"/>
                  </a:lnTo>
                  <a:lnTo>
                    <a:pt x="3803019" y="2530793"/>
                  </a:lnTo>
                  <a:lnTo>
                    <a:pt x="3799844" y="2536508"/>
                  </a:lnTo>
                  <a:lnTo>
                    <a:pt x="3796036" y="2541588"/>
                  </a:lnTo>
                  <a:lnTo>
                    <a:pt x="3792226" y="2546668"/>
                  </a:lnTo>
                  <a:lnTo>
                    <a:pt x="3788418" y="2551748"/>
                  </a:lnTo>
                  <a:lnTo>
                    <a:pt x="3783974" y="2556828"/>
                  </a:lnTo>
                  <a:lnTo>
                    <a:pt x="3779212" y="2561591"/>
                  </a:lnTo>
                  <a:lnTo>
                    <a:pt x="3774134" y="2566671"/>
                  </a:lnTo>
                  <a:lnTo>
                    <a:pt x="3768420" y="2571433"/>
                  </a:lnTo>
                  <a:lnTo>
                    <a:pt x="3763024" y="2576513"/>
                  </a:lnTo>
                  <a:lnTo>
                    <a:pt x="3750963" y="2586038"/>
                  </a:lnTo>
                  <a:lnTo>
                    <a:pt x="3737314" y="2595246"/>
                  </a:lnTo>
                  <a:lnTo>
                    <a:pt x="3722713" y="2604136"/>
                  </a:lnTo>
                  <a:lnTo>
                    <a:pt x="3707477" y="2613026"/>
                  </a:lnTo>
                  <a:lnTo>
                    <a:pt x="3690971" y="2621281"/>
                  </a:lnTo>
                  <a:lnTo>
                    <a:pt x="3673513" y="2628901"/>
                  </a:lnTo>
                  <a:lnTo>
                    <a:pt x="3655103" y="2636838"/>
                  </a:lnTo>
                  <a:lnTo>
                    <a:pt x="3635424" y="2644458"/>
                  </a:lnTo>
                  <a:lnTo>
                    <a:pt x="3615109" y="2651443"/>
                  </a:lnTo>
                  <a:lnTo>
                    <a:pt x="3593842" y="2658111"/>
                  </a:lnTo>
                  <a:lnTo>
                    <a:pt x="3571941" y="2664461"/>
                  </a:lnTo>
                  <a:lnTo>
                    <a:pt x="3549087" y="2670493"/>
                  </a:lnTo>
                  <a:lnTo>
                    <a:pt x="3525281" y="2675891"/>
                  </a:lnTo>
                  <a:lnTo>
                    <a:pt x="3501157" y="2680971"/>
                  </a:lnTo>
                  <a:lnTo>
                    <a:pt x="3476082" y="2685733"/>
                  </a:lnTo>
                  <a:lnTo>
                    <a:pt x="3450371" y="2689861"/>
                  </a:lnTo>
                  <a:lnTo>
                    <a:pt x="3424343" y="2693671"/>
                  </a:lnTo>
                  <a:lnTo>
                    <a:pt x="3397680" y="2697163"/>
                  </a:lnTo>
                  <a:lnTo>
                    <a:pt x="3370065" y="2700021"/>
                  </a:lnTo>
                  <a:lnTo>
                    <a:pt x="3341815" y="2702561"/>
                  </a:lnTo>
                  <a:lnTo>
                    <a:pt x="3313565" y="2704466"/>
                  </a:lnTo>
                  <a:lnTo>
                    <a:pt x="3284680" y="2705736"/>
                  </a:lnTo>
                  <a:lnTo>
                    <a:pt x="3255478" y="2706371"/>
                  </a:lnTo>
                  <a:lnTo>
                    <a:pt x="3225959" y="2706688"/>
                  </a:lnTo>
                  <a:lnTo>
                    <a:pt x="3195487" y="2706371"/>
                  </a:lnTo>
                  <a:lnTo>
                    <a:pt x="3165650" y="2705736"/>
                  </a:lnTo>
                  <a:lnTo>
                    <a:pt x="3136130" y="2704148"/>
                  </a:lnTo>
                  <a:lnTo>
                    <a:pt x="3106928" y="2701926"/>
                  </a:lnTo>
                  <a:lnTo>
                    <a:pt x="3078678" y="2699703"/>
                  </a:lnTo>
                  <a:lnTo>
                    <a:pt x="3050428" y="2696528"/>
                  </a:lnTo>
                  <a:lnTo>
                    <a:pt x="3022813" y="2693353"/>
                  </a:lnTo>
                  <a:lnTo>
                    <a:pt x="2996150" y="2688908"/>
                  </a:lnTo>
                  <a:lnTo>
                    <a:pt x="2970122" y="2684781"/>
                  </a:lnTo>
                  <a:lnTo>
                    <a:pt x="2944729" y="2680018"/>
                  </a:lnTo>
                  <a:lnTo>
                    <a:pt x="2919971" y="2674303"/>
                  </a:lnTo>
                  <a:lnTo>
                    <a:pt x="2895847" y="2668588"/>
                  </a:lnTo>
                  <a:lnTo>
                    <a:pt x="2872994" y="2662556"/>
                  </a:lnTo>
                  <a:lnTo>
                    <a:pt x="2850775" y="2655888"/>
                  </a:lnTo>
                  <a:lnTo>
                    <a:pt x="2829190" y="2648903"/>
                  </a:lnTo>
                  <a:lnTo>
                    <a:pt x="2808876" y="2641601"/>
                  </a:lnTo>
                  <a:lnTo>
                    <a:pt x="2789196" y="2633663"/>
                  </a:lnTo>
                  <a:lnTo>
                    <a:pt x="2770469" y="2625408"/>
                  </a:lnTo>
                  <a:lnTo>
                    <a:pt x="2753328" y="2617153"/>
                  </a:lnTo>
                  <a:lnTo>
                    <a:pt x="2736823" y="2608581"/>
                  </a:lnTo>
                  <a:lnTo>
                    <a:pt x="2721269" y="2599373"/>
                  </a:lnTo>
                  <a:lnTo>
                    <a:pt x="2706986" y="2590483"/>
                  </a:lnTo>
                  <a:lnTo>
                    <a:pt x="2693972" y="2580641"/>
                  </a:lnTo>
                  <a:lnTo>
                    <a:pt x="2688258" y="2575878"/>
                  </a:lnTo>
                  <a:lnTo>
                    <a:pt x="2682227" y="2570798"/>
                  </a:lnTo>
                  <a:lnTo>
                    <a:pt x="2676831" y="2566036"/>
                  </a:lnTo>
                  <a:lnTo>
                    <a:pt x="2671753" y="2560956"/>
                  </a:lnTo>
                  <a:lnTo>
                    <a:pt x="2666991" y="2555558"/>
                  </a:lnTo>
                  <a:lnTo>
                    <a:pt x="2662548" y="2550161"/>
                  </a:lnTo>
                  <a:lnTo>
                    <a:pt x="2658104" y="2545081"/>
                  </a:lnTo>
                  <a:lnTo>
                    <a:pt x="2654612" y="2540001"/>
                  </a:lnTo>
                  <a:lnTo>
                    <a:pt x="2651121" y="2534286"/>
                  </a:lnTo>
                  <a:lnTo>
                    <a:pt x="2647947" y="2528888"/>
                  </a:lnTo>
                  <a:lnTo>
                    <a:pt x="2645090" y="2523808"/>
                  </a:lnTo>
                  <a:lnTo>
                    <a:pt x="2642868" y="2518093"/>
                  </a:lnTo>
                  <a:lnTo>
                    <a:pt x="2640329" y="2512695"/>
                  </a:lnTo>
                  <a:lnTo>
                    <a:pt x="2638742" y="2506663"/>
                  </a:lnTo>
                  <a:lnTo>
                    <a:pt x="2637789" y="2501265"/>
                  </a:lnTo>
                  <a:lnTo>
                    <a:pt x="2636520" y="2495868"/>
                  </a:lnTo>
                  <a:lnTo>
                    <a:pt x="2636202" y="2489835"/>
                  </a:lnTo>
                  <a:lnTo>
                    <a:pt x="2635885" y="2484438"/>
                  </a:lnTo>
                  <a:lnTo>
                    <a:pt x="2635250" y="2484438"/>
                  </a:lnTo>
                  <a:lnTo>
                    <a:pt x="2635250" y="2375535"/>
                  </a:lnTo>
                  <a:lnTo>
                    <a:pt x="2646360" y="2383790"/>
                  </a:lnTo>
                  <a:lnTo>
                    <a:pt x="2657786" y="2392045"/>
                  </a:lnTo>
                  <a:lnTo>
                    <a:pt x="2670166" y="2399983"/>
                  </a:lnTo>
                  <a:lnTo>
                    <a:pt x="2683180" y="2407285"/>
                  </a:lnTo>
                  <a:lnTo>
                    <a:pt x="2696511" y="2414905"/>
                  </a:lnTo>
                  <a:lnTo>
                    <a:pt x="2710160" y="2421890"/>
                  </a:lnTo>
                  <a:lnTo>
                    <a:pt x="2724761" y="2429193"/>
                  </a:lnTo>
                  <a:lnTo>
                    <a:pt x="2740314" y="2435860"/>
                  </a:lnTo>
                  <a:lnTo>
                    <a:pt x="2755550" y="2442210"/>
                  </a:lnTo>
                  <a:lnTo>
                    <a:pt x="2771738" y="2448243"/>
                  </a:lnTo>
                  <a:lnTo>
                    <a:pt x="2788244" y="2453958"/>
                  </a:lnTo>
                  <a:lnTo>
                    <a:pt x="2805384" y="2459673"/>
                  </a:lnTo>
                  <a:lnTo>
                    <a:pt x="2822525" y="2465070"/>
                  </a:lnTo>
                  <a:lnTo>
                    <a:pt x="2840300" y="2470150"/>
                  </a:lnTo>
                  <a:lnTo>
                    <a:pt x="2858393" y="2474913"/>
                  </a:lnTo>
                  <a:lnTo>
                    <a:pt x="2877120" y="2479675"/>
                  </a:lnTo>
                  <a:lnTo>
                    <a:pt x="2895530" y="2483803"/>
                  </a:lnTo>
                  <a:lnTo>
                    <a:pt x="2914892" y="2487930"/>
                  </a:lnTo>
                  <a:lnTo>
                    <a:pt x="2934255" y="2491423"/>
                  </a:lnTo>
                  <a:lnTo>
                    <a:pt x="2953617" y="2494915"/>
                  </a:lnTo>
                  <a:lnTo>
                    <a:pt x="2973614" y="2498090"/>
                  </a:lnTo>
                  <a:lnTo>
                    <a:pt x="2993294" y="2501265"/>
                  </a:lnTo>
                  <a:lnTo>
                    <a:pt x="3013926" y="2503488"/>
                  </a:lnTo>
                  <a:lnTo>
                    <a:pt x="3033923" y="2506028"/>
                  </a:lnTo>
                  <a:lnTo>
                    <a:pt x="3054555" y="2508250"/>
                  </a:lnTo>
                  <a:lnTo>
                    <a:pt x="3074869" y="2509838"/>
                  </a:lnTo>
                  <a:lnTo>
                    <a:pt x="3095819" y="2511425"/>
                  </a:lnTo>
                  <a:lnTo>
                    <a:pt x="3116451" y="2512695"/>
                  </a:lnTo>
                  <a:lnTo>
                    <a:pt x="3137400" y="2513965"/>
                  </a:lnTo>
                  <a:lnTo>
                    <a:pt x="3158032" y="2514600"/>
                  </a:lnTo>
                  <a:lnTo>
                    <a:pt x="3178981" y="2514918"/>
                  </a:lnTo>
                  <a:lnTo>
                    <a:pt x="3199613" y="2514918"/>
                  </a:lnTo>
                  <a:lnTo>
                    <a:pt x="3224372" y="2514918"/>
                  </a:lnTo>
                  <a:lnTo>
                    <a:pt x="3249765" y="2514283"/>
                  </a:lnTo>
                  <a:lnTo>
                    <a:pt x="3274523" y="2513330"/>
                  </a:lnTo>
                  <a:lnTo>
                    <a:pt x="3299282" y="2511743"/>
                  </a:lnTo>
                  <a:lnTo>
                    <a:pt x="3324040" y="2510473"/>
                  </a:lnTo>
                  <a:lnTo>
                    <a:pt x="3348481" y="2507933"/>
                  </a:lnTo>
                  <a:lnTo>
                    <a:pt x="3372922" y="2505710"/>
                  </a:lnTo>
                  <a:lnTo>
                    <a:pt x="3397680" y="2502535"/>
                  </a:lnTo>
                  <a:lnTo>
                    <a:pt x="3421486" y="2499360"/>
                  </a:lnTo>
                  <a:lnTo>
                    <a:pt x="3445292" y="2495233"/>
                  </a:lnTo>
                  <a:lnTo>
                    <a:pt x="3468464" y="2491423"/>
                  </a:lnTo>
                  <a:lnTo>
                    <a:pt x="3491635" y="2486978"/>
                  </a:lnTo>
                  <a:lnTo>
                    <a:pt x="3514171" y="2481898"/>
                  </a:lnTo>
                  <a:lnTo>
                    <a:pt x="3536390" y="2476818"/>
                  </a:lnTo>
                  <a:lnTo>
                    <a:pt x="3557974" y="2471420"/>
                  </a:lnTo>
                  <a:lnTo>
                    <a:pt x="3579241" y="2465070"/>
                  </a:lnTo>
                  <a:lnTo>
                    <a:pt x="3599873" y="2458720"/>
                  </a:lnTo>
                  <a:lnTo>
                    <a:pt x="3619870" y="2452053"/>
                  </a:lnTo>
                  <a:lnTo>
                    <a:pt x="3639233" y="2444750"/>
                  </a:lnTo>
                  <a:lnTo>
                    <a:pt x="3657643" y="2437448"/>
                  </a:lnTo>
                  <a:lnTo>
                    <a:pt x="3676053" y="2429510"/>
                  </a:lnTo>
                  <a:lnTo>
                    <a:pt x="3692876" y="2421255"/>
                  </a:lnTo>
                  <a:lnTo>
                    <a:pt x="3709381" y="2412365"/>
                  </a:lnTo>
                  <a:lnTo>
                    <a:pt x="3724935" y="2403475"/>
                  </a:lnTo>
                  <a:lnTo>
                    <a:pt x="3739853" y="2393950"/>
                  </a:lnTo>
                  <a:lnTo>
                    <a:pt x="3753502" y="2384108"/>
                  </a:lnTo>
                  <a:lnTo>
                    <a:pt x="3766198" y="2374265"/>
                  </a:lnTo>
                  <a:lnTo>
                    <a:pt x="3772547" y="2368550"/>
                  </a:lnTo>
                  <a:lnTo>
                    <a:pt x="3777943" y="2363470"/>
                  </a:lnTo>
                  <a:lnTo>
                    <a:pt x="3783656" y="2358073"/>
                  </a:lnTo>
                  <a:lnTo>
                    <a:pt x="3789052" y="2352675"/>
                  </a:lnTo>
                  <a:lnTo>
                    <a:pt x="3793814" y="2346960"/>
                  </a:lnTo>
                  <a:lnTo>
                    <a:pt x="3798575" y="2341563"/>
                  </a:lnTo>
                  <a:lnTo>
                    <a:pt x="3803336" y="2335530"/>
                  </a:lnTo>
                  <a:lnTo>
                    <a:pt x="3807145" y="2329498"/>
                  </a:lnTo>
                  <a:lnTo>
                    <a:pt x="3811271" y="2323783"/>
                  </a:lnTo>
                  <a:lnTo>
                    <a:pt x="3815080" y="2317750"/>
                  </a:lnTo>
                  <a:close/>
                  <a:moveTo>
                    <a:pt x="2989478" y="2307907"/>
                  </a:moveTo>
                  <a:lnTo>
                    <a:pt x="2989478" y="2423478"/>
                  </a:lnTo>
                  <a:lnTo>
                    <a:pt x="3009158" y="2426018"/>
                  </a:lnTo>
                  <a:lnTo>
                    <a:pt x="3029472" y="2428240"/>
                  </a:lnTo>
                  <a:lnTo>
                    <a:pt x="3049469" y="2430780"/>
                  </a:lnTo>
                  <a:lnTo>
                    <a:pt x="3070419" y="2432685"/>
                  </a:lnTo>
                  <a:lnTo>
                    <a:pt x="3070419" y="2317432"/>
                  </a:lnTo>
                  <a:lnTo>
                    <a:pt x="3049469" y="2315527"/>
                  </a:lnTo>
                  <a:lnTo>
                    <a:pt x="3029472" y="2313305"/>
                  </a:lnTo>
                  <a:lnTo>
                    <a:pt x="3009158" y="2310765"/>
                  </a:lnTo>
                  <a:lnTo>
                    <a:pt x="2989478" y="2307907"/>
                  </a:lnTo>
                  <a:close/>
                  <a:moveTo>
                    <a:pt x="2827597" y="2271395"/>
                  </a:moveTo>
                  <a:lnTo>
                    <a:pt x="2827597" y="2388553"/>
                  </a:lnTo>
                  <a:lnTo>
                    <a:pt x="2846959" y="2393950"/>
                  </a:lnTo>
                  <a:lnTo>
                    <a:pt x="2866956" y="2399665"/>
                  </a:lnTo>
                  <a:lnTo>
                    <a:pt x="2887588" y="2404428"/>
                  </a:lnTo>
                  <a:lnTo>
                    <a:pt x="2908220" y="2408873"/>
                  </a:lnTo>
                  <a:lnTo>
                    <a:pt x="2908220" y="2292985"/>
                  </a:lnTo>
                  <a:lnTo>
                    <a:pt x="2887588" y="2288222"/>
                  </a:lnTo>
                  <a:lnTo>
                    <a:pt x="2866956" y="2282825"/>
                  </a:lnTo>
                  <a:lnTo>
                    <a:pt x="2846959" y="2277110"/>
                  </a:lnTo>
                  <a:lnTo>
                    <a:pt x="2827597" y="2271395"/>
                  </a:lnTo>
                  <a:close/>
                  <a:moveTo>
                    <a:pt x="3717945" y="2227897"/>
                  </a:moveTo>
                  <a:lnTo>
                    <a:pt x="3711914" y="2232025"/>
                  </a:lnTo>
                  <a:lnTo>
                    <a:pt x="3704931" y="2235517"/>
                  </a:lnTo>
                  <a:lnTo>
                    <a:pt x="3696678" y="2239327"/>
                  </a:lnTo>
                  <a:lnTo>
                    <a:pt x="3688425" y="2242820"/>
                  </a:lnTo>
                  <a:lnTo>
                    <a:pt x="3671285" y="2249487"/>
                  </a:lnTo>
                  <a:lnTo>
                    <a:pt x="3656684" y="2255202"/>
                  </a:lnTo>
                  <a:lnTo>
                    <a:pt x="3656684" y="2356167"/>
                  </a:lnTo>
                  <a:lnTo>
                    <a:pt x="3665254" y="2351722"/>
                  </a:lnTo>
                  <a:lnTo>
                    <a:pt x="3674142" y="2347595"/>
                  </a:lnTo>
                  <a:lnTo>
                    <a:pt x="3682394" y="2342197"/>
                  </a:lnTo>
                  <a:lnTo>
                    <a:pt x="3690647" y="2337117"/>
                  </a:lnTo>
                  <a:lnTo>
                    <a:pt x="3698582" y="2331720"/>
                  </a:lnTo>
                  <a:lnTo>
                    <a:pt x="3705566" y="2326640"/>
                  </a:lnTo>
                  <a:lnTo>
                    <a:pt x="3711914" y="2321560"/>
                  </a:lnTo>
                  <a:lnTo>
                    <a:pt x="3717945" y="2316162"/>
                  </a:lnTo>
                  <a:lnTo>
                    <a:pt x="3717945" y="2227897"/>
                  </a:lnTo>
                  <a:close/>
                  <a:moveTo>
                    <a:pt x="2665715" y="2187575"/>
                  </a:moveTo>
                  <a:lnTo>
                    <a:pt x="2665715" y="2305685"/>
                  </a:lnTo>
                  <a:lnTo>
                    <a:pt x="2668254" y="2308542"/>
                  </a:lnTo>
                  <a:lnTo>
                    <a:pt x="2671429" y="2311717"/>
                  </a:lnTo>
                  <a:lnTo>
                    <a:pt x="2678729" y="2318385"/>
                  </a:lnTo>
                  <a:lnTo>
                    <a:pt x="2687934" y="2325052"/>
                  </a:lnTo>
                  <a:lnTo>
                    <a:pt x="2698726" y="2332037"/>
                  </a:lnTo>
                  <a:lnTo>
                    <a:pt x="2710153" y="2339657"/>
                  </a:lnTo>
                  <a:lnTo>
                    <a:pt x="2722215" y="2346325"/>
                  </a:lnTo>
                  <a:lnTo>
                    <a:pt x="2734594" y="2352675"/>
                  </a:lnTo>
                  <a:lnTo>
                    <a:pt x="2746656" y="2358390"/>
                  </a:lnTo>
                  <a:lnTo>
                    <a:pt x="2746656" y="2239327"/>
                  </a:lnTo>
                  <a:lnTo>
                    <a:pt x="2734594" y="2233612"/>
                  </a:lnTo>
                  <a:lnTo>
                    <a:pt x="2723167" y="2227580"/>
                  </a:lnTo>
                  <a:lnTo>
                    <a:pt x="2712058" y="2221230"/>
                  </a:lnTo>
                  <a:lnTo>
                    <a:pt x="2701583" y="2214562"/>
                  </a:lnTo>
                  <a:lnTo>
                    <a:pt x="2691743" y="2208212"/>
                  </a:lnTo>
                  <a:lnTo>
                    <a:pt x="2682538" y="2201545"/>
                  </a:lnTo>
                  <a:lnTo>
                    <a:pt x="2673650" y="2194560"/>
                  </a:lnTo>
                  <a:lnTo>
                    <a:pt x="2665715" y="2187575"/>
                  </a:lnTo>
                  <a:close/>
                  <a:moveTo>
                    <a:pt x="2609850" y="2081212"/>
                  </a:moveTo>
                  <a:lnTo>
                    <a:pt x="2613342" y="2087245"/>
                  </a:lnTo>
                  <a:lnTo>
                    <a:pt x="2617468" y="2092960"/>
                  </a:lnTo>
                  <a:lnTo>
                    <a:pt x="2621594" y="2098675"/>
                  </a:lnTo>
                  <a:lnTo>
                    <a:pt x="2626038" y="2104390"/>
                  </a:lnTo>
                  <a:lnTo>
                    <a:pt x="2631117" y="2110105"/>
                  </a:lnTo>
                  <a:lnTo>
                    <a:pt x="2635878" y="2115502"/>
                  </a:lnTo>
                  <a:lnTo>
                    <a:pt x="2641274" y="2120900"/>
                  </a:lnTo>
                  <a:lnTo>
                    <a:pt x="2646988" y="2126615"/>
                  </a:lnTo>
                  <a:lnTo>
                    <a:pt x="2658732" y="2136775"/>
                  </a:lnTo>
                  <a:lnTo>
                    <a:pt x="2671746" y="2146935"/>
                  </a:lnTo>
                  <a:lnTo>
                    <a:pt x="2685712" y="2157095"/>
                  </a:lnTo>
                  <a:lnTo>
                    <a:pt x="2700631" y="2165985"/>
                  </a:lnTo>
                  <a:lnTo>
                    <a:pt x="2715867" y="2175192"/>
                  </a:lnTo>
                  <a:lnTo>
                    <a:pt x="2732372" y="2183765"/>
                  </a:lnTo>
                  <a:lnTo>
                    <a:pt x="2749830" y="2192020"/>
                  </a:lnTo>
                  <a:lnTo>
                    <a:pt x="2767923" y="2199957"/>
                  </a:lnTo>
                  <a:lnTo>
                    <a:pt x="2786650" y="2207895"/>
                  </a:lnTo>
                  <a:lnTo>
                    <a:pt x="2805695" y="2214880"/>
                  </a:lnTo>
                  <a:lnTo>
                    <a:pt x="2826009" y="2221547"/>
                  </a:lnTo>
                  <a:lnTo>
                    <a:pt x="2846959" y="2227897"/>
                  </a:lnTo>
                  <a:lnTo>
                    <a:pt x="2867591" y="2234247"/>
                  </a:lnTo>
                  <a:lnTo>
                    <a:pt x="2889492" y="2239645"/>
                  </a:lnTo>
                  <a:lnTo>
                    <a:pt x="2912029" y="2245042"/>
                  </a:lnTo>
                  <a:lnTo>
                    <a:pt x="2934248" y="2250122"/>
                  </a:lnTo>
                  <a:lnTo>
                    <a:pt x="2957102" y="2254250"/>
                  </a:lnTo>
                  <a:lnTo>
                    <a:pt x="2980908" y="2258695"/>
                  </a:lnTo>
                  <a:lnTo>
                    <a:pt x="3004396" y="2262187"/>
                  </a:lnTo>
                  <a:lnTo>
                    <a:pt x="3028203" y="2265680"/>
                  </a:lnTo>
                  <a:lnTo>
                    <a:pt x="3052644" y="2268537"/>
                  </a:lnTo>
                  <a:lnTo>
                    <a:pt x="3077084" y="2271395"/>
                  </a:lnTo>
                  <a:lnTo>
                    <a:pt x="3101525" y="2273300"/>
                  </a:lnTo>
                  <a:lnTo>
                    <a:pt x="3125966" y="2275205"/>
                  </a:lnTo>
                  <a:lnTo>
                    <a:pt x="3150725" y="2276792"/>
                  </a:lnTo>
                  <a:lnTo>
                    <a:pt x="3175800" y="2277745"/>
                  </a:lnTo>
                  <a:lnTo>
                    <a:pt x="3200559" y="2278380"/>
                  </a:lnTo>
                  <a:lnTo>
                    <a:pt x="3225317" y="2278380"/>
                  </a:lnTo>
                  <a:lnTo>
                    <a:pt x="3246266" y="2278380"/>
                  </a:lnTo>
                  <a:lnTo>
                    <a:pt x="3267216" y="2278062"/>
                  </a:lnTo>
                  <a:lnTo>
                    <a:pt x="3288165" y="2277110"/>
                  </a:lnTo>
                  <a:lnTo>
                    <a:pt x="3308797" y="2276157"/>
                  </a:lnTo>
                  <a:lnTo>
                    <a:pt x="3329429" y="2274887"/>
                  </a:lnTo>
                  <a:lnTo>
                    <a:pt x="3350378" y="2273300"/>
                  </a:lnTo>
                  <a:lnTo>
                    <a:pt x="3371010" y="2271712"/>
                  </a:lnTo>
                  <a:lnTo>
                    <a:pt x="3391325" y="2269807"/>
                  </a:lnTo>
                  <a:lnTo>
                    <a:pt x="3411957" y="2267267"/>
                  </a:lnTo>
                  <a:lnTo>
                    <a:pt x="3431954" y="2264727"/>
                  </a:lnTo>
                  <a:lnTo>
                    <a:pt x="3451951" y="2261870"/>
                  </a:lnTo>
                  <a:lnTo>
                    <a:pt x="3471948" y="2258695"/>
                  </a:lnTo>
                  <a:lnTo>
                    <a:pt x="3491628" y="2255202"/>
                  </a:lnTo>
                  <a:lnTo>
                    <a:pt x="3510990" y="2251710"/>
                  </a:lnTo>
                  <a:lnTo>
                    <a:pt x="3530035" y="2247582"/>
                  </a:lnTo>
                  <a:lnTo>
                    <a:pt x="3548763" y="2243455"/>
                  </a:lnTo>
                  <a:lnTo>
                    <a:pt x="3567173" y="2239010"/>
                  </a:lnTo>
                  <a:lnTo>
                    <a:pt x="3585265" y="2233930"/>
                  </a:lnTo>
                  <a:lnTo>
                    <a:pt x="3603041" y="2229167"/>
                  </a:lnTo>
                  <a:lnTo>
                    <a:pt x="3620498" y="2223452"/>
                  </a:lnTo>
                  <a:lnTo>
                    <a:pt x="3637004" y="2218055"/>
                  </a:lnTo>
                  <a:lnTo>
                    <a:pt x="3653510" y="2212022"/>
                  </a:lnTo>
                  <a:lnTo>
                    <a:pt x="3669698" y="2206307"/>
                  </a:lnTo>
                  <a:lnTo>
                    <a:pt x="3685251" y="2199957"/>
                  </a:lnTo>
                  <a:lnTo>
                    <a:pt x="3700170" y="2193290"/>
                  </a:lnTo>
                  <a:lnTo>
                    <a:pt x="3714770" y="2185987"/>
                  </a:lnTo>
                  <a:lnTo>
                    <a:pt x="3728419" y="2179002"/>
                  </a:lnTo>
                  <a:lnTo>
                    <a:pt x="3741751" y="2171382"/>
                  </a:lnTo>
                  <a:lnTo>
                    <a:pt x="3754765" y="2164080"/>
                  </a:lnTo>
                  <a:lnTo>
                    <a:pt x="3767144" y="2156142"/>
                  </a:lnTo>
                  <a:lnTo>
                    <a:pt x="3778571" y="2147887"/>
                  </a:lnTo>
                  <a:lnTo>
                    <a:pt x="3789363" y="2139632"/>
                  </a:lnTo>
                  <a:lnTo>
                    <a:pt x="3789363" y="2247265"/>
                  </a:lnTo>
                  <a:lnTo>
                    <a:pt x="3788728" y="2247582"/>
                  </a:lnTo>
                  <a:lnTo>
                    <a:pt x="3788728" y="2252027"/>
                  </a:lnTo>
                  <a:lnTo>
                    <a:pt x="3788411" y="2256472"/>
                  </a:lnTo>
                  <a:lnTo>
                    <a:pt x="3787776" y="2261870"/>
                  </a:lnTo>
                  <a:lnTo>
                    <a:pt x="3786506" y="2267267"/>
                  </a:lnTo>
                  <a:lnTo>
                    <a:pt x="3785237" y="2272982"/>
                  </a:lnTo>
                  <a:lnTo>
                    <a:pt x="3783332" y="2278062"/>
                  </a:lnTo>
                  <a:lnTo>
                    <a:pt x="3781428" y="2283460"/>
                  </a:lnTo>
                  <a:lnTo>
                    <a:pt x="3778571" y="2289175"/>
                  </a:lnTo>
                  <a:lnTo>
                    <a:pt x="3775714" y="2294255"/>
                  </a:lnTo>
                  <a:lnTo>
                    <a:pt x="3772540" y="2299335"/>
                  </a:lnTo>
                  <a:lnTo>
                    <a:pt x="3769048" y="2304732"/>
                  </a:lnTo>
                  <a:lnTo>
                    <a:pt x="3765557" y="2310130"/>
                  </a:lnTo>
                  <a:lnTo>
                    <a:pt x="3761113" y="2315210"/>
                  </a:lnTo>
                  <a:lnTo>
                    <a:pt x="3756987" y="2320290"/>
                  </a:lnTo>
                  <a:lnTo>
                    <a:pt x="3752226" y="2325052"/>
                  </a:lnTo>
                  <a:lnTo>
                    <a:pt x="3747147" y="2330132"/>
                  </a:lnTo>
                  <a:lnTo>
                    <a:pt x="3741433" y="2334895"/>
                  </a:lnTo>
                  <a:lnTo>
                    <a:pt x="3736037" y="2339975"/>
                  </a:lnTo>
                  <a:lnTo>
                    <a:pt x="3723658" y="2349500"/>
                  </a:lnTo>
                  <a:lnTo>
                    <a:pt x="3710327" y="2358390"/>
                  </a:lnTo>
                  <a:lnTo>
                    <a:pt x="3696043" y="2367598"/>
                  </a:lnTo>
                  <a:lnTo>
                    <a:pt x="3680490" y="2376170"/>
                  </a:lnTo>
                  <a:lnTo>
                    <a:pt x="3663667" y="2384425"/>
                  </a:lnTo>
                  <a:lnTo>
                    <a:pt x="3646526" y="2392363"/>
                  </a:lnTo>
                  <a:lnTo>
                    <a:pt x="3627799" y="2400300"/>
                  </a:lnTo>
                  <a:lnTo>
                    <a:pt x="3608754" y="2407920"/>
                  </a:lnTo>
                  <a:lnTo>
                    <a:pt x="3588122" y="2414905"/>
                  </a:lnTo>
                  <a:lnTo>
                    <a:pt x="3566855" y="2421573"/>
                  </a:lnTo>
                  <a:lnTo>
                    <a:pt x="3544636" y="2427923"/>
                  </a:lnTo>
                  <a:lnTo>
                    <a:pt x="3522417" y="2433955"/>
                  </a:lnTo>
                  <a:lnTo>
                    <a:pt x="3498611" y="2439353"/>
                  </a:lnTo>
                  <a:lnTo>
                    <a:pt x="3474170" y="2444433"/>
                  </a:lnTo>
                  <a:lnTo>
                    <a:pt x="3449412" y="2449195"/>
                  </a:lnTo>
                  <a:lnTo>
                    <a:pt x="3423701" y="2453323"/>
                  </a:lnTo>
                  <a:lnTo>
                    <a:pt x="3397356" y="2457133"/>
                  </a:lnTo>
                  <a:lnTo>
                    <a:pt x="3370376" y="2460625"/>
                  </a:lnTo>
                  <a:lnTo>
                    <a:pt x="3343395" y="2463483"/>
                  </a:lnTo>
                  <a:lnTo>
                    <a:pt x="3315146" y="2465705"/>
                  </a:lnTo>
                  <a:lnTo>
                    <a:pt x="3286896" y="2467928"/>
                  </a:lnTo>
                  <a:lnTo>
                    <a:pt x="3258011" y="2468880"/>
                  </a:lnTo>
                  <a:lnTo>
                    <a:pt x="3228491" y="2469833"/>
                  </a:lnTo>
                  <a:lnTo>
                    <a:pt x="3198972" y="2470150"/>
                  </a:lnTo>
                  <a:lnTo>
                    <a:pt x="3168500" y="2469833"/>
                  </a:lnTo>
                  <a:lnTo>
                    <a:pt x="3138663" y="2468880"/>
                  </a:lnTo>
                  <a:lnTo>
                    <a:pt x="3109143" y="2467293"/>
                  </a:lnTo>
                  <a:lnTo>
                    <a:pt x="3080259" y="2465388"/>
                  </a:lnTo>
                  <a:lnTo>
                    <a:pt x="3051374" y="2463165"/>
                  </a:lnTo>
                  <a:lnTo>
                    <a:pt x="3023441" y="2459990"/>
                  </a:lnTo>
                  <a:lnTo>
                    <a:pt x="2996144" y="2456815"/>
                  </a:lnTo>
                  <a:lnTo>
                    <a:pt x="2969481" y="2452370"/>
                  </a:lnTo>
                  <a:lnTo>
                    <a:pt x="2943453" y="2447925"/>
                  </a:lnTo>
                  <a:lnTo>
                    <a:pt x="2917742" y="2443480"/>
                  </a:lnTo>
                  <a:lnTo>
                    <a:pt x="2892984" y="2437765"/>
                  </a:lnTo>
                  <a:lnTo>
                    <a:pt x="2869178" y="2432050"/>
                  </a:lnTo>
                  <a:lnTo>
                    <a:pt x="2846007" y="2426018"/>
                  </a:lnTo>
                  <a:lnTo>
                    <a:pt x="2823470" y="2419350"/>
                  </a:lnTo>
                  <a:lnTo>
                    <a:pt x="2802203" y="2412048"/>
                  </a:lnTo>
                  <a:lnTo>
                    <a:pt x="2781889" y="2405063"/>
                  </a:lnTo>
                  <a:lnTo>
                    <a:pt x="2762527" y="2397125"/>
                  </a:lnTo>
                  <a:lnTo>
                    <a:pt x="2743799" y="2389188"/>
                  </a:lnTo>
                  <a:lnTo>
                    <a:pt x="2726024" y="2380615"/>
                  </a:lnTo>
                  <a:lnTo>
                    <a:pt x="2709518" y="2372043"/>
                  </a:lnTo>
                  <a:lnTo>
                    <a:pt x="2694600" y="2362835"/>
                  </a:lnTo>
                  <a:lnTo>
                    <a:pt x="2679999" y="2353945"/>
                  </a:lnTo>
                  <a:lnTo>
                    <a:pt x="2666985" y="2343785"/>
                  </a:lnTo>
                  <a:lnTo>
                    <a:pt x="2660954" y="2339340"/>
                  </a:lnTo>
                  <a:lnTo>
                    <a:pt x="2655240" y="2333942"/>
                  </a:lnTo>
                  <a:lnTo>
                    <a:pt x="2650162" y="2328862"/>
                  </a:lnTo>
                  <a:lnTo>
                    <a:pt x="2645083" y="2324100"/>
                  </a:lnTo>
                  <a:lnTo>
                    <a:pt x="2639687" y="2319020"/>
                  </a:lnTo>
                  <a:lnTo>
                    <a:pt x="2635561" y="2313622"/>
                  </a:lnTo>
                  <a:lnTo>
                    <a:pt x="2631434" y="2308542"/>
                  </a:lnTo>
                  <a:lnTo>
                    <a:pt x="2627625" y="2303145"/>
                  </a:lnTo>
                  <a:lnTo>
                    <a:pt x="2624134" y="2297747"/>
                  </a:lnTo>
                  <a:lnTo>
                    <a:pt x="2620960" y="2292350"/>
                  </a:lnTo>
                  <a:lnTo>
                    <a:pt x="2618103" y="2286635"/>
                  </a:lnTo>
                  <a:lnTo>
                    <a:pt x="2615881" y="2281555"/>
                  </a:lnTo>
                  <a:lnTo>
                    <a:pt x="2613659" y="2275840"/>
                  </a:lnTo>
                  <a:lnTo>
                    <a:pt x="2612072" y="2270125"/>
                  </a:lnTo>
                  <a:lnTo>
                    <a:pt x="2610485" y="2264727"/>
                  </a:lnTo>
                  <a:lnTo>
                    <a:pt x="2609850" y="2259012"/>
                  </a:lnTo>
                  <a:lnTo>
                    <a:pt x="2609215" y="2253297"/>
                  </a:lnTo>
                  <a:lnTo>
                    <a:pt x="2609215" y="2247582"/>
                  </a:lnTo>
                  <a:lnTo>
                    <a:pt x="2608580" y="2247582"/>
                  </a:lnTo>
                  <a:lnTo>
                    <a:pt x="2608580" y="2101215"/>
                  </a:lnTo>
                  <a:lnTo>
                    <a:pt x="2608263" y="2097405"/>
                  </a:lnTo>
                  <a:lnTo>
                    <a:pt x="2608580" y="2089150"/>
                  </a:lnTo>
                  <a:lnTo>
                    <a:pt x="2609850" y="2081212"/>
                  </a:lnTo>
                  <a:close/>
                  <a:moveTo>
                    <a:pt x="3270250" y="1882775"/>
                  </a:moveTo>
                  <a:lnTo>
                    <a:pt x="3307579" y="1890615"/>
                  </a:lnTo>
                  <a:lnTo>
                    <a:pt x="3314856" y="1892183"/>
                  </a:lnTo>
                  <a:lnTo>
                    <a:pt x="3321499" y="1894064"/>
                  </a:lnTo>
                  <a:lnTo>
                    <a:pt x="3326877" y="1895945"/>
                  </a:lnTo>
                  <a:lnTo>
                    <a:pt x="3331622" y="1898141"/>
                  </a:lnTo>
                  <a:lnTo>
                    <a:pt x="3336367" y="1900649"/>
                  </a:lnTo>
                  <a:lnTo>
                    <a:pt x="3340164" y="1902844"/>
                  </a:lnTo>
                  <a:lnTo>
                    <a:pt x="3348389" y="1908802"/>
                  </a:lnTo>
                  <a:lnTo>
                    <a:pt x="3351236" y="1911625"/>
                  </a:lnTo>
                  <a:lnTo>
                    <a:pt x="3353767" y="1914133"/>
                  </a:lnTo>
                  <a:lnTo>
                    <a:pt x="3355665" y="1916955"/>
                  </a:lnTo>
                  <a:lnTo>
                    <a:pt x="3356930" y="1919778"/>
                  </a:lnTo>
                  <a:lnTo>
                    <a:pt x="3357563" y="1922913"/>
                  </a:lnTo>
                  <a:lnTo>
                    <a:pt x="3357563" y="1925422"/>
                  </a:lnTo>
                  <a:lnTo>
                    <a:pt x="3357247" y="1928244"/>
                  </a:lnTo>
                  <a:lnTo>
                    <a:pt x="3355981" y="1931066"/>
                  </a:lnTo>
                  <a:lnTo>
                    <a:pt x="3354716" y="1933889"/>
                  </a:lnTo>
                  <a:lnTo>
                    <a:pt x="3352818" y="1936397"/>
                  </a:lnTo>
                  <a:lnTo>
                    <a:pt x="3350603" y="1939220"/>
                  </a:lnTo>
                  <a:lnTo>
                    <a:pt x="3347440" y="1941415"/>
                  </a:lnTo>
                  <a:lnTo>
                    <a:pt x="3344276" y="1943923"/>
                  </a:lnTo>
                  <a:lnTo>
                    <a:pt x="3340164" y="1945805"/>
                  </a:lnTo>
                  <a:lnTo>
                    <a:pt x="3336051" y="1947686"/>
                  </a:lnTo>
                  <a:lnTo>
                    <a:pt x="3331306" y="1949568"/>
                  </a:lnTo>
                  <a:lnTo>
                    <a:pt x="3324979" y="1951763"/>
                  </a:lnTo>
                  <a:lnTo>
                    <a:pt x="3318335" y="1953644"/>
                  </a:lnTo>
                  <a:lnTo>
                    <a:pt x="3310743" y="1955212"/>
                  </a:lnTo>
                  <a:lnTo>
                    <a:pt x="3303467" y="1956466"/>
                  </a:lnTo>
                  <a:lnTo>
                    <a:pt x="3295558" y="1957094"/>
                  </a:lnTo>
                  <a:lnTo>
                    <a:pt x="3287333" y="1958034"/>
                  </a:lnTo>
                  <a:lnTo>
                    <a:pt x="3270250" y="1958975"/>
                  </a:lnTo>
                  <a:lnTo>
                    <a:pt x="3270250" y="1882775"/>
                  </a:lnTo>
                  <a:close/>
                  <a:moveTo>
                    <a:pt x="2635250" y="1862137"/>
                  </a:moveTo>
                  <a:lnTo>
                    <a:pt x="2635885" y="1868810"/>
                  </a:lnTo>
                  <a:lnTo>
                    <a:pt x="2636520" y="1875166"/>
                  </a:lnTo>
                  <a:lnTo>
                    <a:pt x="2637789" y="1881521"/>
                  </a:lnTo>
                  <a:lnTo>
                    <a:pt x="2639694" y="1887559"/>
                  </a:lnTo>
                  <a:lnTo>
                    <a:pt x="2641598" y="1893914"/>
                  </a:lnTo>
                  <a:lnTo>
                    <a:pt x="2644455" y="1900270"/>
                  </a:lnTo>
                  <a:lnTo>
                    <a:pt x="2647629" y="1906307"/>
                  </a:lnTo>
                  <a:lnTo>
                    <a:pt x="2650803" y="1912663"/>
                  </a:lnTo>
                  <a:lnTo>
                    <a:pt x="2654612" y="1918383"/>
                  </a:lnTo>
                  <a:lnTo>
                    <a:pt x="2659056" y="1924420"/>
                  </a:lnTo>
                  <a:lnTo>
                    <a:pt x="2663817" y="1930458"/>
                  </a:lnTo>
                  <a:lnTo>
                    <a:pt x="2668896" y="1936178"/>
                  </a:lnTo>
                  <a:lnTo>
                    <a:pt x="2673975" y="1941898"/>
                  </a:lnTo>
                  <a:lnTo>
                    <a:pt x="2680005" y="1947618"/>
                  </a:lnTo>
                  <a:lnTo>
                    <a:pt x="2686354" y="1953338"/>
                  </a:lnTo>
                  <a:lnTo>
                    <a:pt x="2692385" y="1958740"/>
                  </a:lnTo>
                  <a:lnTo>
                    <a:pt x="2692385" y="2069006"/>
                  </a:lnTo>
                  <a:lnTo>
                    <a:pt x="2695241" y="2071549"/>
                  </a:lnTo>
                  <a:lnTo>
                    <a:pt x="2698098" y="2074726"/>
                  </a:lnTo>
                  <a:lnTo>
                    <a:pt x="2705399" y="2081400"/>
                  </a:lnTo>
                  <a:lnTo>
                    <a:pt x="2714921" y="2088391"/>
                  </a:lnTo>
                  <a:lnTo>
                    <a:pt x="2725078" y="2095699"/>
                  </a:lnTo>
                  <a:lnTo>
                    <a:pt x="2737140" y="2103008"/>
                  </a:lnTo>
                  <a:lnTo>
                    <a:pt x="2748884" y="2109681"/>
                  </a:lnTo>
                  <a:lnTo>
                    <a:pt x="2761581" y="2116354"/>
                  </a:lnTo>
                  <a:lnTo>
                    <a:pt x="2773325" y="2121757"/>
                  </a:lnTo>
                  <a:lnTo>
                    <a:pt x="2773325" y="2007994"/>
                  </a:lnTo>
                  <a:lnTo>
                    <a:pt x="2792370" y="2016256"/>
                  </a:lnTo>
                  <a:lnTo>
                    <a:pt x="2812050" y="2024201"/>
                  </a:lnTo>
                  <a:lnTo>
                    <a:pt x="2832999" y="2031827"/>
                  </a:lnTo>
                  <a:lnTo>
                    <a:pt x="2854584" y="2038818"/>
                  </a:lnTo>
                  <a:lnTo>
                    <a:pt x="2854584" y="2151945"/>
                  </a:lnTo>
                  <a:lnTo>
                    <a:pt x="2873946" y="2157347"/>
                  </a:lnTo>
                  <a:lnTo>
                    <a:pt x="2893626" y="2162749"/>
                  </a:lnTo>
                  <a:lnTo>
                    <a:pt x="2914258" y="2167516"/>
                  </a:lnTo>
                  <a:lnTo>
                    <a:pt x="2935524" y="2172282"/>
                  </a:lnTo>
                  <a:lnTo>
                    <a:pt x="2935524" y="2060744"/>
                  </a:lnTo>
                  <a:lnTo>
                    <a:pt x="2955204" y="2064558"/>
                  </a:lnTo>
                  <a:lnTo>
                    <a:pt x="2974884" y="2068371"/>
                  </a:lnTo>
                  <a:lnTo>
                    <a:pt x="2995198" y="2071549"/>
                  </a:lnTo>
                  <a:lnTo>
                    <a:pt x="3016148" y="2075362"/>
                  </a:lnTo>
                  <a:lnTo>
                    <a:pt x="3016148" y="2186900"/>
                  </a:lnTo>
                  <a:lnTo>
                    <a:pt x="3035827" y="2189442"/>
                  </a:lnTo>
                  <a:lnTo>
                    <a:pt x="3056142" y="2191666"/>
                  </a:lnTo>
                  <a:lnTo>
                    <a:pt x="3076456" y="2194208"/>
                  </a:lnTo>
                  <a:lnTo>
                    <a:pt x="3097406" y="2196115"/>
                  </a:lnTo>
                  <a:lnTo>
                    <a:pt x="3097406" y="2084577"/>
                  </a:lnTo>
                  <a:lnTo>
                    <a:pt x="3117085" y="2086166"/>
                  </a:lnTo>
                  <a:lnTo>
                    <a:pt x="3137400" y="2087437"/>
                  </a:lnTo>
                  <a:lnTo>
                    <a:pt x="3157715" y="2088708"/>
                  </a:lnTo>
                  <a:lnTo>
                    <a:pt x="3178346" y="2089344"/>
                  </a:lnTo>
                  <a:lnTo>
                    <a:pt x="3178346" y="2200246"/>
                  </a:lnTo>
                  <a:lnTo>
                    <a:pt x="3201835" y="2201199"/>
                  </a:lnTo>
                  <a:lnTo>
                    <a:pt x="3225959" y="2201199"/>
                  </a:lnTo>
                  <a:lnTo>
                    <a:pt x="3258970" y="2200882"/>
                  </a:lnTo>
                  <a:lnTo>
                    <a:pt x="3258970" y="2089344"/>
                  </a:lnTo>
                  <a:lnTo>
                    <a:pt x="3291029" y="2088708"/>
                  </a:lnTo>
                  <a:lnTo>
                    <a:pt x="3322135" y="2087119"/>
                  </a:lnTo>
                  <a:lnTo>
                    <a:pt x="3352925" y="2084577"/>
                  </a:lnTo>
                  <a:lnTo>
                    <a:pt x="3383396" y="2082035"/>
                  </a:lnTo>
                  <a:lnTo>
                    <a:pt x="3412916" y="2078540"/>
                  </a:lnTo>
                  <a:lnTo>
                    <a:pt x="3441801" y="2074091"/>
                  </a:lnTo>
                  <a:lnTo>
                    <a:pt x="3470051" y="2069642"/>
                  </a:lnTo>
                  <a:lnTo>
                    <a:pt x="3497348" y="2064558"/>
                  </a:lnTo>
                  <a:lnTo>
                    <a:pt x="3524011" y="2058520"/>
                  </a:lnTo>
                  <a:lnTo>
                    <a:pt x="3549722" y="2052482"/>
                  </a:lnTo>
                  <a:lnTo>
                    <a:pt x="3574480" y="2046127"/>
                  </a:lnTo>
                  <a:lnTo>
                    <a:pt x="3598604" y="2038500"/>
                  </a:lnTo>
                  <a:lnTo>
                    <a:pt x="3621457" y="2030874"/>
                  </a:lnTo>
                  <a:lnTo>
                    <a:pt x="3643042" y="2023247"/>
                  </a:lnTo>
                  <a:lnTo>
                    <a:pt x="3663991" y="2014350"/>
                  </a:lnTo>
                  <a:lnTo>
                    <a:pt x="3683671" y="2005770"/>
                  </a:lnTo>
                  <a:lnTo>
                    <a:pt x="3683671" y="2119532"/>
                  </a:lnTo>
                  <a:lnTo>
                    <a:pt x="3692558" y="2115083"/>
                  </a:lnTo>
                  <a:lnTo>
                    <a:pt x="3701128" y="2110635"/>
                  </a:lnTo>
                  <a:lnTo>
                    <a:pt x="3709381" y="2105550"/>
                  </a:lnTo>
                  <a:lnTo>
                    <a:pt x="3717634" y="2100466"/>
                  </a:lnTo>
                  <a:lnTo>
                    <a:pt x="3725252" y="2095064"/>
                  </a:lnTo>
                  <a:lnTo>
                    <a:pt x="3732235" y="2089979"/>
                  </a:lnTo>
                  <a:lnTo>
                    <a:pt x="3738901" y="2084577"/>
                  </a:lnTo>
                  <a:lnTo>
                    <a:pt x="3744614" y="2079493"/>
                  </a:lnTo>
                  <a:lnTo>
                    <a:pt x="3744614" y="1970179"/>
                  </a:lnTo>
                  <a:lnTo>
                    <a:pt x="3752867" y="1964142"/>
                  </a:lnTo>
                  <a:lnTo>
                    <a:pt x="3760802" y="1958104"/>
                  </a:lnTo>
                  <a:lnTo>
                    <a:pt x="3767786" y="1951749"/>
                  </a:lnTo>
                  <a:lnTo>
                    <a:pt x="3774769" y="1945393"/>
                  </a:lnTo>
                  <a:lnTo>
                    <a:pt x="3781117" y="1939038"/>
                  </a:lnTo>
                  <a:lnTo>
                    <a:pt x="3786830" y="1932365"/>
                  </a:lnTo>
                  <a:lnTo>
                    <a:pt x="3792226" y="1925691"/>
                  </a:lnTo>
                  <a:lnTo>
                    <a:pt x="3796988" y="1919018"/>
                  </a:lnTo>
                  <a:lnTo>
                    <a:pt x="3801432" y="1912027"/>
                  </a:lnTo>
                  <a:lnTo>
                    <a:pt x="3805240" y="1905354"/>
                  </a:lnTo>
                  <a:lnTo>
                    <a:pt x="3808415" y="1898363"/>
                  </a:lnTo>
                  <a:lnTo>
                    <a:pt x="3811271" y="1891372"/>
                  </a:lnTo>
                  <a:lnTo>
                    <a:pt x="3813176" y="1884063"/>
                  </a:lnTo>
                  <a:lnTo>
                    <a:pt x="3814763" y="1877072"/>
                  </a:lnTo>
                  <a:lnTo>
                    <a:pt x="3816033" y="1869446"/>
                  </a:lnTo>
                  <a:lnTo>
                    <a:pt x="3816350" y="1862455"/>
                  </a:lnTo>
                  <a:lnTo>
                    <a:pt x="3816350" y="2010536"/>
                  </a:lnTo>
                  <a:lnTo>
                    <a:pt x="3816033" y="2010854"/>
                  </a:lnTo>
                  <a:lnTo>
                    <a:pt x="3815398" y="2019434"/>
                  </a:lnTo>
                  <a:lnTo>
                    <a:pt x="3814763" y="2025154"/>
                  </a:lnTo>
                  <a:lnTo>
                    <a:pt x="3813493" y="2030556"/>
                  </a:lnTo>
                  <a:lnTo>
                    <a:pt x="3811906" y="2036276"/>
                  </a:lnTo>
                  <a:lnTo>
                    <a:pt x="3810319" y="2041678"/>
                  </a:lnTo>
                  <a:lnTo>
                    <a:pt x="3808097" y="2046762"/>
                  </a:lnTo>
                  <a:lnTo>
                    <a:pt x="3805558" y="2052482"/>
                  </a:lnTo>
                  <a:lnTo>
                    <a:pt x="3803019" y="2057567"/>
                  </a:lnTo>
                  <a:lnTo>
                    <a:pt x="3799844" y="2062969"/>
                  </a:lnTo>
                  <a:lnTo>
                    <a:pt x="3796036" y="2068053"/>
                  </a:lnTo>
                  <a:lnTo>
                    <a:pt x="3792226" y="2073137"/>
                  </a:lnTo>
                  <a:lnTo>
                    <a:pt x="3788418" y="2078540"/>
                  </a:lnTo>
                  <a:lnTo>
                    <a:pt x="3783974" y="2083624"/>
                  </a:lnTo>
                  <a:lnTo>
                    <a:pt x="3779212" y="2088391"/>
                  </a:lnTo>
                  <a:lnTo>
                    <a:pt x="3774134" y="2093475"/>
                  </a:lnTo>
                  <a:lnTo>
                    <a:pt x="3768420" y="2098241"/>
                  </a:lnTo>
                  <a:lnTo>
                    <a:pt x="3763024" y="2103326"/>
                  </a:lnTo>
                  <a:lnTo>
                    <a:pt x="3750963" y="2112859"/>
                  </a:lnTo>
                  <a:lnTo>
                    <a:pt x="3737314" y="2121757"/>
                  </a:lnTo>
                  <a:lnTo>
                    <a:pt x="3722713" y="2130972"/>
                  </a:lnTo>
                  <a:lnTo>
                    <a:pt x="3707477" y="2139552"/>
                  </a:lnTo>
                  <a:lnTo>
                    <a:pt x="3690971" y="2147814"/>
                  </a:lnTo>
                  <a:lnTo>
                    <a:pt x="3673513" y="2156076"/>
                  </a:lnTo>
                  <a:lnTo>
                    <a:pt x="3655103" y="2163702"/>
                  </a:lnTo>
                  <a:lnTo>
                    <a:pt x="3635424" y="2171011"/>
                  </a:lnTo>
                  <a:lnTo>
                    <a:pt x="3615109" y="2178320"/>
                  </a:lnTo>
                  <a:lnTo>
                    <a:pt x="3593842" y="2184993"/>
                  </a:lnTo>
                  <a:lnTo>
                    <a:pt x="3571941" y="2191349"/>
                  </a:lnTo>
                  <a:lnTo>
                    <a:pt x="3549087" y="2197068"/>
                  </a:lnTo>
                  <a:lnTo>
                    <a:pt x="3525281" y="2202788"/>
                  </a:lnTo>
                  <a:lnTo>
                    <a:pt x="3501157" y="2207873"/>
                  </a:lnTo>
                  <a:lnTo>
                    <a:pt x="3476082" y="2212639"/>
                  </a:lnTo>
                  <a:lnTo>
                    <a:pt x="3450371" y="2217088"/>
                  </a:lnTo>
                  <a:lnTo>
                    <a:pt x="3424343" y="2220584"/>
                  </a:lnTo>
                  <a:lnTo>
                    <a:pt x="3397680" y="2224079"/>
                  </a:lnTo>
                  <a:lnTo>
                    <a:pt x="3370065" y="2226939"/>
                  </a:lnTo>
                  <a:lnTo>
                    <a:pt x="3341815" y="2229163"/>
                  </a:lnTo>
                  <a:lnTo>
                    <a:pt x="3313565" y="2231070"/>
                  </a:lnTo>
                  <a:lnTo>
                    <a:pt x="3284680" y="2232341"/>
                  </a:lnTo>
                  <a:lnTo>
                    <a:pt x="3255478" y="2233294"/>
                  </a:lnTo>
                  <a:lnTo>
                    <a:pt x="3225959" y="2233612"/>
                  </a:lnTo>
                  <a:lnTo>
                    <a:pt x="3195487" y="2233294"/>
                  </a:lnTo>
                  <a:lnTo>
                    <a:pt x="3165650" y="2232341"/>
                  </a:lnTo>
                  <a:lnTo>
                    <a:pt x="3136130" y="2231070"/>
                  </a:lnTo>
                  <a:lnTo>
                    <a:pt x="3106928" y="2229163"/>
                  </a:lnTo>
                  <a:lnTo>
                    <a:pt x="3078678" y="2226303"/>
                  </a:lnTo>
                  <a:lnTo>
                    <a:pt x="3050428" y="2223761"/>
                  </a:lnTo>
                  <a:lnTo>
                    <a:pt x="3022813" y="2220266"/>
                  </a:lnTo>
                  <a:lnTo>
                    <a:pt x="2996150" y="2216135"/>
                  </a:lnTo>
                  <a:lnTo>
                    <a:pt x="2970122" y="2211368"/>
                  </a:lnTo>
                  <a:lnTo>
                    <a:pt x="2944729" y="2206602"/>
                  </a:lnTo>
                  <a:lnTo>
                    <a:pt x="2919971" y="2201199"/>
                  </a:lnTo>
                  <a:lnTo>
                    <a:pt x="2895847" y="2195797"/>
                  </a:lnTo>
                  <a:lnTo>
                    <a:pt x="2872994" y="2189442"/>
                  </a:lnTo>
                  <a:lnTo>
                    <a:pt x="2850775" y="2182769"/>
                  </a:lnTo>
                  <a:lnTo>
                    <a:pt x="2829190" y="2175460"/>
                  </a:lnTo>
                  <a:lnTo>
                    <a:pt x="2808876" y="2168469"/>
                  </a:lnTo>
                  <a:lnTo>
                    <a:pt x="2789196" y="2160525"/>
                  </a:lnTo>
                  <a:lnTo>
                    <a:pt x="2770469" y="2152580"/>
                  </a:lnTo>
                  <a:lnTo>
                    <a:pt x="2753328" y="2144001"/>
                  </a:lnTo>
                  <a:lnTo>
                    <a:pt x="2736823" y="2135103"/>
                  </a:lnTo>
                  <a:lnTo>
                    <a:pt x="2721269" y="2126205"/>
                  </a:lnTo>
                  <a:lnTo>
                    <a:pt x="2706986" y="2116990"/>
                  </a:lnTo>
                  <a:lnTo>
                    <a:pt x="2693972" y="2107139"/>
                  </a:lnTo>
                  <a:lnTo>
                    <a:pt x="2688258" y="2102372"/>
                  </a:lnTo>
                  <a:lnTo>
                    <a:pt x="2682227" y="2097288"/>
                  </a:lnTo>
                  <a:lnTo>
                    <a:pt x="2676831" y="2092522"/>
                  </a:lnTo>
                  <a:lnTo>
                    <a:pt x="2671753" y="2087437"/>
                  </a:lnTo>
                  <a:lnTo>
                    <a:pt x="2666991" y="2082353"/>
                  </a:lnTo>
                  <a:lnTo>
                    <a:pt x="2662548" y="2076951"/>
                  </a:lnTo>
                  <a:lnTo>
                    <a:pt x="2658104" y="2071549"/>
                  </a:lnTo>
                  <a:lnTo>
                    <a:pt x="2654612" y="2066464"/>
                  </a:lnTo>
                  <a:lnTo>
                    <a:pt x="2651121" y="2061062"/>
                  </a:lnTo>
                  <a:lnTo>
                    <a:pt x="2647947" y="2055342"/>
                  </a:lnTo>
                  <a:lnTo>
                    <a:pt x="2645090" y="2050258"/>
                  </a:lnTo>
                  <a:lnTo>
                    <a:pt x="2642868" y="2044856"/>
                  </a:lnTo>
                  <a:lnTo>
                    <a:pt x="2640329" y="2039454"/>
                  </a:lnTo>
                  <a:lnTo>
                    <a:pt x="2638742" y="2033416"/>
                  </a:lnTo>
                  <a:lnTo>
                    <a:pt x="2637789" y="2027696"/>
                  </a:lnTo>
                  <a:lnTo>
                    <a:pt x="2636520" y="2022294"/>
                  </a:lnTo>
                  <a:lnTo>
                    <a:pt x="2636202" y="2016256"/>
                  </a:lnTo>
                  <a:lnTo>
                    <a:pt x="2635885" y="2010854"/>
                  </a:lnTo>
                  <a:lnTo>
                    <a:pt x="2635250" y="2010854"/>
                  </a:lnTo>
                  <a:lnTo>
                    <a:pt x="2635250" y="1862137"/>
                  </a:lnTo>
                  <a:close/>
                  <a:moveTo>
                    <a:pt x="3815353" y="1849331"/>
                  </a:moveTo>
                  <a:lnTo>
                    <a:pt x="3816061" y="1854393"/>
                  </a:lnTo>
                  <a:lnTo>
                    <a:pt x="3816350" y="1860279"/>
                  </a:lnTo>
                  <a:lnTo>
                    <a:pt x="3816061" y="1862137"/>
                  </a:lnTo>
                  <a:lnTo>
                    <a:pt x="3816061" y="1859040"/>
                  </a:lnTo>
                  <a:lnTo>
                    <a:pt x="3815773" y="1853154"/>
                  </a:lnTo>
                  <a:lnTo>
                    <a:pt x="3815353" y="1849331"/>
                  </a:lnTo>
                  <a:close/>
                  <a:moveTo>
                    <a:pt x="2636143" y="1848861"/>
                  </a:moveTo>
                  <a:lnTo>
                    <a:pt x="2635885" y="1853247"/>
                  </a:lnTo>
                  <a:lnTo>
                    <a:pt x="2635250" y="1859280"/>
                  </a:lnTo>
                  <a:lnTo>
                    <a:pt x="2635250" y="1854517"/>
                  </a:lnTo>
                  <a:lnTo>
                    <a:pt x="2636143" y="1848861"/>
                  </a:lnTo>
                  <a:close/>
                  <a:moveTo>
                    <a:pt x="3814618" y="1842622"/>
                  </a:moveTo>
                  <a:lnTo>
                    <a:pt x="3815195" y="1847888"/>
                  </a:lnTo>
                  <a:lnTo>
                    <a:pt x="3815353" y="1849331"/>
                  </a:lnTo>
                  <a:lnTo>
                    <a:pt x="3815195" y="1848198"/>
                  </a:lnTo>
                  <a:lnTo>
                    <a:pt x="3814618" y="1842622"/>
                  </a:lnTo>
                  <a:close/>
                  <a:moveTo>
                    <a:pt x="2638425" y="1836737"/>
                  </a:moveTo>
                  <a:lnTo>
                    <a:pt x="2636838" y="1842770"/>
                  </a:lnTo>
                  <a:lnTo>
                    <a:pt x="2636202" y="1848485"/>
                  </a:lnTo>
                  <a:lnTo>
                    <a:pt x="2636143" y="1848861"/>
                  </a:lnTo>
                  <a:lnTo>
                    <a:pt x="2636202" y="1847850"/>
                  </a:lnTo>
                  <a:lnTo>
                    <a:pt x="2636838" y="1842452"/>
                  </a:lnTo>
                  <a:lnTo>
                    <a:pt x="2638425" y="1836737"/>
                  </a:lnTo>
                  <a:close/>
                  <a:moveTo>
                    <a:pt x="3187700" y="1751012"/>
                  </a:moveTo>
                  <a:lnTo>
                    <a:pt x="3187700" y="1827212"/>
                  </a:lnTo>
                  <a:lnTo>
                    <a:pt x="3172031" y="1824063"/>
                  </a:lnTo>
                  <a:lnTo>
                    <a:pt x="3153163" y="1820285"/>
                  </a:lnTo>
                  <a:lnTo>
                    <a:pt x="3144209" y="1818396"/>
                  </a:lnTo>
                  <a:lnTo>
                    <a:pt x="3136535" y="1816191"/>
                  </a:lnTo>
                  <a:lnTo>
                    <a:pt x="3129179" y="1813987"/>
                  </a:lnTo>
                  <a:lnTo>
                    <a:pt x="3122144" y="1811153"/>
                  </a:lnTo>
                  <a:lnTo>
                    <a:pt x="3115749" y="1808005"/>
                  </a:lnTo>
                  <a:lnTo>
                    <a:pt x="3109673" y="1804541"/>
                  </a:lnTo>
                  <a:lnTo>
                    <a:pt x="3106475" y="1801707"/>
                  </a:lnTo>
                  <a:lnTo>
                    <a:pt x="3103917" y="1799503"/>
                  </a:lnTo>
                  <a:lnTo>
                    <a:pt x="3101998" y="1796669"/>
                  </a:lnTo>
                  <a:lnTo>
                    <a:pt x="3100399" y="1793835"/>
                  </a:lnTo>
                  <a:lnTo>
                    <a:pt x="3099120" y="1791001"/>
                  </a:lnTo>
                  <a:lnTo>
                    <a:pt x="3098800" y="1788167"/>
                  </a:lnTo>
                  <a:lnTo>
                    <a:pt x="3098800" y="1785334"/>
                  </a:lnTo>
                  <a:lnTo>
                    <a:pt x="3099120" y="1782500"/>
                  </a:lnTo>
                  <a:lnTo>
                    <a:pt x="3099759" y="1779351"/>
                  </a:lnTo>
                  <a:lnTo>
                    <a:pt x="3101358" y="1777147"/>
                  </a:lnTo>
                  <a:lnTo>
                    <a:pt x="3103597" y="1774313"/>
                  </a:lnTo>
                  <a:lnTo>
                    <a:pt x="3105835" y="1771794"/>
                  </a:lnTo>
                  <a:lnTo>
                    <a:pt x="3108713" y="1769275"/>
                  </a:lnTo>
                  <a:lnTo>
                    <a:pt x="3112231" y="1767386"/>
                  </a:lnTo>
                  <a:lnTo>
                    <a:pt x="3116068" y="1765182"/>
                  </a:lnTo>
                  <a:lnTo>
                    <a:pt x="3120545" y="1763607"/>
                  </a:lnTo>
                  <a:lnTo>
                    <a:pt x="3127581" y="1760773"/>
                  </a:lnTo>
                  <a:lnTo>
                    <a:pt x="3135255" y="1758884"/>
                  </a:lnTo>
                  <a:lnTo>
                    <a:pt x="3143250" y="1756680"/>
                  </a:lnTo>
                  <a:lnTo>
                    <a:pt x="3151564" y="1755106"/>
                  </a:lnTo>
                  <a:lnTo>
                    <a:pt x="3160199" y="1753531"/>
                  </a:lnTo>
                  <a:lnTo>
                    <a:pt x="3169472" y="1752587"/>
                  </a:lnTo>
                  <a:lnTo>
                    <a:pt x="3178426" y="1751642"/>
                  </a:lnTo>
                  <a:lnTo>
                    <a:pt x="3187700" y="1751012"/>
                  </a:lnTo>
                  <a:close/>
                  <a:moveTo>
                    <a:pt x="3203106" y="1692876"/>
                  </a:moveTo>
                  <a:lnTo>
                    <a:pt x="3200250" y="1693193"/>
                  </a:lnTo>
                  <a:lnTo>
                    <a:pt x="3197710" y="1693827"/>
                  </a:lnTo>
                  <a:lnTo>
                    <a:pt x="3194854" y="1694144"/>
                  </a:lnTo>
                  <a:lnTo>
                    <a:pt x="3192949" y="1694778"/>
                  </a:lnTo>
                  <a:lnTo>
                    <a:pt x="3191045" y="1696045"/>
                  </a:lnTo>
                  <a:lnTo>
                    <a:pt x="3189458" y="1697313"/>
                  </a:lnTo>
                  <a:lnTo>
                    <a:pt x="3188506" y="1698581"/>
                  </a:lnTo>
                  <a:lnTo>
                    <a:pt x="3188188" y="1699532"/>
                  </a:lnTo>
                  <a:lnTo>
                    <a:pt x="3188188" y="1720450"/>
                  </a:lnTo>
                  <a:lnTo>
                    <a:pt x="3171684" y="1721718"/>
                  </a:lnTo>
                  <a:lnTo>
                    <a:pt x="3155179" y="1723620"/>
                  </a:lnTo>
                  <a:lnTo>
                    <a:pt x="3139309" y="1726155"/>
                  </a:lnTo>
                  <a:lnTo>
                    <a:pt x="3123756" y="1728691"/>
                  </a:lnTo>
                  <a:lnTo>
                    <a:pt x="3108838" y="1731860"/>
                  </a:lnTo>
                  <a:lnTo>
                    <a:pt x="3095190" y="1735347"/>
                  </a:lnTo>
                  <a:lnTo>
                    <a:pt x="3081542" y="1739784"/>
                  </a:lnTo>
                  <a:lnTo>
                    <a:pt x="3069480" y="1744538"/>
                  </a:lnTo>
                  <a:lnTo>
                    <a:pt x="3061228" y="1748342"/>
                  </a:lnTo>
                  <a:lnTo>
                    <a:pt x="3053293" y="1752462"/>
                  </a:lnTo>
                  <a:lnTo>
                    <a:pt x="3046310" y="1756582"/>
                  </a:lnTo>
                  <a:lnTo>
                    <a:pt x="3040280" y="1761019"/>
                  </a:lnTo>
                  <a:lnTo>
                    <a:pt x="3034884" y="1765774"/>
                  </a:lnTo>
                  <a:lnTo>
                    <a:pt x="3030440" y="1770528"/>
                  </a:lnTo>
                  <a:lnTo>
                    <a:pt x="3026949" y="1775282"/>
                  </a:lnTo>
                  <a:lnTo>
                    <a:pt x="3024092" y="1780353"/>
                  </a:lnTo>
                  <a:lnTo>
                    <a:pt x="3022505" y="1785107"/>
                  </a:lnTo>
                  <a:lnTo>
                    <a:pt x="3021235" y="1790179"/>
                  </a:lnTo>
                  <a:lnTo>
                    <a:pt x="3021235" y="1794933"/>
                  </a:lnTo>
                  <a:lnTo>
                    <a:pt x="3022505" y="1800004"/>
                  </a:lnTo>
                  <a:lnTo>
                    <a:pt x="3024092" y="1805075"/>
                  </a:lnTo>
                  <a:lnTo>
                    <a:pt x="3026949" y="1809829"/>
                  </a:lnTo>
                  <a:lnTo>
                    <a:pt x="3030758" y="1814583"/>
                  </a:lnTo>
                  <a:lnTo>
                    <a:pt x="3035519" y="1819338"/>
                  </a:lnTo>
                  <a:lnTo>
                    <a:pt x="3040597" y="1823775"/>
                  </a:lnTo>
                  <a:lnTo>
                    <a:pt x="3046310" y="1827578"/>
                  </a:lnTo>
                  <a:lnTo>
                    <a:pt x="3052976" y="1831065"/>
                  </a:lnTo>
                  <a:lnTo>
                    <a:pt x="3059958" y="1835185"/>
                  </a:lnTo>
                  <a:lnTo>
                    <a:pt x="3067893" y="1838354"/>
                  </a:lnTo>
                  <a:lnTo>
                    <a:pt x="3076146" y="1841524"/>
                  </a:lnTo>
                  <a:lnTo>
                    <a:pt x="3084716" y="1844059"/>
                  </a:lnTo>
                  <a:lnTo>
                    <a:pt x="3094555" y="1846595"/>
                  </a:lnTo>
                  <a:lnTo>
                    <a:pt x="3130104" y="1853885"/>
                  </a:lnTo>
                  <a:lnTo>
                    <a:pt x="3188188" y="1865929"/>
                  </a:lnTo>
                  <a:lnTo>
                    <a:pt x="3188188" y="1956259"/>
                  </a:lnTo>
                  <a:lnTo>
                    <a:pt x="3173588" y="1954357"/>
                  </a:lnTo>
                  <a:lnTo>
                    <a:pt x="3159305" y="1952455"/>
                  </a:lnTo>
                  <a:lnTo>
                    <a:pt x="3152005" y="1951187"/>
                  </a:lnTo>
                  <a:lnTo>
                    <a:pt x="3144070" y="1949603"/>
                  </a:lnTo>
                  <a:lnTo>
                    <a:pt x="3127565" y="1945799"/>
                  </a:lnTo>
                  <a:lnTo>
                    <a:pt x="3111695" y="1941362"/>
                  </a:lnTo>
                  <a:lnTo>
                    <a:pt x="3098681" y="1936608"/>
                  </a:lnTo>
                  <a:lnTo>
                    <a:pt x="3095190" y="1935657"/>
                  </a:lnTo>
                  <a:lnTo>
                    <a:pt x="3091699" y="1934072"/>
                  </a:lnTo>
                  <a:lnTo>
                    <a:pt x="3088842" y="1932805"/>
                  </a:lnTo>
                  <a:lnTo>
                    <a:pt x="3088524" y="1932488"/>
                  </a:lnTo>
                  <a:lnTo>
                    <a:pt x="3084398" y="1929952"/>
                  </a:lnTo>
                  <a:lnTo>
                    <a:pt x="3082176" y="1928684"/>
                  </a:lnTo>
                  <a:lnTo>
                    <a:pt x="3079637" y="1927733"/>
                  </a:lnTo>
                  <a:lnTo>
                    <a:pt x="3077415" y="1926783"/>
                  </a:lnTo>
                  <a:lnTo>
                    <a:pt x="3074559" y="1926149"/>
                  </a:lnTo>
                  <a:lnTo>
                    <a:pt x="3068211" y="1925198"/>
                  </a:lnTo>
                  <a:lnTo>
                    <a:pt x="3061863" y="1924881"/>
                  </a:lnTo>
                  <a:lnTo>
                    <a:pt x="3055197" y="1925515"/>
                  </a:lnTo>
                  <a:lnTo>
                    <a:pt x="3048532" y="1926466"/>
                  </a:lnTo>
                  <a:lnTo>
                    <a:pt x="3042184" y="1928050"/>
                  </a:lnTo>
                  <a:lnTo>
                    <a:pt x="3035836" y="1929952"/>
                  </a:lnTo>
                  <a:lnTo>
                    <a:pt x="3030123" y="1932488"/>
                  </a:lnTo>
                  <a:lnTo>
                    <a:pt x="3025044" y="1934706"/>
                  </a:lnTo>
                  <a:lnTo>
                    <a:pt x="3020918" y="1937559"/>
                  </a:lnTo>
                  <a:lnTo>
                    <a:pt x="3017427" y="1940728"/>
                  </a:lnTo>
                  <a:lnTo>
                    <a:pt x="3016157" y="1941679"/>
                  </a:lnTo>
                  <a:lnTo>
                    <a:pt x="3015522" y="1943264"/>
                  </a:lnTo>
                  <a:lnTo>
                    <a:pt x="3015205" y="1944849"/>
                  </a:lnTo>
                  <a:lnTo>
                    <a:pt x="3015205" y="1946116"/>
                  </a:lnTo>
                  <a:lnTo>
                    <a:pt x="3015205" y="1947701"/>
                  </a:lnTo>
                  <a:lnTo>
                    <a:pt x="3015840" y="1948969"/>
                  </a:lnTo>
                  <a:lnTo>
                    <a:pt x="3017109" y="1950554"/>
                  </a:lnTo>
                  <a:lnTo>
                    <a:pt x="3018696" y="1951504"/>
                  </a:lnTo>
                  <a:lnTo>
                    <a:pt x="3025044" y="1955625"/>
                  </a:lnTo>
                  <a:lnTo>
                    <a:pt x="3032027" y="1959428"/>
                  </a:lnTo>
                  <a:lnTo>
                    <a:pt x="3039962" y="1962915"/>
                  </a:lnTo>
                  <a:lnTo>
                    <a:pt x="3048532" y="1966084"/>
                  </a:lnTo>
                  <a:lnTo>
                    <a:pt x="3057737" y="1969253"/>
                  </a:lnTo>
                  <a:lnTo>
                    <a:pt x="3067576" y="1972106"/>
                  </a:lnTo>
                  <a:lnTo>
                    <a:pt x="3077733" y="1974959"/>
                  </a:lnTo>
                  <a:lnTo>
                    <a:pt x="3088842" y="1977177"/>
                  </a:lnTo>
                  <a:lnTo>
                    <a:pt x="3100268" y="1979713"/>
                  </a:lnTo>
                  <a:lnTo>
                    <a:pt x="3111695" y="1981614"/>
                  </a:lnTo>
                  <a:lnTo>
                    <a:pt x="3123756" y="1983516"/>
                  </a:lnTo>
                  <a:lnTo>
                    <a:pt x="3136452" y="1985101"/>
                  </a:lnTo>
                  <a:lnTo>
                    <a:pt x="3149148" y="1986369"/>
                  </a:lnTo>
                  <a:lnTo>
                    <a:pt x="3162162" y="1987636"/>
                  </a:lnTo>
                  <a:lnTo>
                    <a:pt x="3188188" y="1989538"/>
                  </a:lnTo>
                  <a:lnTo>
                    <a:pt x="3188188" y="2009823"/>
                  </a:lnTo>
                  <a:lnTo>
                    <a:pt x="3188506" y="2011407"/>
                  </a:lnTo>
                  <a:lnTo>
                    <a:pt x="3189458" y="2012675"/>
                  </a:lnTo>
                  <a:lnTo>
                    <a:pt x="3191045" y="2013626"/>
                  </a:lnTo>
                  <a:lnTo>
                    <a:pt x="3192949" y="2014577"/>
                  </a:lnTo>
                  <a:lnTo>
                    <a:pt x="3194854" y="2015528"/>
                  </a:lnTo>
                  <a:lnTo>
                    <a:pt x="3197710" y="2015845"/>
                  </a:lnTo>
                  <a:lnTo>
                    <a:pt x="3200250" y="2016162"/>
                  </a:lnTo>
                  <a:lnTo>
                    <a:pt x="3203106" y="2016479"/>
                  </a:lnTo>
                  <a:lnTo>
                    <a:pt x="3254843" y="2016479"/>
                  </a:lnTo>
                  <a:lnTo>
                    <a:pt x="3258017" y="2016162"/>
                  </a:lnTo>
                  <a:lnTo>
                    <a:pt x="3260556" y="2015845"/>
                  </a:lnTo>
                  <a:lnTo>
                    <a:pt x="3263413" y="2015528"/>
                  </a:lnTo>
                  <a:lnTo>
                    <a:pt x="3265317" y="2014577"/>
                  </a:lnTo>
                  <a:lnTo>
                    <a:pt x="3267539" y="2013626"/>
                  </a:lnTo>
                  <a:lnTo>
                    <a:pt x="3269126" y="2012675"/>
                  </a:lnTo>
                  <a:lnTo>
                    <a:pt x="3269761" y="2011407"/>
                  </a:lnTo>
                  <a:lnTo>
                    <a:pt x="3270078" y="2009823"/>
                  </a:lnTo>
                  <a:lnTo>
                    <a:pt x="3270078" y="1988587"/>
                  </a:lnTo>
                  <a:lnTo>
                    <a:pt x="3286265" y="1987636"/>
                  </a:lnTo>
                  <a:lnTo>
                    <a:pt x="3302136" y="1986369"/>
                  </a:lnTo>
                  <a:lnTo>
                    <a:pt x="3317371" y="1984467"/>
                  </a:lnTo>
                  <a:lnTo>
                    <a:pt x="3331971" y="1981931"/>
                  </a:lnTo>
                  <a:lnTo>
                    <a:pt x="3345937" y="1979079"/>
                  </a:lnTo>
                  <a:lnTo>
                    <a:pt x="3358950" y="1976543"/>
                  </a:lnTo>
                  <a:lnTo>
                    <a:pt x="3370694" y="1973057"/>
                  </a:lnTo>
                  <a:lnTo>
                    <a:pt x="3381486" y="1968937"/>
                  </a:lnTo>
                  <a:lnTo>
                    <a:pt x="3390056" y="1965450"/>
                  </a:lnTo>
                  <a:lnTo>
                    <a:pt x="3398308" y="1961964"/>
                  </a:lnTo>
                  <a:lnTo>
                    <a:pt x="3405291" y="1957843"/>
                  </a:lnTo>
                  <a:lnTo>
                    <a:pt x="3411956" y="1953723"/>
                  </a:lnTo>
                  <a:lnTo>
                    <a:pt x="3417670" y="1949286"/>
                  </a:lnTo>
                  <a:lnTo>
                    <a:pt x="3422748" y="1944849"/>
                  </a:lnTo>
                  <a:lnTo>
                    <a:pt x="3427192" y="1940094"/>
                  </a:lnTo>
                  <a:lnTo>
                    <a:pt x="3430683" y="1935657"/>
                  </a:lnTo>
                  <a:lnTo>
                    <a:pt x="3433540" y="1930903"/>
                  </a:lnTo>
                  <a:lnTo>
                    <a:pt x="3435444" y="1926149"/>
                  </a:lnTo>
                  <a:lnTo>
                    <a:pt x="3436396" y="1921078"/>
                  </a:lnTo>
                  <a:lnTo>
                    <a:pt x="3437031" y="1916323"/>
                  </a:lnTo>
                  <a:lnTo>
                    <a:pt x="3436079" y="1910935"/>
                  </a:lnTo>
                  <a:lnTo>
                    <a:pt x="3434492" y="1905864"/>
                  </a:lnTo>
                  <a:lnTo>
                    <a:pt x="3432270" y="1901110"/>
                  </a:lnTo>
                  <a:lnTo>
                    <a:pt x="3429096" y="1896039"/>
                  </a:lnTo>
                  <a:lnTo>
                    <a:pt x="3426557" y="1893820"/>
                  </a:lnTo>
                  <a:lnTo>
                    <a:pt x="3424335" y="1890968"/>
                  </a:lnTo>
                  <a:lnTo>
                    <a:pt x="3418304" y="1886530"/>
                  </a:lnTo>
                  <a:lnTo>
                    <a:pt x="3411639" y="1882093"/>
                  </a:lnTo>
                  <a:lnTo>
                    <a:pt x="3404339" y="1877973"/>
                  </a:lnTo>
                  <a:lnTo>
                    <a:pt x="3395451" y="1874169"/>
                  </a:lnTo>
                  <a:lnTo>
                    <a:pt x="3385929" y="1870683"/>
                  </a:lnTo>
                  <a:lnTo>
                    <a:pt x="3375772" y="1866880"/>
                  </a:lnTo>
                  <a:lnTo>
                    <a:pt x="3365298" y="1863710"/>
                  </a:lnTo>
                  <a:lnTo>
                    <a:pt x="3354189" y="1860541"/>
                  </a:lnTo>
                  <a:lnTo>
                    <a:pt x="3342763" y="1858005"/>
                  </a:lnTo>
                  <a:lnTo>
                    <a:pt x="3318640" y="1852300"/>
                  </a:lnTo>
                  <a:lnTo>
                    <a:pt x="3294200" y="1847546"/>
                  </a:lnTo>
                  <a:lnTo>
                    <a:pt x="3270078" y="1843426"/>
                  </a:lnTo>
                  <a:lnTo>
                    <a:pt x="3270078" y="1752779"/>
                  </a:lnTo>
                  <a:lnTo>
                    <a:pt x="3291026" y="1755631"/>
                  </a:lnTo>
                  <a:lnTo>
                    <a:pt x="3298961" y="1756582"/>
                  </a:lnTo>
                  <a:lnTo>
                    <a:pt x="3306896" y="1758801"/>
                  </a:lnTo>
                  <a:lnTo>
                    <a:pt x="3323719" y="1762921"/>
                  </a:lnTo>
                  <a:lnTo>
                    <a:pt x="3339589" y="1767992"/>
                  </a:lnTo>
                  <a:lnTo>
                    <a:pt x="3352920" y="1772746"/>
                  </a:lnTo>
                  <a:lnTo>
                    <a:pt x="3360537" y="1775599"/>
                  </a:lnTo>
                  <a:lnTo>
                    <a:pt x="3363076" y="1777184"/>
                  </a:lnTo>
                  <a:lnTo>
                    <a:pt x="3367203" y="1779402"/>
                  </a:lnTo>
                  <a:lnTo>
                    <a:pt x="3369424" y="1780670"/>
                  </a:lnTo>
                  <a:lnTo>
                    <a:pt x="3371964" y="1781938"/>
                  </a:lnTo>
                  <a:lnTo>
                    <a:pt x="3374186" y="1783206"/>
                  </a:lnTo>
                  <a:lnTo>
                    <a:pt x="3377042" y="1783523"/>
                  </a:lnTo>
                  <a:lnTo>
                    <a:pt x="3383390" y="1784157"/>
                  </a:lnTo>
                  <a:lnTo>
                    <a:pt x="3389738" y="1784790"/>
                  </a:lnTo>
                  <a:lnTo>
                    <a:pt x="3396404" y="1784157"/>
                  </a:lnTo>
                  <a:lnTo>
                    <a:pt x="3403069" y="1783206"/>
                  </a:lnTo>
                  <a:lnTo>
                    <a:pt x="3409417" y="1781621"/>
                  </a:lnTo>
                  <a:lnTo>
                    <a:pt x="3415765" y="1779402"/>
                  </a:lnTo>
                  <a:lnTo>
                    <a:pt x="3421478" y="1777184"/>
                  </a:lnTo>
                  <a:lnTo>
                    <a:pt x="3426557" y="1774965"/>
                  </a:lnTo>
                  <a:lnTo>
                    <a:pt x="3430683" y="1772113"/>
                  </a:lnTo>
                  <a:lnTo>
                    <a:pt x="3434174" y="1769260"/>
                  </a:lnTo>
                  <a:lnTo>
                    <a:pt x="3435127" y="1767675"/>
                  </a:lnTo>
                  <a:lnTo>
                    <a:pt x="3436079" y="1766091"/>
                  </a:lnTo>
                  <a:lnTo>
                    <a:pt x="3436396" y="1765140"/>
                  </a:lnTo>
                  <a:lnTo>
                    <a:pt x="3436396" y="1763555"/>
                  </a:lnTo>
                  <a:lnTo>
                    <a:pt x="3436079" y="1761970"/>
                  </a:lnTo>
                  <a:lnTo>
                    <a:pt x="3435761" y="1760702"/>
                  </a:lnTo>
                  <a:lnTo>
                    <a:pt x="3434492" y="1759118"/>
                  </a:lnTo>
                  <a:lnTo>
                    <a:pt x="3432905" y="1757850"/>
                  </a:lnTo>
                  <a:lnTo>
                    <a:pt x="3428144" y="1754997"/>
                  </a:lnTo>
                  <a:lnTo>
                    <a:pt x="3423065" y="1752145"/>
                  </a:lnTo>
                  <a:lnTo>
                    <a:pt x="3417352" y="1749292"/>
                  </a:lnTo>
                  <a:lnTo>
                    <a:pt x="3410369" y="1746440"/>
                  </a:lnTo>
                  <a:lnTo>
                    <a:pt x="3403386" y="1743587"/>
                  </a:lnTo>
                  <a:lnTo>
                    <a:pt x="3396404" y="1741369"/>
                  </a:lnTo>
                  <a:lnTo>
                    <a:pt x="3380534" y="1736614"/>
                  </a:lnTo>
                  <a:lnTo>
                    <a:pt x="3363711" y="1732177"/>
                  </a:lnTo>
                  <a:lnTo>
                    <a:pt x="3346572" y="1728374"/>
                  </a:lnTo>
                  <a:lnTo>
                    <a:pt x="3329749" y="1725204"/>
                  </a:lnTo>
                  <a:lnTo>
                    <a:pt x="3313562" y="1723303"/>
                  </a:lnTo>
                  <a:lnTo>
                    <a:pt x="3292296" y="1720767"/>
                  </a:lnTo>
                  <a:lnTo>
                    <a:pt x="3270078" y="1719182"/>
                  </a:lnTo>
                  <a:lnTo>
                    <a:pt x="3270078" y="1699532"/>
                  </a:lnTo>
                  <a:lnTo>
                    <a:pt x="3269761" y="1698581"/>
                  </a:lnTo>
                  <a:lnTo>
                    <a:pt x="3269126" y="1697313"/>
                  </a:lnTo>
                  <a:lnTo>
                    <a:pt x="3267539" y="1696045"/>
                  </a:lnTo>
                  <a:lnTo>
                    <a:pt x="3265317" y="1694778"/>
                  </a:lnTo>
                  <a:lnTo>
                    <a:pt x="3263413" y="1694144"/>
                  </a:lnTo>
                  <a:lnTo>
                    <a:pt x="3260556" y="1693827"/>
                  </a:lnTo>
                  <a:lnTo>
                    <a:pt x="3258017" y="1693193"/>
                  </a:lnTo>
                  <a:lnTo>
                    <a:pt x="3254843" y="1692876"/>
                  </a:lnTo>
                  <a:lnTo>
                    <a:pt x="3203106" y="1692876"/>
                  </a:lnTo>
                  <a:close/>
                  <a:moveTo>
                    <a:pt x="3225959" y="1673225"/>
                  </a:moveTo>
                  <a:lnTo>
                    <a:pt x="3251986" y="1673542"/>
                  </a:lnTo>
                  <a:lnTo>
                    <a:pt x="3278013" y="1674493"/>
                  </a:lnTo>
                  <a:lnTo>
                    <a:pt x="3303722" y="1675444"/>
                  </a:lnTo>
                  <a:lnTo>
                    <a:pt x="3328480" y="1677028"/>
                  </a:lnTo>
                  <a:lnTo>
                    <a:pt x="3353237" y="1679247"/>
                  </a:lnTo>
                  <a:lnTo>
                    <a:pt x="3377360" y="1681466"/>
                  </a:lnTo>
                  <a:lnTo>
                    <a:pt x="3401165" y="1684318"/>
                  </a:lnTo>
                  <a:lnTo>
                    <a:pt x="3424335" y="1687805"/>
                  </a:lnTo>
                  <a:lnTo>
                    <a:pt x="3446870" y="1691291"/>
                  </a:lnTo>
                  <a:lnTo>
                    <a:pt x="3468771" y="1695411"/>
                  </a:lnTo>
                  <a:lnTo>
                    <a:pt x="3490037" y="1699532"/>
                  </a:lnTo>
                  <a:lnTo>
                    <a:pt x="3510668" y="1704286"/>
                  </a:lnTo>
                  <a:lnTo>
                    <a:pt x="3530664" y="1709357"/>
                  </a:lnTo>
                  <a:lnTo>
                    <a:pt x="3550026" y="1715062"/>
                  </a:lnTo>
                  <a:lnTo>
                    <a:pt x="3568752" y="1720450"/>
                  </a:lnTo>
                  <a:lnTo>
                    <a:pt x="3586527" y="1726789"/>
                  </a:lnTo>
                  <a:lnTo>
                    <a:pt x="3603349" y="1733128"/>
                  </a:lnTo>
                  <a:lnTo>
                    <a:pt x="3619219" y="1739467"/>
                  </a:lnTo>
                  <a:lnTo>
                    <a:pt x="3634454" y="1746440"/>
                  </a:lnTo>
                  <a:lnTo>
                    <a:pt x="3648738" y="1753413"/>
                  </a:lnTo>
                  <a:lnTo>
                    <a:pt x="3661751" y="1760702"/>
                  </a:lnTo>
                  <a:lnTo>
                    <a:pt x="3673812" y="1768626"/>
                  </a:lnTo>
                  <a:lnTo>
                    <a:pt x="3685239" y="1776550"/>
                  </a:lnTo>
                  <a:lnTo>
                    <a:pt x="3695713" y="1784157"/>
                  </a:lnTo>
                  <a:lnTo>
                    <a:pt x="3704600" y="1792397"/>
                  </a:lnTo>
                  <a:lnTo>
                    <a:pt x="3708726" y="1796834"/>
                  </a:lnTo>
                  <a:lnTo>
                    <a:pt x="3712535" y="1800955"/>
                  </a:lnTo>
                  <a:lnTo>
                    <a:pt x="3716027" y="1805075"/>
                  </a:lnTo>
                  <a:lnTo>
                    <a:pt x="3719518" y="1809512"/>
                  </a:lnTo>
                  <a:lnTo>
                    <a:pt x="3722375" y="1813950"/>
                  </a:lnTo>
                  <a:lnTo>
                    <a:pt x="3725231" y="1818704"/>
                  </a:lnTo>
                  <a:lnTo>
                    <a:pt x="3727453" y="1822824"/>
                  </a:lnTo>
                  <a:lnTo>
                    <a:pt x="3729357" y="1827261"/>
                  </a:lnTo>
                  <a:lnTo>
                    <a:pt x="3731579" y="1832015"/>
                  </a:lnTo>
                  <a:lnTo>
                    <a:pt x="3733166" y="1836136"/>
                  </a:lnTo>
                  <a:lnTo>
                    <a:pt x="3733801" y="1840890"/>
                  </a:lnTo>
                  <a:lnTo>
                    <a:pt x="3735071" y="1845644"/>
                  </a:lnTo>
                  <a:lnTo>
                    <a:pt x="3735388" y="1850081"/>
                  </a:lnTo>
                  <a:lnTo>
                    <a:pt x="3735388" y="1854836"/>
                  </a:lnTo>
                  <a:lnTo>
                    <a:pt x="3735388" y="1859590"/>
                  </a:lnTo>
                  <a:lnTo>
                    <a:pt x="3735071" y="1864344"/>
                  </a:lnTo>
                  <a:lnTo>
                    <a:pt x="3733801" y="1869098"/>
                  </a:lnTo>
                  <a:lnTo>
                    <a:pt x="3733166" y="1873219"/>
                  </a:lnTo>
                  <a:lnTo>
                    <a:pt x="3731579" y="1877973"/>
                  </a:lnTo>
                  <a:lnTo>
                    <a:pt x="3729357" y="1882727"/>
                  </a:lnTo>
                  <a:lnTo>
                    <a:pt x="3727453" y="1887164"/>
                  </a:lnTo>
                  <a:lnTo>
                    <a:pt x="3725231" y="1891285"/>
                  </a:lnTo>
                  <a:lnTo>
                    <a:pt x="3722375" y="1895722"/>
                  </a:lnTo>
                  <a:lnTo>
                    <a:pt x="3719518" y="1900476"/>
                  </a:lnTo>
                  <a:lnTo>
                    <a:pt x="3716027" y="1904913"/>
                  </a:lnTo>
                  <a:lnTo>
                    <a:pt x="3712535" y="1908717"/>
                  </a:lnTo>
                  <a:lnTo>
                    <a:pt x="3708726" y="1913154"/>
                  </a:lnTo>
                  <a:lnTo>
                    <a:pt x="3704600" y="1917274"/>
                  </a:lnTo>
                  <a:lnTo>
                    <a:pt x="3695713" y="1925515"/>
                  </a:lnTo>
                  <a:lnTo>
                    <a:pt x="3685239" y="1933438"/>
                  </a:lnTo>
                  <a:lnTo>
                    <a:pt x="3673812" y="1941362"/>
                  </a:lnTo>
                  <a:lnTo>
                    <a:pt x="3661751" y="1948969"/>
                  </a:lnTo>
                  <a:lnTo>
                    <a:pt x="3648738" y="1956259"/>
                  </a:lnTo>
                  <a:lnTo>
                    <a:pt x="3634454" y="1963548"/>
                  </a:lnTo>
                  <a:lnTo>
                    <a:pt x="3619219" y="1970521"/>
                  </a:lnTo>
                  <a:lnTo>
                    <a:pt x="3603349" y="1976860"/>
                  </a:lnTo>
                  <a:lnTo>
                    <a:pt x="3586527" y="1983199"/>
                  </a:lnTo>
                  <a:lnTo>
                    <a:pt x="3568752" y="1989538"/>
                  </a:lnTo>
                  <a:lnTo>
                    <a:pt x="3550026" y="1994926"/>
                  </a:lnTo>
                  <a:lnTo>
                    <a:pt x="3530664" y="2000631"/>
                  </a:lnTo>
                  <a:lnTo>
                    <a:pt x="3510668" y="2005702"/>
                  </a:lnTo>
                  <a:lnTo>
                    <a:pt x="3490037" y="2010457"/>
                  </a:lnTo>
                  <a:lnTo>
                    <a:pt x="3468771" y="2014577"/>
                  </a:lnTo>
                  <a:lnTo>
                    <a:pt x="3446870" y="2018697"/>
                  </a:lnTo>
                  <a:lnTo>
                    <a:pt x="3424335" y="2022184"/>
                  </a:lnTo>
                  <a:lnTo>
                    <a:pt x="3401165" y="2025670"/>
                  </a:lnTo>
                  <a:lnTo>
                    <a:pt x="3377360" y="2028523"/>
                  </a:lnTo>
                  <a:lnTo>
                    <a:pt x="3353237" y="2030741"/>
                  </a:lnTo>
                  <a:lnTo>
                    <a:pt x="3328480" y="2032643"/>
                  </a:lnTo>
                  <a:lnTo>
                    <a:pt x="3303722" y="2034228"/>
                  </a:lnTo>
                  <a:lnTo>
                    <a:pt x="3278013" y="2035495"/>
                  </a:lnTo>
                  <a:lnTo>
                    <a:pt x="3251986" y="2036446"/>
                  </a:lnTo>
                  <a:lnTo>
                    <a:pt x="3225959" y="2036763"/>
                  </a:lnTo>
                  <a:lnTo>
                    <a:pt x="3199615" y="2036446"/>
                  </a:lnTo>
                  <a:lnTo>
                    <a:pt x="3173905" y="2035495"/>
                  </a:lnTo>
                  <a:lnTo>
                    <a:pt x="3148196" y="2034228"/>
                  </a:lnTo>
                  <a:lnTo>
                    <a:pt x="3123121" y="2032643"/>
                  </a:lnTo>
                  <a:lnTo>
                    <a:pt x="3098681" y="2030741"/>
                  </a:lnTo>
                  <a:lnTo>
                    <a:pt x="3074241" y="2028523"/>
                  </a:lnTo>
                  <a:lnTo>
                    <a:pt x="3050436" y="2025670"/>
                  </a:lnTo>
                  <a:lnTo>
                    <a:pt x="3027584" y="2022184"/>
                  </a:lnTo>
                  <a:lnTo>
                    <a:pt x="3004731" y="2018697"/>
                  </a:lnTo>
                  <a:lnTo>
                    <a:pt x="2983147" y="2014577"/>
                  </a:lnTo>
                  <a:lnTo>
                    <a:pt x="2961564" y="2010457"/>
                  </a:lnTo>
                  <a:lnTo>
                    <a:pt x="2940933" y="2005702"/>
                  </a:lnTo>
                  <a:lnTo>
                    <a:pt x="2920937" y="2000631"/>
                  </a:lnTo>
                  <a:lnTo>
                    <a:pt x="2901575" y="1994926"/>
                  </a:lnTo>
                  <a:lnTo>
                    <a:pt x="2883483" y="1989538"/>
                  </a:lnTo>
                  <a:lnTo>
                    <a:pt x="2865709" y="1983199"/>
                  </a:lnTo>
                  <a:lnTo>
                    <a:pt x="2848569" y="1976860"/>
                  </a:lnTo>
                  <a:lnTo>
                    <a:pt x="2832382" y="1970521"/>
                  </a:lnTo>
                  <a:lnTo>
                    <a:pt x="2817464" y="1963548"/>
                  </a:lnTo>
                  <a:lnTo>
                    <a:pt x="2803181" y="1956259"/>
                  </a:lnTo>
                  <a:lnTo>
                    <a:pt x="2789850" y="1948969"/>
                  </a:lnTo>
                  <a:lnTo>
                    <a:pt x="2777789" y="1941362"/>
                  </a:lnTo>
                  <a:lnTo>
                    <a:pt x="2766362" y="1933438"/>
                  </a:lnTo>
                  <a:lnTo>
                    <a:pt x="2755888" y="1925515"/>
                  </a:lnTo>
                  <a:lnTo>
                    <a:pt x="2747001" y="1917274"/>
                  </a:lnTo>
                  <a:lnTo>
                    <a:pt x="2742875" y="1913154"/>
                  </a:lnTo>
                  <a:lnTo>
                    <a:pt x="2739066" y="1908717"/>
                  </a:lnTo>
                  <a:lnTo>
                    <a:pt x="2735574" y="1904913"/>
                  </a:lnTo>
                  <a:lnTo>
                    <a:pt x="2732400" y="1900476"/>
                  </a:lnTo>
                  <a:lnTo>
                    <a:pt x="2729226" y="1895722"/>
                  </a:lnTo>
                  <a:lnTo>
                    <a:pt x="2726370" y="1891285"/>
                  </a:lnTo>
                  <a:lnTo>
                    <a:pt x="2724148" y="1887164"/>
                  </a:lnTo>
                  <a:lnTo>
                    <a:pt x="2722244" y="1882727"/>
                  </a:lnTo>
                  <a:lnTo>
                    <a:pt x="2720022" y="1877973"/>
                  </a:lnTo>
                  <a:lnTo>
                    <a:pt x="2718435" y="1873219"/>
                  </a:lnTo>
                  <a:lnTo>
                    <a:pt x="2717800" y="1869098"/>
                  </a:lnTo>
                  <a:lnTo>
                    <a:pt x="2716530" y="1864344"/>
                  </a:lnTo>
                  <a:lnTo>
                    <a:pt x="2716213" y="1859590"/>
                  </a:lnTo>
                  <a:lnTo>
                    <a:pt x="2716213" y="1854836"/>
                  </a:lnTo>
                  <a:lnTo>
                    <a:pt x="2716213" y="1850081"/>
                  </a:lnTo>
                  <a:lnTo>
                    <a:pt x="2716530" y="1845644"/>
                  </a:lnTo>
                  <a:lnTo>
                    <a:pt x="2717800" y="1840890"/>
                  </a:lnTo>
                  <a:lnTo>
                    <a:pt x="2718435" y="1836136"/>
                  </a:lnTo>
                  <a:lnTo>
                    <a:pt x="2720022" y="1832015"/>
                  </a:lnTo>
                  <a:lnTo>
                    <a:pt x="2722244" y="1827261"/>
                  </a:lnTo>
                  <a:lnTo>
                    <a:pt x="2724148" y="1822824"/>
                  </a:lnTo>
                  <a:lnTo>
                    <a:pt x="2726370" y="1818704"/>
                  </a:lnTo>
                  <a:lnTo>
                    <a:pt x="2729226" y="1813950"/>
                  </a:lnTo>
                  <a:lnTo>
                    <a:pt x="2732400" y="1809512"/>
                  </a:lnTo>
                  <a:lnTo>
                    <a:pt x="2735574" y="1805075"/>
                  </a:lnTo>
                  <a:lnTo>
                    <a:pt x="2739066" y="1800955"/>
                  </a:lnTo>
                  <a:lnTo>
                    <a:pt x="2742875" y="1796834"/>
                  </a:lnTo>
                  <a:lnTo>
                    <a:pt x="2747001" y="1792397"/>
                  </a:lnTo>
                  <a:lnTo>
                    <a:pt x="2755888" y="1784157"/>
                  </a:lnTo>
                  <a:lnTo>
                    <a:pt x="2766362" y="1776550"/>
                  </a:lnTo>
                  <a:lnTo>
                    <a:pt x="2777789" y="1768626"/>
                  </a:lnTo>
                  <a:lnTo>
                    <a:pt x="2789850" y="1760702"/>
                  </a:lnTo>
                  <a:lnTo>
                    <a:pt x="2803181" y="1753413"/>
                  </a:lnTo>
                  <a:lnTo>
                    <a:pt x="2817464" y="1746440"/>
                  </a:lnTo>
                  <a:lnTo>
                    <a:pt x="2832382" y="1739467"/>
                  </a:lnTo>
                  <a:lnTo>
                    <a:pt x="2848569" y="1733128"/>
                  </a:lnTo>
                  <a:lnTo>
                    <a:pt x="2865709" y="1726789"/>
                  </a:lnTo>
                  <a:lnTo>
                    <a:pt x="2883483" y="1720450"/>
                  </a:lnTo>
                  <a:lnTo>
                    <a:pt x="2901575" y="1715062"/>
                  </a:lnTo>
                  <a:lnTo>
                    <a:pt x="2920937" y="1709357"/>
                  </a:lnTo>
                  <a:lnTo>
                    <a:pt x="2940933" y="1704286"/>
                  </a:lnTo>
                  <a:lnTo>
                    <a:pt x="2961564" y="1699532"/>
                  </a:lnTo>
                  <a:lnTo>
                    <a:pt x="2983147" y="1695411"/>
                  </a:lnTo>
                  <a:lnTo>
                    <a:pt x="3004731" y="1691291"/>
                  </a:lnTo>
                  <a:lnTo>
                    <a:pt x="3027584" y="1687805"/>
                  </a:lnTo>
                  <a:lnTo>
                    <a:pt x="3050436" y="1684318"/>
                  </a:lnTo>
                  <a:lnTo>
                    <a:pt x="3074241" y="1681466"/>
                  </a:lnTo>
                  <a:lnTo>
                    <a:pt x="3098681" y="1679247"/>
                  </a:lnTo>
                  <a:lnTo>
                    <a:pt x="3123121" y="1677028"/>
                  </a:lnTo>
                  <a:lnTo>
                    <a:pt x="3148196" y="1675444"/>
                  </a:lnTo>
                  <a:lnTo>
                    <a:pt x="3173905" y="1674493"/>
                  </a:lnTo>
                  <a:lnTo>
                    <a:pt x="3199615" y="1673542"/>
                  </a:lnTo>
                  <a:lnTo>
                    <a:pt x="3225959" y="1673225"/>
                  </a:lnTo>
                  <a:close/>
                  <a:moveTo>
                    <a:pt x="3454389" y="0"/>
                  </a:moveTo>
                  <a:lnTo>
                    <a:pt x="3461374" y="0"/>
                  </a:lnTo>
                  <a:lnTo>
                    <a:pt x="3468995" y="635"/>
                  </a:lnTo>
                  <a:lnTo>
                    <a:pt x="3475981" y="1587"/>
                  </a:lnTo>
                  <a:lnTo>
                    <a:pt x="3482966" y="3174"/>
                  </a:lnTo>
                  <a:lnTo>
                    <a:pt x="3490270" y="5079"/>
                  </a:lnTo>
                  <a:lnTo>
                    <a:pt x="3497255" y="7300"/>
                  </a:lnTo>
                  <a:lnTo>
                    <a:pt x="3503923" y="9839"/>
                  </a:lnTo>
                  <a:lnTo>
                    <a:pt x="3510591" y="13013"/>
                  </a:lnTo>
                  <a:lnTo>
                    <a:pt x="3517259" y="16505"/>
                  </a:lnTo>
                  <a:lnTo>
                    <a:pt x="3523610" y="20314"/>
                  </a:lnTo>
                  <a:lnTo>
                    <a:pt x="3529643" y="24757"/>
                  </a:lnTo>
                  <a:lnTo>
                    <a:pt x="3535676" y="29518"/>
                  </a:lnTo>
                  <a:lnTo>
                    <a:pt x="3541074" y="34596"/>
                  </a:lnTo>
                  <a:lnTo>
                    <a:pt x="3546472" y="39992"/>
                  </a:lnTo>
                  <a:lnTo>
                    <a:pt x="3551235" y="45705"/>
                  </a:lnTo>
                  <a:lnTo>
                    <a:pt x="3555998" y="51418"/>
                  </a:lnTo>
                  <a:lnTo>
                    <a:pt x="3560443" y="57766"/>
                  </a:lnTo>
                  <a:lnTo>
                    <a:pt x="3564254" y="64113"/>
                  </a:lnTo>
                  <a:lnTo>
                    <a:pt x="3567746" y="70779"/>
                  </a:lnTo>
                  <a:lnTo>
                    <a:pt x="3570922" y="77444"/>
                  </a:lnTo>
                  <a:lnTo>
                    <a:pt x="3573462" y="84109"/>
                  </a:lnTo>
                  <a:lnTo>
                    <a:pt x="3575684" y="91410"/>
                  </a:lnTo>
                  <a:lnTo>
                    <a:pt x="3577590" y="98709"/>
                  </a:lnTo>
                  <a:lnTo>
                    <a:pt x="3579177" y="106009"/>
                  </a:lnTo>
                  <a:lnTo>
                    <a:pt x="3580448" y="113309"/>
                  </a:lnTo>
                  <a:lnTo>
                    <a:pt x="3580765" y="120927"/>
                  </a:lnTo>
                  <a:lnTo>
                    <a:pt x="3581400" y="128544"/>
                  </a:lnTo>
                  <a:lnTo>
                    <a:pt x="3580765" y="136162"/>
                  </a:lnTo>
                  <a:lnTo>
                    <a:pt x="3530913" y="1012801"/>
                  </a:lnTo>
                  <a:lnTo>
                    <a:pt x="3529960" y="1019149"/>
                  </a:lnTo>
                  <a:lnTo>
                    <a:pt x="3529326" y="1025814"/>
                  </a:lnTo>
                  <a:lnTo>
                    <a:pt x="3528055" y="1032162"/>
                  </a:lnTo>
                  <a:lnTo>
                    <a:pt x="3526785" y="1038510"/>
                  </a:lnTo>
                  <a:lnTo>
                    <a:pt x="3524880" y="1044541"/>
                  </a:lnTo>
                  <a:lnTo>
                    <a:pt x="3522975" y="1050254"/>
                  </a:lnTo>
                  <a:lnTo>
                    <a:pt x="3520434" y="1056284"/>
                  </a:lnTo>
                  <a:lnTo>
                    <a:pt x="3518212" y="1062315"/>
                  </a:lnTo>
                  <a:lnTo>
                    <a:pt x="3515354" y="1067710"/>
                  </a:lnTo>
                  <a:lnTo>
                    <a:pt x="3512179" y="1072789"/>
                  </a:lnTo>
                  <a:lnTo>
                    <a:pt x="3508686" y="1077867"/>
                  </a:lnTo>
                  <a:lnTo>
                    <a:pt x="3505193" y="1083263"/>
                  </a:lnTo>
                  <a:lnTo>
                    <a:pt x="3501700" y="1087706"/>
                  </a:lnTo>
                  <a:lnTo>
                    <a:pt x="3497572" y="1092467"/>
                  </a:lnTo>
                  <a:lnTo>
                    <a:pt x="3493445" y="1096910"/>
                  </a:lnTo>
                  <a:lnTo>
                    <a:pt x="3488999" y="1101354"/>
                  </a:lnTo>
                  <a:lnTo>
                    <a:pt x="3484554" y="1105163"/>
                  </a:lnTo>
                  <a:lnTo>
                    <a:pt x="3479791" y="1108654"/>
                  </a:lnTo>
                  <a:lnTo>
                    <a:pt x="3474710" y="1112463"/>
                  </a:lnTo>
                  <a:lnTo>
                    <a:pt x="3469630" y="1115319"/>
                  </a:lnTo>
                  <a:lnTo>
                    <a:pt x="3464550" y="1118493"/>
                  </a:lnTo>
                  <a:lnTo>
                    <a:pt x="3459152" y="1121350"/>
                  </a:lnTo>
                  <a:lnTo>
                    <a:pt x="3453436" y="1123889"/>
                  </a:lnTo>
                  <a:lnTo>
                    <a:pt x="3448038" y="1126111"/>
                  </a:lnTo>
                  <a:lnTo>
                    <a:pt x="3442005" y="1128015"/>
                  </a:lnTo>
                  <a:lnTo>
                    <a:pt x="3435972" y="1129602"/>
                  </a:lnTo>
                  <a:lnTo>
                    <a:pt x="3430256" y="1130871"/>
                  </a:lnTo>
                  <a:lnTo>
                    <a:pt x="3423906" y="1132141"/>
                  </a:lnTo>
                  <a:lnTo>
                    <a:pt x="3417873" y="1132776"/>
                  </a:lnTo>
                  <a:lnTo>
                    <a:pt x="3411522" y="1133093"/>
                  </a:lnTo>
                  <a:lnTo>
                    <a:pt x="3405490" y="1133093"/>
                  </a:lnTo>
                  <a:lnTo>
                    <a:pt x="3398504" y="1132776"/>
                  </a:lnTo>
                  <a:lnTo>
                    <a:pt x="3392471" y="1132458"/>
                  </a:lnTo>
                  <a:lnTo>
                    <a:pt x="3386120" y="1131189"/>
                  </a:lnTo>
                  <a:lnTo>
                    <a:pt x="3379770" y="1129919"/>
                  </a:lnTo>
                  <a:lnTo>
                    <a:pt x="3373736" y="1128332"/>
                  </a:lnTo>
                  <a:lnTo>
                    <a:pt x="3368021" y="1126745"/>
                  </a:lnTo>
                  <a:lnTo>
                    <a:pt x="3361988" y="1124524"/>
                  </a:lnTo>
                  <a:lnTo>
                    <a:pt x="3356590" y="1122302"/>
                  </a:lnTo>
                  <a:lnTo>
                    <a:pt x="3350874" y="1119763"/>
                  </a:lnTo>
                  <a:lnTo>
                    <a:pt x="3345476" y="1116589"/>
                  </a:lnTo>
                  <a:lnTo>
                    <a:pt x="3340396" y="1113415"/>
                  </a:lnTo>
                  <a:lnTo>
                    <a:pt x="3334998" y="1109924"/>
                  </a:lnTo>
                  <a:lnTo>
                    <a:pt x="3330553" y="1106432"/>
                  </a:lnTo>
                  <a:lnTo>
                    <a:pt x="3325790" y="1102306"/>
                  </a:lnTo>
                  <a:lnTo>
                    <a:pt x="3321344" y="1098497"/>
                  </a:lnTo>
                  <a:lnTo>
                    <a:pt x="3316899" y="1094054"/>
                  </a:lnTo>
                  <a:lnTo>
                    <a:pt x="3312771" y="1089293"/>
                  </a:lnTo>
                  <a:lnTo>
                    <a:pt x="3308961" y="1084849"/>
                  </a:lnTo>
                  <a:lnTo>
                    <a:pt x="3305150" y="1080089"/>
                  </a:lnTo>
                  <a:lnTo>
                    <a:pt x="3301975" y="1074693"/>
                  </a:lnTo>
                  <a:lnTo>
                    <a:pt x="3298482" y="1069615"/>
                  </a:lnTo>
                  <a:lnTo>
                    <a:pt x="3295625" y="1064219"/>
                  </a:lnTo>
                  <a:lnTo>
                    <a:pt x="3293084" y="1058823"/>
                  </a:lnTo>
                  <a:lnTo>
                    <a:pt x="3290544" y="1053110"/>
                  </a:lnTo>
                  <a:lnTo>
                    <a:pt x="3288639" y="1047397"/>
                  </a:lnTo>
                  <a:lnTo>
                    <a:pt x="3286734" y="1041367"/>
                  </a:lnTo>
                  <a:lnTo>
                    <a:pt x="3285146" y="1035019"/>
                  </a:lnTo>
                  <a:lnTo>
                    <a:pt x="3283558" y="1028988"/>
                  </a:lnTo>
                  <a:lnTo>
                    <a:pt x="3282606" y="1022640"/>
                  </a:lnTo>
                  <a:lnTo>
                    <a:pt x="3281971" y="1015975"/>
                  </a:lnTo>
                  <a:lnTo>
                    <a:pt x="3281654" y="1009627"/>
                  </a:lnTo>
                  <a:lnTo>
                    <a:pt x="3281018" y="1003597"/>
                  </a:lnTo>
                  <a:lnTo>
                    <a:pt x="3281654" y="996614"/>
                  </a:lnTo>
                  <a:lnTo>
                    <a:pt x="3306103" y="573529"/>
                  </a:lnTo>
                  <a:lnTo>
                    <a:pt x="3299118" y="568768"/>
                  </a:lnTo>
                  <a:lnTo>
                    <a:pt x="2057582" y="2162081"/>
                  </a:lnTo>
                  <a:lnTo>
                    <a:pt x="2052502" y="2168112"/>
                  </a:lnTo>
                  <a:lnTo>
                    <a:pt x="2047422" y="2173825"/>
                  </a:lnTo>
                  <a:lnTo>
                    <a:pt x="2042024" y="2178903"/>
                  </a:lnTo>
                  <a:lnTo>
                    <a:pt x="2036626" y="2183981"/>
                  </a:lnTo>
                  <a:lnTo>
                    <a:pt x="2030592" y="2188742"/>
                  </a:lnTo>
                  <a:lnTo>
                    <a:pt x="2024877" y="2193186"/>
                  </a:lnTo>
                  <a:lnTo>
                    <a:pt x="2018844" y="2197629"/>
                  </a:lnTo>
                  <a:lnTo>
                    <a:pt x="2012493" y="2201121"/>
                  </a:lnTo>
                  <a:lnTo>
                    <a:pt x="2006143" y="2204612"/>
                  </a:lnTo>
                  <a:lnTo>
                    <a:pt x="1999475" y="2207786"/>
                  </a:lnTo>
                  <a:lnTo>
                    <a:pt x="1992807" y="2210642"/>
                  </a:lnTo>
                  <a:lnTo>
                    <a:pt x="1986139" y="2213182"/>
                  </a:lnTo>
                  <a:lnTo>
                    <a:pt x="1979470" y="2215403"/>
                  </a:lnTo>
                  <a:lnTo>
                    <a:pt x="1972485" y="2217308"/>
                  </a:lnTo>
                  <a:lnTo>
                    <a:pt x="1965499" y="2218577"/>
                  </a:lnTo>
                  <a:lnTo>
                    <a:pt x="1958514" y="2219529"/>
                  </a:lnTo>
                  <a:lnTo>
                    <a:pt x="1951528" y="2220482"/>
                  </a:lnTo>
                  <a:lnTo>
                    <a:pt x="1944225" y="2221116"/>
                  </a:lnTo>
                  <a:lnTo>
                    <a:pt x="1937239" y="2221116"/>
                  </a:lnTo>
                  <a:lnTo>
                    <a:pt x="1929619" y="2221116"/>
                  </a:lnTo>
                  <a:lnTo>
                    <a:pt x="1922633" y="2220482"/>
                  </a:lnTo>
                  <a:lnTo>
                    <a:pt x="1915647" y="2219529"/>
                  </a:lnTo>
                  <a:lnTo>
                    <a:pt x="1908344" y="2218577"/>
                  </a:lnTo>
                  <a:lnTo>
                    <a:pt x="1901358" y="2216990"/>
                  </a:lnTo>
                  <a:lnTo>
                    <a:pt x="1894690" y="2214769"/>
                  </a:lnTo>
                  <a:lnTo>
                    <a:pt x="1887387" y="2212547"/>
                  </a:lnTo>
                  <a:lnTo>
                    <a:pt x="1880402" y="2210008"/>
                  </a:lnTo>
                  <a:lnTo>
                    <a:pt x="1873734" y="2207151"/>
                  </a:lnTo>
                  <a:lnTo>
                    <a:pt x="1867066" y="2203977"/>
                  </a:lnTo>
                  <a:lnTo>
                    <a:pt x="1860715" y="2199851"/>
                  </a:lnTo>
                  <a:lnTo>
                    <a:pt x="1854047" y="2196042"/>
                  </a:lnTo>
                  <a:lnTo>
                    <a:pt x="1847696" y="2191599"/>
                  </a:lnTo>
                  <a:lnTo>
                    <a:pt x="1229469" y="1731062"/>
                  </a:lnTo>
                  <a:lnTo>
                    <a:pt x="271487" y="2768937"/>
                  </a:lnTo>
                  <a:lnTo>
                    <a:pt x="266406" y="2774967"/>
                  </a:lnTo>
                  <a:lnTo>
                    <a:pt x="260691" y="2780680"/>
                  </a:lnTo>
                  <a:lnTo>
                    <a:pt x="254975" y="2785759"/>
                  </a:lnTo>
                  <a:lnTo>
                    <a:pt x="248942" y="2791154"/>
                  </a:lnTo>
                  <a:lnTo>
                    <a:pt x="242592" y="2795915"/>
                  </a:lnTo>
                  <a:lnTo>
                    <a:pt x="236241" y="2800041"/>
                  </a:lnTo>
                  <a:lnTo>
                    <a:pt x="230208" y="2804167"/>
                  </a:lnTo>
                  <a:lnTo>
                    <a:pt x="223223" y="2807659"/>
                  </a:lnTo>
                  <a:lnTo>
                    <a:pt x="216554" y="2810833"/>
                  </a:lnTo>
                  <a:lnTo>
                    <a:pt x="209886" y="2814007"/>
                  </a:lnTo>
                  <a:lnTo>
                    <a:pt x="202901" y="2816228"/>
                  </a:lnTo>
                  <a:lnTo>
                    <a:pt x="195915" y="2818767"/>
                  </a:lnTo>
                  <a:lnTo>
                    <a:pt x="188612" y="2820354"/>
                  </a:lnTo>
                  <a:lnTo>
                    <a:pt x="181309" y="2821941"/>
                  </a:lnTo>
                  <a:lnTo>
                    <a:pt x="174006" y="2822894"/>
                  </a:lnTo>
                  <a:lnTo>
                    <a:pt x="166703" y="2823846"/>
                  </a:lnTo>
                  <a:lnTo>
                    <a:pt x="159082" y="2824163"/>
                  </a:lnTo>
                  <a:lnTo>
                    <a:pt x="152096" y="2824163"/>
                  </a:lnTo>
                  <a:lnTo>
                    <a:pt x="144476" y="2823846"/>
                  </a:lnTo>
                  <a:lnTo>
                    <a:pt x="136855" y="2823528"/>
                  </a:lnTo>
                  <a:lnTo>
                    <a:pt x="129552" y="2822259"/>
                  </a:lnTo>
                  <a:lnTo>
                    <a:pt x="122249" y="2820672"/>
                  </a:lnTo>
                  <a:lnTo>
                    <a:pt x="114945" y="2819085"/>
                  </a:lnTo>
                  <a:lnTo>
                    <a:pt x="107642" y="2816546"/>
                  </a:lnTo>
                  <a:lnTo>
                    <a:pt x="100657" y="2814324"/>
                  </a:lnTo>
                  <a:lnTo>
                    <a:pt x="93671" y="2811467"/>
                  </a:lnTo>
                  <a:lnTo>
                    <a:pt x="87003" y="2807976"/>
                  </a:lnTo>
                  <a:lnTo>
                    <a:pt x="80335" y="2804485"/>
                  </a:lnTo>
                  <a:lnTo>
                    <a:pt x="73349" y="2800359"/>
                  </a:lnTo>
                  <a:lnTo>
                    <a:pt x="66681" y="2796233"/>
                  </a:lnTo>
                  <a:lnTo>
                    <a:pt x="60331" y="2791472"/>
                  </a:lnTo>
                  <a:lnTo>
                    <a:pt x="54298" y="2785759"/>
                  </a:lnTo>
                  <a:lnTo>
                    <a:pt x="48265" y="2780680"/>
                  </a:lnTo>
                  <a:lnTo>
                    <a:pt x="42867" y="2774967"/>
                  </a:lnTo>
                  <a:lnTo>
                    <a:pt x="37469" y="2768937"/>
                  </a:lnTo>
                  <a:lnTo>
                    <a:pt x="32388" y="2762906"/>
                  </a:lnTo>
                  <a:lnTo>
                    <a:pt x="28260" y="2756876"/>
                  </a:lnTo>
                  <a:lnTo>
                    <a:pt x="23815" y="2749893"/>
                  </a:lnTo>
                  <a:lnTo>
                    <a:pt x="19687" y="2743228"/>
                  </a:lnTo>
                  <a:lnTo>
                    <a:pt x="16194" y="2736563"/>
                  </a:lnTo>
                  <a:lnTo>
                    <a:pt x="13019" y="2729580"/>
                  </a:lnTo>
                  <a:lnTo>
                    <a:pt x="10479" y="2722280"/>
                  </a:lnTo>
                  <a:lnTo>
                    <a:pt x="7938" y="2715297"/>
                  </a:lnTo>
                  <a:lnTo>
                    <a:pt x="5716" y="2708315"/>
                  </a:lnTo>
                  <a:lnTo>
                    <a:pt x="3811" y="2700697"/>
                  </a:lnTo>
                  <a:lnTo>
                    <a:pt x="2540" y="2693080"/>
                  </a:lnTo>
                  <a:lnTo>
                    <a:pt x="1270" y="2685780"/>
                  </a:lnTo>
                  <a:lnTo>
                    <a:pt x="635" y="2678162"/>
                  </a:lnTo>
                  <a:lnTo>
                    <a:pt x="0" y="2670228"/>
                  </a:lnTo>
                  <a:lnTo>
                    <a:pt x="0" y="2662927"/>
                  </a:lnTo>
                  <a:lnTo>
                    <a:pt x="0" y="2655310"/>
                  </a:lnTo>
                  <a:lnTo>
                    <a:pt x="953" y="2648010"/>
                  </a:lnTo>
                  <a:lnTo>
                    <a:pt x="1588" y="2640075"/>
                  </a:lnTo>
                  <a:lnTo>
                    <a:pt x="3176" y="2632458"/>
                  </a:lnTo>
                  <a:lnTo>
                    <a:pt x="4763" y="2625158"/>
                  </a:lnTo>
                  <a:lnTo>
                    <a:pt x="6668" y="2617858"/>
                  </a:lnTo>
                  <a:lnTo>
                    <a:pt x="9526" y="2610558"/>
                  </a:lnTo>
                  <a:lnTo>
                    <a:pt x="12384" y="2603258"/>
                  </a:lnTo>
                  <a:lnTo>
                    <a:pt x="15559" y="2596275"/>
                  </a:lnTo>
                  <a:lnTo>
                    <a:pt x="19052" y="2588975"/>
                  </a:lnTo>
                  <a:lnTo>
                    <a:pt x="22545" y="2582310"/>
                  </a:lnTo>
                  <a:lnTo>
                    <a:pt x="26990" y="2575644"/>
                  </a:lnTo>
                  <a:lnTo>
                    <a:pt x="31753" y="2569297"/>
                  </a:lnTo>
                  <a:lnTo>
                    <a:pt x="36516" y="2562631"/>
                  </a:lnTo>
                  <a:lnTo>
                    <a:pt x="1086264" y="1414621"/>
                  </a:lnTo>
                  <a:lnTo>
                    <a:pt x="1091027" y="1408908"/>
                  </a:lnTo>
                  <a:lnTo>
                    <a:pt x="1096742" y="1403829"/>
                  </a:lnTo>
                  <a:lnTo>
                    <a:pt x="1101823" y="1398751"/>
                  </a:lnTo>
                  <a:lnTo>
                    <a:pt x="1107221" y="1393990"/>
                  </a:lnTo>
                  <a:lnTo>
                    <a:pt x="1113254" y="1389229"/>
                  </a:lnTo>
                  <a:lnTo>
                    <a:pt x="1119287" y="1385103"/>
                  </a:lnTo>
                  <a:lnTo>
                    <a:pt x="1125002" y="1381295"/>
                  </a:lnTo>
                  <a:lnTo>
                    <a:pt x="1131353" y="1377803"/>
                  </a:lnTo>
                  <a:lnTo>
                    <a:pt x="1137703" y="1374629"/>
                  </a:lnTo>
                  <a:lnTo>
                    <a:pt x="1144054" y="1371455"/>
                  </a:lnTo>
                  <a:lnTo>
                    <a:pt x="1150722" y="1368599"/>
                  </a:lnTo>
                  <a:lnTo>
                    <a:pt x="1157390" y="1366694"/>
                  </a:lnTo>
                  <a:lnTo>
                    <a:pt x="1164058" y="1364790"/>
                  </a:lnTo>
                  <a:lnTo>
                    <a:pt x="1170726" y="1362568"/>
                  </a:lnTo>
                  <a:lnTo>
                    <a:pt x="1177394" y="1361616"/>
                  </a:lnTo>
                  <a:lnTo>
                    <a:pt x="1184698" y="1360347"/>
                  </a:lnTo>
                  <a:lnTo>
                    <a:pt x="1191683" y="1360029"/>
                  </a:lnTo>
                  <a:lnTo>
                    <a:pt x="1198351" y="1359712"/>
                  </a:lnTo>
                  <a:lnTo>
                    <a:pt x="1205654" y="1359077"/>
                  </a:lnTo>
                  <a:lnTo>
                    <a:pt x="1212640" y="1359712"/>
                  </a:lnTo>
                  <a:lnTo>
                    <a:pt x="1219626" y="1360347"/>
                  </a:lnTo>
                  <a:lnTo>
                    <a:pt x="1226294" y="1361299"/>
                  </a:lnTo>
                  <a:lnTo>
                    <a:pt x="1233597" y="1362251"/>
                  </a:lnTo>
                  <a:lnTo>
                    <a:pt x="1240582" y="1363838"/>
                  </a:lnTo>
                  <a:lnTo>
                    <a:pt x="1247251" y="1365742"/>
                  </a:lnTo>
                  <a:lnTo>
                    <a:pt x="1253919" y="1368281"/>
                  </a:lnTo>
                  <a:lnTo>
                    <a:pt x="1260904" y="1371138"/>
                  </a:lnTo>
                  <a:lnTo>
                    <a:pt x="1267572" y="1373677"/>
                  </a:lnTo>
                  <a:lnTo>
                    <a:pt x="1274240" y="1376851"/>
                  </a:lnTo>
                  <a:lnTo>
                    <a:pt x="1280591" y="1380977"/>
                  </a:lnTo>
                  <a:lnTo>
                    <a:pt x="1286942" y="1384786"/>
                  </a:lnTo>
                  <a:lnTo>
                    <a:pt x="1292975" y="1389229"/>
                  </a:lnTo>
                  <a:lnTo>
                    <a:pt x="1907709" y="1846910"/>
                  </a:lnTo>
                  <a:lnTo>
                    <a:pt x="3043507" y="389124"/>
                  </a:lnTo>
                  <a:lnTo>
                    <a:pt x="3023186" y="374841"/>
                  </a:lnTo>
                  <a:lnTo>
                    <a:pt x="2660568" y="470377"/>
                  </a:lnTo>
                  <a:lnTo>
                    <a:pt x="2654853" y="471646"/>
                  </a:lnTo>
                  <a:lnTo>
                    <a:pt x="2648502" y="472598"/>
                  </a:lnTo>
                  <a:lnTo>
                    <a:pt x="2642152" y="473551"/>
                  </a:lnTo>
                  <a:lnTo>
                    <a:pt x="2635801" y="473868"/>
                  </a:lnTo>
                  <a:lnTo>
                    <a:pt x="2629450" y="474185"/>
                  </a:lnTo>
                  <a:lnTo>
                    <a:pt x="2623418" y="473868"/>
                  </a:lnTo>
                  <a:lnTo>
                    <a:pt x="2617384" y="473551"/>
                  </a:lnTo>
                  <a:lnTo>
                    <a:pt x="2611352" y="472598"/>
                  </a:lnTo>
                  <a:lnTo>
                    <a:pt x="2605318" y="471964"/>
                  </a:lnTo>
                  <a:lnTo>
                    <a:pt x="2599603" y="470377"/>
                  </a:lnTo>
                  <a:lnTo>
                    <a:pt x="2593570" y="468790"/>
                  </a:lnTo>
                  <a:lnTo>
                    <a:pt x="2587537" y="466885"/>
                  </a:lnTo>
                  <a:lnTo>
                    <a:pt x="2582139" y="464346"/>
                  </a:lnTo>
                  <a:lnTo>
                    <a:pt x="2576741" y="462124"/>
                  </a:lnTo>
                  <a:lnTo>
                    <a:pt x="2571660" y="459268"/>
                  </a:lnTo>
                  <a:lnTo>
                    <a:pt x="2565945" y="456094"/>
                  </a:lnTo>
                  <a:lnTo>
                    <a:pt x="2560864" y="452920"/>
                  </a:lnTo>
                  <a:lnTo>
                    <a:pt x="2556102" y="449429"/>
                  </a:lnTo>
                  <a:lnTo>
                    <a:pt x="2551339" y="445937"/>
                  </a:lnTo>
                  <a:lnTo>
                    <a:pt x="2546576" y="441811"/>
                  </a:lnTo>
                  <a:lnTo>
                    <a:pt x="2542448" y="437685"/>
                  </a:lnTo>
                  <a:lnTo>
                    <a:pt x="2538002" y="433242"/>
                  </a:lnTo>
                  <a:lnTo>
                    <a:pt x="2533875" y="428481"/>
                  </a:lnTo>
                  <a:lnTo>
                    <a:pt x="2530064" y="423402"/>
                  </a:lnTo>
                  <a:lnTo>
                    <a:pt x="2526572" y="418324"/>
                  </a:lnTo>
                  <a:lnTo>
                    <a:pt x="2523396" y="413246"/>
                  </a:lnTo>
                  <a:lnTo>
                    <a:pt x="2520221" y="407533"/>
                  </a:lnTo>
                  <a:lnTo>
                    <a:pt x="2517363" y="402137"/>
                  </a:lnTo>
                  <a:lnTo>
                    <a:pt x="2514823" y="396107"/>
                  </a:lnTo>
                  <a:lnTo>
                    <a:pt x="2512283" y="390394"/>
                  </a:lnTo>
                  <a:lnTo>
                    <a:pt x="2510378" y="384046"/>
                  </a:lnTo>
                  <a:lnTo>
                    <a:pt x="2508472" y="377698"/>
                  </a:lnTo>
                  <a:lnTo>
                    <a:pt x="2507202" y="371350"/>
                  </a:lnTo>
                  <a:lnTo>
                    <a:pt x="2505932" y="364685"/>
                  </a:lnTo>
                  <a:lnTo>
                    <a:pt x="2505297" y="358337"/>
                  </a:lnTo>
                  <a:lnTo>
                    <a:pt x="2504980" y="351989"/>
                  </a:lnTo>
                  <a:lnTo>
                    <a:pt x="2504344" y="345641"/>
                  </a:lnTo>
                  <a:lnTo>
                    <a:pt x="2504344" y="339293"/>
                  </a:lnTo>
                  <a:lnTo>
                    <a:pt x="2505297" y="332946"/>
                  </a:lnTo>
                  <a:lnTo>
                    <a:pt x="2505615" y="326915"/>
                  </a:lnTo>
                  <a:lnTo>
                    <a:pt x="2506885" y="320567"/>
                  </a:lnTo>
                  <a:lnTo>
                    <a:pt x="2508155" y="314537"/>
                  </a:lnTo>
                  <a:lnTo>
                    <a:pt x="2509425" y="308506"/>
                  </a:lnTo>
                  <a:lnTo>
                    <a:pt x="2511648" y="302793"/>
                  </a:lnTo>
                  <a:lnTo>
                    <a:pt x="2513870" y="296763"/>
                  </a:lnTo>
                  <a:lnTo>
                    <a:pt x="2516410" y="291367"/>
                  </a:lnTo>
                  <a:lnTo>
                    <a:pt x="2518633" y="285654"/>
                  </a:lnTo>
                  <a:lnTo>
                    <a:pt x="2521808" y="280576"/>
                  </a:lnTo>
                  <a:lnTo>
                    <a:pt x="2524984" y="275180"/>
                  </a:lnTo>
                  <a:lnTo>
                    <a:pt x="2528159" y="270102"/>
                  </a:lnTo>
                  <a:lnTo>
                    <a:pt x="2531970" y="265341"/>
                  </a:lnTo>
                  <a:lnTo>
                    <a:pt x="2535462" y="260580"/>
                  </a:lnTo>
                  <a:lnTo>
                    <a:pt x="2539908" y="256136"/>
                  </a:lnTo>
                  <a:lnTo>
                    <a:pt x="2544353" y="251693"/>
                  </a:lnTo>
                  <a:lnTo>
                    <a:pt x="2548481" y="247567"/>
                  </a:lnTo>
                  <a:lnTo>
                    <a:pt x="2553244" y="243441"/>
                  </a:lnTo>
                  <a:lnTo>
                    <a:pt x="2558642" y="239949"/>
                  </a:lnTo>
                  <a:lnTo>
                    <a:pt x="2563722" y="236458"/>
                  </a:lnTo>
                  <a:lnTo>
                    <a:pt x="2568803" y="233284"/>
                  </a:lnTo>
                  <a:lnTo>
                    <a:pt x="2574201" y="230428"/>
                  </a:lnTo>
                  <a:lnTo>
                    <a:pt x="2579916" y="227889"/>
                  </a:lnTo>
                  <a:lnTo>
                    <a:pt x="2585632" y="225349"/>
                  </a:lnTo>
                  <a:lnTo>
                    <a:pt x="2591982" y="223445"/>
                  </a:lnTo>
                  <a:lnTo>
                    <a:pt x="2598015" y="221541"/>
                  </a:lnTo>
                  <a:lnTo>
                    <a:pt x="3425176" y="4126"/>
                  </a:lnTo>
                  <a:lnTo>
                    <a:pt x="3432162" y="2222"/>
                  </a:lnTo>
                  <a:lnTo>
                    <a:pt x="3439782" y="952"/>
                  </a:lnTo>
                  <a:lnTo>
                    <a:pt x="3446768" y="318"/>
                  </a:lnTo>
                  <a:lnTo>
                    <a:pt x="345438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38" name="等腰三角形 37"/>
          <p:cNvSpPr/>
          <p:nvPr/>
        </p:nvSpPr>
        <p:spPr>
          <a:xfrm rot="10800000">
            <a:off x="9820080" y="-27384"/>
            <a:ext cx="2386300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等腰三角形 49"/>
          <p:cNvSpPr/>
          <p:nvPr/>
        </p:nvSpPr>
        <p:spPr>
          <a:xfrm>
            <a:off x="0" y="4698175"/>
            <a:ext cx="2386300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dir="u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圆角矩形 36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39" name="燕尾形 38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0" name="燕尾形 39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1" name="燕尾形 40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43" name="燕尾形 42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4" name="燕尾形 43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5" name="燕尾形 44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  <a:sym typeface="+mn-ea"/>
              </a:rPr>
              <a:t>融资计划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4549415" y="1988840"/>
            <a:ext cx="3096344" cy="1512168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3" name="文本框 9"/>
          <p:cNvSpPr txBox="1"/>
          <p:nvPr/>
        </p:nvSpPr>
        <p:spPr>
          <a:xfrm>
            <a:off x="5017467" y="2405063"/>
            <a:ext cx="2160240" cy="8070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现有资金</a:t>
            </a:r>
            <a:endParaRPr lang="en-US" altLang="zh-CN" sz="24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r>
              <a:rPr lang="en-US" altLang="zh-CN" sz="24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0</a:t>
            </a:r>
            <a:r>
              <a:rPr lang="zh-CN" altLang="en-US" sz="24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en-US" altLang="zh-CN" sz="24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6853671" y="2107949"/>
            <a:ext cx="3096344" cy="1273950"/>
          </a:xfrm>
          <a:prstGeom prst="roundRect">
            <a:avLst>
              <a:gd name="adj" fmla="val 11271"/>
            </a:avLst>
          </a:prstGeom>
          <a:solidFill>
            <a:srgbClr val="0070C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7321723" y="2186862"/>
            <a:ext cx="3096344" cy="1116124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2137147" y="2107949"/>
            <a:ext cx="3096344" cy="1273950"/>
          </a:xfrm>
          <a:prstGeom prst="roundRect">
            <a:avLst>
              <a:gd name="adj" fmla="val 11271"/>
            </a:avLst>
          </a:prstGeom>
          <a:solidFill>
            <a:srgbClr val="0070C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705099" y="2186862"/>
            <a:ext cx="3096344" cy="1116124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7459980" y="2282825"/>
            <a:ext cx="2597785" cy="929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做为程序员，我做了基础的产品雏形，并与</a:t>
            </a:r>
            <a:r>
              <a:rPr lang="en-US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家</a:t>
            </a: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街办领导浅谈了产品，得到了一定的认可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209155" y="2420888"/>
            <a:ext cx="2376264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就是这么诚实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4549415" y="4005064"/>
            <a:ext cx="3096344" cy="1512168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21" name="文本框 9"/>
          <p:cNvSpPr txBox="1"/>
          <p:nvPr/>
        </p:nvSpPr>
        <p:spPr>
          <a:xfrm>
            <a:off x="5017467" y="4365104"/>
            <a:ext cx="2160240" cy="8070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</a:t>
            </a:r>
            <a:r>
              <a:rPr lang="zh-CN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需资金</a:t>
            </a:r>
            <a:endParaRPr lang="en-US" altLang="zh-CN" sz="24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1" algn="ctr"/>
            <a:r>
              <a:rPr lang="en-US" altLang="zh-CN" sz="24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200</a:t>
            </a:r>
            <a:r>
              <a:rPr lang="zh-CN" altLang="en-US" sz="24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万</a:t>
            </a:r>
            <a:endParaRPr lang="en-US" altLang="zh-CN" sz="2400" b="1" dirty="0" smtClean="0">
              <a:solidFill>
                <a:srgbClr val="2684E2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6853671" y="4124173"/>
            <a:ext cx="3096344" cy="1273950"/>
          </a:xfrm>
          <a:prstGeom prst="roundRect">
            <a:avLst>
              <a:gd name="adj" fmla="val 11271"/>
            </a:avLst>
          </a:prstGeom>
          <a:solidFill>
            <a:srgbClr val="00B0F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7321723" y="4203086"/>
            <a:ext cx="3096344" cy="1116124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圆角矩形 23"/>
          <p:cNvSpPr/>
          <p:nvPr/>
        </p:nvSpPr>
        <p:spPr>
          <a:xfrm>
            <a:off x="2137147" y="4124173"/>
            <a:ext cx="3096344" cy="1273950"/>
          </a:xfrm>
          <a:prstGeom prst="roundRect">
            <a:avLst>
              <a:gd name="adj" fmla="val 11271"/>
            </a:avLst>
          </a:prstGeom>
          <a:solidFill>
            <a:srgbClr val="00B0F0"/>
          </a:solidFill>
          <a:ln w="19050">
            <a:noFill/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1705099" y="4203086"/>
            <a:ext cx="3096344" cy="1116124"/>
          </a:xfrm>
          <a:prstGeom prst="roundRect">
            <a:avLst>
              <a:gd name="adj" fmla="val 11271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681763" y="4432698"/>
            <a:ext cx="2376264" cy="3708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可以出让</a:t>
            </a:r>
            <a:r>
              <a:rPr lang="en-US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10%</a:t>
            </a: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的股权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978025" y="4437380"/>
            <a:ext cx="2607310" cy="650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相信我，一个</a:t>
            </a:r>
            <a:r>
              <a:rPr lang="zh-CN" altLang="en-US" sz="1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坚持</a:t>
            </a:r>
            <a:r>
              <a:rPr lang="en-US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为人民服务</a:t>
            </a:r>
            <a:r>
              <a:rPr lang="en-US" alt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的程序员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000"/>
                            </p:stCondLst>
                            <p:childTnLst>
                              <p:par>
                                <p:cTn id="9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500"/>
                            </p:stCondLst>
                            <p:childTnLst>
                              <p:par>
                                <p:cTn id="9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11" grpId="0"/>
      <p:bldP spid="12" grpId="0" animBg="1"/>
      <p:bldP spid="13" grpId="0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 animBg="1"/>
      <p:bldP spid="21" grpId="0"/>
      <p:bldP spid="22" grpId="0" animBg="1"/>
      <p:bldP spid="23" grpId="0" bldLvl="0" animBg="1"/>
      <p:bldP spid="24" grpId="0" animBg="1"/>
      <p:bldP spid="25" grpId="0" animBg="1"/>
      <p:bldP spid="26" grpId="0"/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圆角矩形 65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68" name="燕尾形 67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69" name="燕尾形 68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70" name="燕尾形 69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72" name="燕尾形 7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73" name="燕尾形 7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74" name="燕尾形 7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成本分析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659086" y="2394854"/>
            <a:ext cx="2728685" cy="2549142"/>
          </a:xfrm>
          <a:prstGeom prst="rect">
            <a:avLst/>
          </a:prstGeom>
          <a:noFill/>
          <a:ln w="19050">
            <a:solidFill>
              <a:srgbClr val="2684E2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794748" y="1397817"/>
            <a:ext cx="2461259" cy="3290440"/>
            <a:chOff x="4627786" y="1746937"/>
            <a:chExt cx="2798451" cy="3741232"/>
          </a:xfrm>
        </p:grpSpPr>
        <p:sp>
          <p:nvSpPr>
            <p:cNvPr id="14" name="圆角矩形 13"/>
            <p:cNvSpPr/>
            <p:nvPr/>
          </p:nvSpPr>
          <p:spPr>
            <a:xfrm rot="2760000">
              <a:off x="4369209" y="2431141"/>
              <a:ext cx="3741232" cy="2372824"/>
            </a:xfrm>
            <a:prstGeom prst="roundRect">
              <a:avLst>
                <a:gd name="adj" fmla="val 50000"/>
              </a:avLst>
            </a:prstGeom>
            <a:gradFill>
              <a:gsLst>
                <a:gs pos="47000">
                  <a:schemeClr val="tx1">
                    <a:alpha val="19000"/>
                  </a:schemeClr>
                </a:gs>
                <a:gs pos="76000">
                  <a:srgbClr val="6C6C6C">
                    <a:alpha val="1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627786" y="1946965"/>
              <a:ext cx="1963514" cy="196351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7F7F7"/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406400" dist="165100" dir="2700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 rot="18900000" flipH="1">
              <a:off x="4807178" y="2116640"/>
              <a:ext cx="1604729" cy="1604729"/>
            </a:xfrm>
            <a:custGeom>
              <a:avLst/>
              <a:gdLst>
                <a:gd name="connsiteX0" fmla="*/ 375395 w 1197558"/>
                <a:gd name="connsiteY0" fmla="*/ 375395 h 1197558"/>
                <a:gd name="connsiteX1" fmla="*/ 822163 w 1197558"/>
                <a:gd name="connsiteY1" fmla="*/ 375395 h 1197558"/>
                <a:gd name="connsiteX2" fmla="*/ 822163 w 1197558"/>
                <a:gd name="connsiteY2" fmla="*/ 822163 h 1197558"/>
                <a:gd name="connsiteX3" fmla="*/ 375395 w 1197558"/>
                <a:gd name="connsiteY3" fmla="*/ 822163 h 1197558"/>
                <a:gd name="connsiteX4" fmla="*/ 375395 w 1197558"/>
                <a:gd name="connsiteY4" fmla="*/ 375395 h 1197558"/>
                <a:gd name="connsiteX5" fmla="*/ 234098 w 1197558"/>
                <a:gd name="connsiteY5" fmla="*/ 116658 h 1197558"/>
                <a:gd name="connsiteX6" fmla="*/ 116658 w 1197558"/>
                <a:gd name="connsiteY6" fmla="*/ 234098 h 1197558"/>
                <a:gd name="connsiteX7" fmla="*/ 210207 w 1197558"/>
                <a:gd name="connsiteY7" fmla="*/ 327647 h 1197558"/>
                <a:gd name="connsiteX8" fmla="*/ 178624 w 1197558"/>
                <a:gd name="connsiteY8" fmla="*/ 378145 h 1197558"/>
                <a:gd name="connsiteX9" fmla="*/ 133029 w 1197558"/>
                <a:gd name="connsiteY9" fmla="*/ 508165 h 1197558"/>
                <a:gd name="connsiteX10" fmla="*/ 131936 w 1197558"/>
                <a:gd name="connsiteY10" fmla="*/ 515736 h 1197558"/>
                <a:gd name="connsiteX11" fmla="*/ 0 w 1197558"/>
                <a:gd name="connsiteY11" fmla="*/ 515736 h 1197558"/>
                <a:gd name="connsiteX12" fmla="*/ 0 w 1197558"/>
                <a:gd name="connsiteY12" fmla="*/ 681821 h 1197558"/>
                <a:gd name="connsiteX13" fmla="*/ 131936 w 1197558"/>
                <a:gd name="connsiteY13" fmla="*/ 681821 h 1197558"/>
                <a:gd name="connsiteX14" fmla="*/ 133029 w 1197558"/>
                <a:gd name="connsiteY14" fmla="*/ 689393 h 1197558"/>
                <a:gd name="connsiteX15" fmla="*/ 178624 w 1197558"/>
                <a:gd name="connsiteY15" fmla="*/ 819412 h 1197558"/>
                <a:gd name="connsiteX16" fmla="*/ 210207 w 1197558"/>
                <a:gd name="connsiteY16" fmla="*/ 869911 h 1197558"/>
                <a:gd name="connsiteX17" fmla="*/ 116658 w 1197558"/>
                <a:gd name="connsiteY17" fmla="*/ 963459 h 1197558"/>
                <a:gd name="connsiteX18" fmla="*/ 234098 w 1197558"/>
                <a:gd name="connsiteY18" fmla="*/ 1080899 h 1197558"/>
                <a:gd name="connsiteX19" fmla="*/ 327481 w 1197558"/>
                <a:gd name="connsiteY19" fmla="*/ 987516 h 1197558"/>
                <a:gd name="connsiteX20" fmla="*/ 337729 w 1197558"/>
                <a:gd name="connsiteY20" fmla="*/ 995049 h 1197558"/>
                <a:gd name="connsiteX21" fmla="*/ 466454 w 1197558"/>
                <a:gd name="connsiteY21" fmla="*/ 1054479 h 1197558"/>
                <a:gd name="connsiteX22" fmla="*/ 515737 w 1197558"/>
                <a:gd name="connsiteY22" fmla="*/ 1064876 h 1197558"/>
                <a:gd name="connsiteX23" fmla="*/ 515737 w 1197558"/>
                <a:gd name="connsiteY23" fmla="*/ 1197558 h 1197558"/>
                <a:gd name="connsiteX24" fmla="*/ 681822 w 1197558"/>
                <a:gd name="connsiteY24" fmla="*/ 1197558 h 1197558"/>
                <a:gd name="connsiteX25" fmla="*/ 681822 w 1197558"/>
                <a:gd name="connsiteY25" fmla="*/ 1065395 h 1197558"/>
                <a:gd name="connsiteX26" fmla="*/ 742092 w 1197558"/>
                <a:gd name="connsiteY26" fmla="*/ 1051154 h 1197558"/>
                <a:gd name="connsiteX27" fmla="*/ 869631 w 1197558"/>
                <a:gd name="connsiteY27" fmla="*/ 988400 h 1197558"/>
                <a:gd name="connsiteX28" fmla="*/ 870384 w 1197558"/>
                <a:gd name="connsiteY28" fmla="*/ 987824 h 1197558"/>
                <a:gd name="connsiteX29" fmla="*/ 963459 w 1197558"/>
                <a:gd name="connsiteY29" fmla="*/ 1080899 h 1197558"/>
                <a:gd name="connsiteX30" fmla="*/ 1080900 w 1197558"/>
                <a:gd name="connsiteY30" fmla="*/ 963459 h 1197558"/>
                <a:gd name="connsiteX31" fmla="*/ 987351 w 1197558"/>
                <a:gd name="connsiteY31" fmla="*/ 869911 h 1197558"/>
                <a:gd name="connsiteX32" fmla="*/ 1018934 w 1197558"/>
                <a:gd name="connsiteY32" fmla="*/ 819412 h 1197558"/>
                <a:gd name="connsiteX33" fmla="*/ 1064529 w 1197558"/>
                <a:gd name="connsiteY33" fmla="*/ 689393 h 1197558"/>
                <a:gd name="connsiteX34" fmla="*/ 1065622 w 1197558"/>
                <a:gd name="connsiteY34" fmla="*/ 681821 h 1197558"/>
                <a:gd name="connsiteX35" fmla="*/ 1197558 w 1197558"/>
                <a:gd name="connsiteY35" fmla="*/ 681821 h 1197558"/>
                <a:gd name="connsiteX36" fmla="*/ 1197558 w 1197558"/>
                <a:gd name="connsiteY36" fmla="*/ 515736 h 1197558"/>
                <a:gd name="connsiteX37" fmla="*/ 1065622 w 1197558"/>
                <a:gd name="connsiteY37" fmla="*/ 515736 h 1197558"/>
                <a:gd name="connsiteX38" fmla="*/ 1064529 w 1197558"/>
                <a:gd name="connsiteY38" fmla="*/ 508165 h 1197558"/>
                <a:gd name="connsiteX39" fmla="*/ 1018934 w 1197558"/>
                <a:gd name="connsiteY39" fmla="*/ 378145 h 1197558"/>
                <a:gd name="connsiteX40" fmla="*/ 987351 w 1197558"/>
                <a:gd name="connsiteY40" fmla="*/ 327646 h 1197558"/>
                <a:gd name="connsiteX41" fmla="*/ 1080900 w 1197558"/>
                <a:gd name="connsiteY41" fmla="*/ 234098 h 1197558"/>
                <a:gd name="connsiteX42" fmla="*/ 963460 w 1197558"/>
                <a:gd name="connsiteY42" fmla="*/ 116658 h 1197558"/>
                <a:gd name="connsiteX43" fmla="*/ 870076 w 1197558"/>
                <a:gd name="connsiteY43" fmla="*/ 210041 h 1197558"/>
                <a:gd name="connsiteX44" fmla="*/ 859829 w 1197558"/>
                <a:gd name="connsiteY44" fmla="*/ 202508 h 1197558"/>
                <a:gd name="connsiteX45" fmla="*/ 731105 w 1197558"/>
                <a:gd name="connsiteY45" fmla="*/ 143079 h 1197558"/>
                <a:gd name="connsiteX46" fmla="*/ 681821 w 1197558"/>
                <a:gd name="connsiteY46" fmla="*/ 132681 h 1197558"/>
                <a:gd name="connsiteX47" fmla="*/ 681821 w 1197558"/>
                <a:gd name="connsiteY47" fmla="*/ 0 h 1197558"/>
                <a:gd name="connsiteX48" fmla="*/ 515736 w 1197558"/>
                <a:gd name="connsiteY48" fmla="*/ 0 h 1197558"/>
                <a:gd name="connsiteX49" fmla="*/ 515736 w 1197558"/>
                <a:gd name="connsiteY49" fmla="*/ 132163 h 1197558"/>
                <a:gd name="connsiteX50" fmla="*/ 455466 w 1197558"/>
                <a:gd name="connsiteY50" fmla="*/ 146403 h 1197558"/>
                <a:gd name="connsiteX51" fmla="*/ 327927 w 1197558"/>
                <a:gd name="connsiteY51" fmla="*/ 209157 h 1197558"/>
                <a:gd name="connsiteX52" fmla="*/ 327174 w 1197558"/>
                <a:gd name="connsiteY52" fmla="*/ 209733 h 119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197558" h="1197558">
                  <a:moveTo>
                    <a:pt x="375395" y="375395"/>
                  </a:moveTo>
                  <a:cubicBezTo>
                    <a:pt x="498767" y="252024"/>
                    <a:pt x="698792" y="252024"/>
                    <a:pt x="822163" y="375395"/>
                  </a:cubicBezTo>
                  <a:cubicBezTo>
                    <a:pt x="945534" y="498767"/>
                    <a:pt x="945534" y="698792"/>
                    <a:pt x="822163" y="822163"/>
                  </a:cubicBezTo>
                  <a:cubicBezTo>
                    <a:pt x="698792" y="945534"/>
                    <a:pt x="498767" y="945534"/>
                    <a:pt x="375395" y="822163"/>
                  </a:cubicBezTo>
                  <a:cubicBezTo>
                    <a:pt x="252024" y="698792"/>
                    <a:pt x="252024" y="498767"/>
                    <a:pt x="375395" y="375395"/>
                  </a:cubicBezTo>
                  <a:close/>
                  <a:moveTo>
                    <a:pt x="234098" y="116658"/>
                  </a:moveTo>
                  <a:lnTo>
                    <a:pt x="116658" y="234098"/>
                  </a:lnTo>
                  <a:lnTo>
                    <a:pt x="210207" y="327647"/>
                  </a:lnTo>
                  <a:lnTo>
                    <a:pt x="178624" y="378145"/>
                  </a:lnTo>
                  <a:cubicBezTo>
                    <a:pt x="156912" y="419462"/>
                    <a:pt x="141714" y="463307"/>
                    <a:pt x="133029" y="508165"/>
                  </a:cubicBezTo>
                  <a:lnTo>
                    <a:pt x="131936" y="515736"/>
                  </a:lnTo>
                  <a:lnTo>
                    <a:pt x="0" y="515736"/>
                  </a:lnTo>
                  <a:lnTo>
                    <a:pt x="0" y="681821"/>
                  </a:lnTo>
                  <a:lnTo>
                    <a:pt x="131936" y="681821"/>
                  </a:lnTo>
                  <a:lnTo>
                    <a:pt x="133029" y="689393"/>
                  </a:lnTo>
                  <a:cubicBezTo>
                    <a:pt x="141714" y="734250"/>
                    <a:pt x="156912" y="778096"/>
                    <a:pt x="178624" y="819412"/>
                  </a:cubicBezTo>
                  <a:lnTo>
                    <a:pt x="210207" y="869911"/>
                  </a:lnTo>
                  <a:lnTo>
                    <a:pt x="116658" y="963459"/>
                  </a:lnTo>
                  <a:lnTo>
                    <a:pt x="234098" y="1080899"/>
                  </a:lnTo>
                  <a:lnTo>
                    <a:pt x="327481" y="987516"/>
                  </a:lnTo>
                  <a:lnTo>
                    <a:pt x="337729" y="995049"/>
                  </a:lnTo>
                  <a:cubicBezTo>
                    <a:pt x="378012" y="1021647"/>
                    <a:pt x="421458" y="1041457"/>
                    <a:pt x="466454" y="1054479"/>
                  </a:cubicBezTo>
                  <a:lnTo>
                    <a:pt x="515737" y="1064876"/>
                  </a:lnTo>
                  <a:lnTo>
                    <a:pt x="515737" y="1197558"/>
                  </a:lnTo>
                  <a:lnTo>
                    <a:pt x="681822" y="1197558"/>
                  </a:lnTo>
                  <a:lnTo>
                    <a:pt x="681822" y="1065395"/>
                  </a:lnTo>
                  <a:lnTo>
                    <a:pt x="742092" y="1051154"/>
                  </a:lnTo>
                  <a:cubicBezTo>
                    <a:pt x="786823" y="1037024"/>
                    <a:pt x="829874" y="1016106"/>
                    <a:pt x="869631" y="988400"/>
                  </a:cubicBezTo>
                  <a:lnTo>
                    <a:pt x="870384" y="987824"/>
                  </a:lnTo>
                  <a:lnTo>
                    <a:pt x="963459" y="1080899"/>
                  </a:lnTo>
                  <a:lnTo>
                    <a:pt x="1080900" y="963459"/>
                  </a:lnTo>
                  <a:lnTo>
                    <a:pt x="987351" y="869911"/>
                  </a:lnTo>
                  <a:lnTo>
                    <a:pt x="1018934" y="819412"/>
                  </a:lnTo>
                  <a:cubicBezTo>
                    <a:pt x="1040646" y="778096"/>
                    <a:pt x="1055844" y="734250"/>
                    <a:pt x="1064529" y="689393"/>
                  </a:cubicBezTo>
                  <a:lnTo>
                    <a:pt x="1065622" y="681821"/>
                  </a:lnTo>
                  <a:lnTo>
                    <a:pt x="1197558" y="681821"/>
                  </a:lnTo>
                  <a:lnTo>
                    <a:pt x="1197558" y="515736"/>
                  </a:lnTo>
                  <a:lnTo>
                    <a:pt x="1065622" y="515736"/>
                  </a:lnTo>
                  <a:lnTo>
                    <a:pt x="1064529" y="508165"/>
                  </a:lnTo>
                  <a:cubicBezTo>
                    <a:pt x="1055845" y="463307"/>
                    <a:pt x="1040646" y="419461"/>
                    <a:pt x="1018934" y="378145"/>
                  </a:cubicBezTo>
                  <a:lnTo>
                    <a:pt x="987351" y="327646"/>
                  </a:lnTo>
                  <a:lnTo>
                    <a:pt x="1080900" y="234098"/>
                  </a:lnTo>
                  <a:lnTo>
                    <a:pt x="963460" y="116658"/>
                  </a:lnTo>
                  <a:lnTo>
                    <a:pt x="870076" y="210041"/>
                  </a:lnTo>
                  <a:lnTo>
                    <a:pt x="859829" y="202508"/>
                  </a:lnTo>
                  <a:cubicBezTo>
                    <a:pt x="819546" y="175910"/>
                    <a:pt x="776099" y="156100"/>
                    <a:pt x="731105" y="143079"/>
                  </a:cubicBezTo>
                  <a:lnTo>
                    <a:pt x="681821" y="132681"/>
                  </a:lnTo>
                  <a:lnTo>
                    <a:pt x="681821" y="0"/>
                  </a:lnTo>
                  <a:lnTo>
                    <a:pt x="515736" y="0"/>
                  </a:lnTo>
                  <a:lnTo>
                    <a:pt x="515736" y="132163"/>
                  </a:lnTo>
                  <a:lnTo>
                    <a:pt x="455466" y="146403"/>
                  </a:lnTo>
                  <a:cubicBezTo>
                    <a:pt x="410735" y="160533"/>
                    <a:pt x="367684" y="181451"/>
                    <a:pt x="327927" y="209157"/>
                  </a:cubicBezTo>
                  <a:lnTo>
                    <a:pt x="327174" y="209733"/>
                  </a:lnTo>
                  <a:close/>
                </a:path>
              </a:pathLst>
            </a:custGeom>
            <a:solidFill>
              <a:srgbClr val="0070C0"/>
            </a:solidFill>
            <a:ln w="15875">
              <a:noFill/>
            </a:ln>
            <a:effectLst>
              <a:outerShdw blurRad="114300" dist="63500" dir="2700000" algn="tl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492241" y="1397817"/>
            <a:ext cx="2461259" cy="3290440"/>
            <a:chOff x="4627786" y="1746937"/>
            <a:chExt cx="2798451" cy="3741232"/>
          </a:xfrm>
        </p:grpSpPr>
        <p:sp>
          <p:nvSpPr>
            <p:cNvPr id="18" name="圆角矩形 17"/>
            <p:cNvSpPr/>
            <p:nvPr/>
          </p:nvSpPr>
          <p:spPr>
            <a:xfrm rot="2760000">
              <a:off x="4369209" y="2431141"/>
              <a:ext cx="3741232" cy="2372824"/>
            </a:xfrm>
            <a:prstGeom prst="roundRect">
              <a:avLst>
                <a:gd name="adj" fmla="val 50000"/>
              </a:avLst>
            </a:prstGeom>
            <a:gradFill>
              <a:gsLst>
                <a:gs pos="47000">
                  <a:schemeClr val="tx1">
                    <a:alpha val="19000"/>
                  </a:schemeClr>
                </a:gs>
                <a:gs pos="76000">
                  <a:srgbClr val="6C6C6C">
                    <a:alpha val="1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4627786" y="1946965"/>
              <a:ext cx="1963514" cy="196351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7F7F7"/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406400" dist="165100" dir="2700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 rot="18900000" flipH="1">
              <a:off x="4807178" y="2116640"/>
              <a:ext cx="1604729" cy="1604729"/>
            </a:xfrm>
            <a:custGeom>
              <a:avLst/>
              <a:gdLst>
                <a:gd name="connsiteX0" fmla="*/ 375395 w 1197558"/>
                <a:gd name="connsiteY0" fmla="*/ 375395 h 1197558"/>
                <a:gd name="connsiteX1" fmla="*/ 822163 w 1197558"/>
                <a:gd name="connsiteY1" fmla="*/ 375395 h 1197558"/>
                <a:gd name="connsiteX2" fmla="*/ 822163 w 1197558"/>
                <a:gd name="connsiteY2" fmla="*/ 822163 h 1197558"/>
                <a:gd name="connsiteX3" fmla="*/ 375395 w 1197558"/>
                <a:gd name="connsiteY3" fmla="*/ 822163 h 1197558"/>
                <a:gd name="connsiteX4" fmla="*/ 375395 w 1197558"/>
                <a:gd name="connsiteY4" fmla="*/ 375395 h 1197558"/>
                <a:gd name="connsiteX5" fmla="*/ 234098 w 1197558"/>
                <a:gd name="connsiteY5" fmla="*/ 116658 h 1197558"/>
                <a:gd name="connsiteX6" fmla="*/ 116658 w 1197558"/>
                <a:gd name="connsiteY6" fmla="*/ 234098 h 1197558"/>
                <a:gd name="connsiteX7" fmla="*/ 210207 w 1197558"/>
                <a:gd name="connsiteY7" fmla="*/ 327647 h 1197558"/>
                <a:gd name="connsiteX8" fmla="*/ 178624 w 1197558"/>
                <a:gd name="connsiteY8" fmla="*/ 378145 h 1197558"/>
                <a:gd name="connsiteX9" fmla="*/ 133029 w 1197558"/>
                <a:gd name="connsiteY9" fmla="*/ 508165 h 1197558"/>
                <a:gd name="connsiteX10" fmla="*/ 131936 w 1197558"/>
                <a:gd name="connsiteY10" fmla="*/ 515736 h 1197558"/>
                <a:gd name="connsiteX11" fmla="*/ 0 w 1197558"/>
                <a:gd name="connsiteY11" fmla="*/ 515736 h 1197558"/>
                <a:gd name="connsiteX12" fmla="*/ 0 w 1197558"/>
                <a:gd name="connsiteY12" fmla="*/ 681821 h 1197558"/>
                <a:gd name="connsiteX13" fmla="*/ 131936 w 1197558"/>
                <a:gd name="connsiteY13" fmla="*/ 681821 h 1197558"/>
                <a:gd name="connsiteX14" fmla="*/ 133029 w 1197558"/>
                <a:gd name="connsiteY14" fmla="*/ 689393 h 1197558"/>
                <a:gd name="connsiteX15" fmla="*/ 178624 w 1197558"/>
                <a:gd name="connsiteY15" fmla="*/ 819412 h 1197558"/>
                <a:gd name="connsiteX16" fmla="*/ 210207 w 1197558"/>
                <a:gd name="connsiteY16" fmla="*/ 869911 h 1197558"/>
                <a:gd name="connsiteX17" fmla="*/ 116658 w 1197558"/>
                <a:gd name="connsiteY17" fmla="*/ 963459 h 1197558"/>
                <a:gd name="connsiteX18" fmla="*/ 234098 w 1197558"/>
                <a:gd name="connsiteY18" fmla="*/ 1080899 h 1197558"/>
                <a:gd name="connsiteX19" fmla="*/ 327481 w 1197558"/>
                <a:gd name="connsiteY19" fmla="*/ 987516 h 1197558"/>
                <a:gd name="connsiteX20" fmla="*/ 337729 w 1197558"/>
                <a:gd name="connsiteY20" fmla="*/ 995049 h 1197558"/>
                <a:gd name="connsiteX21" fmla="*/ 466454 w 1197558"/>
                <a:gd name="connsiteY21" fmla="*/ 1054479 h 1197558"/>
                <a:gd name="connsiteX22" fmla="*/ 515737 w 1197558"/>
                <a:gd name="connsiteY22" fmla="*/ 1064876 h 1197558"/>
                <a:gd name="connsiteX23" fmla="*/ 515737 w 1197558"/>
                <a:gd name="connsiteY23" fmla="*/ 1197558 h 1197558"/>
                <a:gd name="connsiteX24" fmla="*/ 681822 w 1197558"/>
                <a:gd name="connsiteY24" fmla="*/ 1197558 h 1197558"/>
                <a:gd name="connsiteX25" fmla="*/ 681822 w 1197558"/>
                <a:gd name="connsiteY25" fmla="*/ 1065395 h 1197558"/>
                <a:gd name="connsiteX26" fmla="*/ 742092 w 1197558"/>
                <a:gd name="connsiteY26" fmla="*/ 1051154 h 1197558"/>
                <a:gd name="connsiteX27" fmla="*/ 869631 w 1197558"/>
                <a:gd name="connsiteY27" fmla="*/ 988400 h 1197558"/>
                <a:gd name="connsiteX28" fmla="*/ 870384 w 1197558"/>
                <a:gd name="connsiteY28" fmla="*/ 987824 h 1197558"/>
                <a:gd name="connsiteX29" fmla="*/ 963459 w 1197558"/>
                <a:gd name="connsiteY29" fmla="*/ 1080899 h 1197558"/>
                <a:gd name="connsiteX30" fmla="*/ 1080900 w 1197558"/>
                <a:gd name="connsiteY30" fmla="*/ 963459 h 1197558"/>
                <a:gd name="connsiteX31" fmla="*/ 987351 w 1197558"/>
                <a:gd name="connsiteY31" fmla="*/ 869911 h 1197558"/>
                <a:gd name="connsiteX32" fmla="*/ 1018934 w 1197558"/>
                <a:gd name="connsiteY32" fmla="*/ 819412 h 1197558"/>
                <a:gd name="connsiteX33" fmla="*/ 1064529 w 1197558"/>
                <a:gd name="connsiteY33" fmla="*/ 689393 h 1197558"/>
                <a:gd name="connsiteX34" fmla="*/ 1065622 w 1197558"/>
                <a:gd name="connsiteY34" fmla="*/ 681821 h 1197558"/>
                <a:gd name="connsiteX35" fmla="*/ 1197558 w 1197558"/>
                <a:gd name="connsiteY35" fmla="*/ 681821 h 1197558"/>
                <a:gd name="connsiteX36" fmla="*/ 1197558 w 1197558"/>
                <a:gd name="connsiteY36" fmla="*/ 515736 h 1197558"/>
                <a:gd name="connsiteX37" fmla="*/ 1065622 w 1197558"/>
                <a:gd name="connsiteY37" fmla="*/ 515736 h 1197558"/>
                <a:gd name="connsiteX38" fmla="*/ 1064529 w 1197558"/>
                <a:gd name="connsiteY38" fmla="*/ 508165 h 1197558"/>
                <a:gd name="connsiteX39" fmla="*/ 1018934 w 1197558"/>
                <a:gd name="connsiteY39" fmla="*/ 378145 h 1197558"/>
                <a:gd name="connsiteX40" fmla="*/ 987351 w 1197558"/>
                <a:gd name="connsiteY40" fmla="*/ 327646 h 1197558"/>
                <a:gd name="connsiteX41" fmla="*/ 1080900 w 1197558"/>
                <a:gd name="connsiteY41" fmla="*/ 234098 h 1197558"/>
                <a:gd name="connsiteX42" fmla="*/ 963460 w 1197558"/>
                <a:gd name="connsiteY42" fmla="*/ 116658 h 1197558"/>
                <a:gd name="connsiteX43" fmla="*/ 870076 w 1197558"/>
                <a:gd name="connsiteY43" fmla="*/ 210041 h 1197558"/>
                <a:gd name="connsiteX44" fmla="*/ 859829 w 1197558"/>
                <a:gd name="connsiteY44" fmla="*/ 202508 h 1197558"/>
                <a:gd name="connsiteX45" fmla="*/ 731105 w 1197558"/>
                <a:gd name="connsiteY45" fmla="*/ 143079 h 1197558"/>
                <a:gd name="connsiteX46" fmla="*/ 681821 w 1197558"/>
                <a:gd name="connsiteY46" fmla="*/ 132681 h 1197558"/>
                <a:gd name="connsiteX47" fmla="*/ 681821 w 1197558"/>
                <a:gd name="connsiteY47" fmla="*/ 0 h 1197558"/>
                <a:gd name="connsiteX48" fmla="*/ 515736 w 1197558"/>
                <a:gd name="connsiteY48" fmla="*/ 0 h 1197558"/>
                <a:gd name="connsiteX49" fmla="*/ 515736 w 1197558"/>
                <a:gd name="connsiteY49" fmla="*/ 132163 h 1197558"/>
                <a:gd name="connsiteX50" fmla="*/ 455466 w 1197558"/>
                <a:gd name="connsiteY50" fmla="*/ 146403 h 1197558"/>
                <a:gd name="connsiteX51" fmla="*/ 327927 w 1197558"/>
                <a:gd name="connsiteY51" fmla="*/ 209157 h 1197558"/>
                <a:gd name="connsiteX52" fmla="*/ 327174 w 1197558"/>
                <a:gd name="connsiteY52" fmla="*/ 209733 h 119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197558" h="1197558">
                  <a:moveTo>
                    <a:pt x="375395" y="375395"/>
                  </a:moveTo>
                  <a:cubicBezTo>
                    <a:pt x="498767" y="252024"/>
                    <a:pt x="698792" y="252024"/>
                    <a:pt x="822163" y="375395"/>
                  </a:cubicBezTo>
                  <a:cubicBezTo>
                    <a:pt x="945534" y="498767"/>
                    <a:pt x="945534" y="698792"/>
                    <a:pt x="822163" y="822163"/>
                  </a:cubicBezTo>
                  <a:cubicBezTo>
                    <a:pt x="698792" y="945534"/>
                    <a:pt x="498767" y="945534"/>
                    <a:pt x="375395" y="822163"/>
                  </a:cubicBezTo>
                  <a:cubicBezTo>
                    <a:pt x="252024" y="698792"/>
                    <a:pt x="252024" y="498767"/>
                    <a:pt x="375395" y="375395"/>
                  </a:cubicBezTo>
                  <a:close/>
                  <a:moveTo>
                    <a:pt x="234098" y="116658"/>
                  </a:moveTo>
                  <a:lnTo>
                    <a:pt x="116658" y="234098"/>
                  </a:lnTo>
                  <a:lnTo>
                    <a:pt x="210207" y="327647"/>
                  </a:lnTo>
                  <a:lnTo>
                    <a:pt x="178624" y="378145"/>
                  </a:lnTo>
                  <a:cubicBezTo>
                    <a:pt x="156912" y="419462"/>
                    <a:pt x="141714" y="463307"/>
                    <a:pt x="133029" y="508165"/>
                  </a:cubicBezTo>
                  <a:lnTo>
                    <a:pt x="131936" y="515736"/>
                  </a:lnTo>
                  <a:lnTo>
                    <a:pt x="0" y="515736"/>
                  </a:lnTo>
                  <a:lnTo>
                    <a:pt x="0" y="681821"/>
                  </a:lnTo>
                  <a:lnTo>
                    <a:pt x="131936" y="681821"/>
                  </a:lnTo>
                  <a:lnTo>
                    <a:pt x="133029" y="689393"/>
                  </a:lnTo>
                  <a:cubicBezTo>
                    <a:pt x="141714" y="734250"/>
                    <a:pt x="156912" y="778096"/>
                    <a:pt x="178624" y="819412"/>
                  </a:cubicBezTo>
                  <a:lnTo>
                    <a:pt x="210207" y="869911"/>
                  </a:lnTo>
                  <a:lnTo>
                    <a:pt x="116658" y="963459"/>
                  </a:lnTo>
                  <a:lnTo>
                    <a:pt x="234098" y="1080899"/>
                  </a:lnTo>
                  <a:lnTo>
                    <a:pt x="327481" y="987516"/>
                  </a:lnTo>
                  <a:lnTo>
                    <a:pt x="337729" y="995049"/>
                  </a:lnTo>
                  <a:cubicBezTo>
                    <a:pt x="378012" y="1021647"/>
                    <a:pt x="421458" y="1041457"/>
                    <a:pt x="466454" y="1054479"/>
                  </a:cubicBezTo>
                  <a:lnTo>
                    <a:pt x="515737" y="1064876"/>
                  </a:lnTo>
                  <a:lnTo>
                    <a:pt x="515737" y="1197558"/>
                  </a:lnTo>
                  <a:lnTo>
                    <a:pt x="681822" y="1197558"/>
                  </a:lnTo>
                  <a:lnTo>
                    <a:pt x="681822" y="1065395"/>
                  </a:lnTo>
                  <a:lnTo>
                    <a:pt x="742092" y="1051154"/>
                  </a:lnTo>
                  <a:cubicBezTo>
                    <a:pt x="786823" y="1037024"/>
                    <a:pt x="829874" y="1016106"/>
                    <a:pt x="869631" y="988400"/>
                  </a:cubicBezTo>
                  <a:lnTo>
                    <a:pt x="870384" y="987824"/>
                  </a:lnTo>
                  <a:lnTo>
                    <a:pt x="963459" y="1080899"/>
                  </a:lnTo>
                  <a:lnTo>
                    <a:pt x="1080900" y="963459"/>
                  </a:lnTo>
                  <a:lnTo>
                    <a:pt x="987351" y="869911"/>
                  </a:lnTo>
                  <a:lnTo>
                    <a:pt x="1018934" y="819412"/>
                  </a:lnTo>
                  <a:cubicBezTo>
                    <a:pt x="1040646" y="778096"/>
                    <a:pt x="1055844" y="734250"/>
                    <a:pt x="1064529" y="689393"/>
                  </a:cubicBezTo>
                  <a:lnTo>
                    <a:pt x="1065622" y="681821"/>
                  </a:lnTo>
                  <a:lnTo>
                    <a:pt x="1197558" y="681821"/>
                  </a:lnTo>
                  <a:lnTo>
                    <a:pt x="1197558" y="515736"/>
                  </a:lnTo>
                  <a:lnTo>
                    <a:pt x="1065622" y="515736"/>
                  </a:lnTo>
                  <a:lnTo>
                    <a:pt x="1064529" y="508165"/>
                  </a:lnTo>
                  <a:cubicBezTo>
                    <a:pt x="1055845" y="463307"/>
                    <a:pt x="1040646" y="419461"/>
                    <a:pt x="1018934" y="378145"/>
                  </a:cubicBezTo>
                  <a:lnTo>
                    <a:pt x="987351" y="327646"/>
                  </a:lnTo>
                  <a:lnTo>
                    <a:pt x="1080900" y="234098"/>
                  </a:lnTo>
                  <a:lnTo>
                    <a:pt x="963460" y="116658"/>
                  </a:lnTo>
                  <a:lnTo>
                    <a:pt x="870076" y="210041"/>
                  </a:lnTo>
                  <a:lnTo>
                    <a:pt x="859829" y="202508"/>
                  </a:lnTo>
                  <a:cubicBezTo>
                    <a:pt x="819546" y="175910"/>
                    <a:pt x="776099" y="156100"/>
                    <a:pt x="731105" y="143079"/>
                  </a:cubicBezTo>
                  <a:lnTo>
                    <a:pt x="681821" y="132681"/>
                  </a:lnTo>
                  <a:lnTo>
                    <a:pt x="681821" y="0"/>
                  </a:lnTo>
                  <a:lnTo>
                    <a:pt x="515736" y="0"/>
                  </a:lnTo>
                  <a:lnTo>
                    <a:pt x="515736" y="132163"/>
                  </a:lnTo>
                  <a:lnTo>
                    <a:pt x="455466" y="146403"/>
                  </a:lnTo>
                  <a:cubicBezTo>
                    <a:pt x="410735" y="160533"/>
                    <a:pt x="367684" y="181451"/>
                    <a:pt x="327927" y="209157"/>
                  </a:cubicBezTo>
                  <a:lnTo>
                    <a:pt x="327174" y="209733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  <a:effectLst>
              <a:outerShdw blurRad="114300" dist="63500" dir="2700000" algn="tl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794748" y="3665341"/>
            <a:ext cx="2461259" cy="3290440"/>
            <a:chOff x="4627786" y="1746937"/>
            <a:chExt cx="2798451" cy="3741232"/>
          </a:xfrm>
        </p:grpSpPr>
        <p:sp>
          <p:nvSpPr>
            <p:cNvPr id="22" name="圆角矩形 21"/>
            <p:cNvSpPr/>
            <p:nvPr/>
          </p:nvSpPr>
          <p:spPr>
            <a:xfrm rot="2760000">
              <a:off x="4369209" y="2431141"/>
              <a:ext cx="3741232" cy="2372824"/>
            </a:xfrm>
            <a:prstGeom prst="roundRect">
              <a:avLst>
                <a:gd name="adj" fmla="val 50000"/>
              </a:avLst>
            </a:prstGeom>
            <a:gradFill>
              <a:gsLst>
                <a:gs pos="47000">
                  <a:schemeClr val="tx1">
                    <a:alpha val="19000"/>
                  </a:schemeClr>
                </a:gs>
                <a:gs pos="76000">
                  <a:srgbClr val="6C6C6C">
                    <a:alpha val="1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4627786" y="1946965"/>
              <a:ext cx="1963514" cy="196351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7F7F7"/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406400" dist="165100" dir="2700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 rot="18900000" flipH="1">
              <a:off x="4807178" y="2116640"/>
              <a:ext cx="1604729" cy="1604729"/>
            </a:xfrm>
            <a:custGeom>
              <a:avLst/>
              <a:gdLst>
                <a:gd name="connsiteX0" fmla="*/ 375395 w 1197558"/>
                <a:gd name="connsiteY0" fmla="*/ 375395 h 1197558"/>
                <a:gd name="connsiteX1" fmla="*/ 822163 w 1197558"/>
                <a:gd name="connsiteY1" fmla="*/ 375395 h 1197558"/>
                <a:gd name="connsiteX2" fmla="*/ 822163 w 1197558"/>
                <a:gd name="connsiteY2" fmla="*/ 822163 h 1197558"/>
                <a:gd name="connsiteX3" fmla="*/ 375395 w 1197558"/>
                <a:gd name="connsiteY3" fmla="*/ 822163 h 1197558"/>
                <a:gd name="connsiteX4" fmla="*/ 375395 w 1197558"/>
                <a:gd name="connsiteY4" fmla="*/ 375395 h 1197558"/>
                <a:gd name="connsiteX5" fmla="*/ 234098 w 1197558"/>
                <a:gd name="connsiteY5" fmla="*/ 116658 h 1197558"/>
                <a:gd name="connsiteX6" fmla="*/ 116658 w 1197558"/>
                <a:gd name="connsiteY6" fmla="*/ 234098 h 1197558"/>
                <a:gd name="connsiteX7" fmla="*/ 210207 w 1197558"/>
                <a:gd name="connsiteY7" fmla="*/ 327647 h 1197558"/>
                <a:gd name="connsiteX8" fmla="*/ 178624 w 1197558"/>
                <a:gd name="connsiteY8" fmla="*/ 378145 h 1197558"/>
                <a:gd name="connsiteX9" fmla="*/ 133029 w 1197558"/>
                <a:gd name="connsiteY9" fmla="*/ 508165 h 1197558"/>
                <a:gd name="connsiteX10" fmla="*/ 131936 w 1197558"/>
                <a:gd name="connsiteY10" fmla="*/ 515736 h 1197558"/>
                <a:gd name="connsiteX11" fmla="*/ 0 w 1197558"/>
                <a:gd name="connsiteY11" fmla="*/ 515736 h 1197558"/>
                <a:gd name="connsiteX12" fmla="*/ 0 w 1197558"/>
                <a:gd name="connsiteY12" fmla="*/ 681821 h 1197558"/>
                <a:gd name="connsiteX13" fmla="*/ 131936 w 1197558"/>
                <a:gd name="connsiteY13" fmla="*/ 681821 h 1197558"/>
                <a:gd name="connsiteX14" fmla="*/ 133029 w 1197558"/>
                <a:gd name="connsiteY14" fmla="*/ 689393 h 1197558"/>
                <a:gd name="connsiteX15" fmla="*/ 178624 w 1197558"/>
                <a:gd name="connsiteY15" fmla="*/ 819412 h 1197558"/>
                <a:gd name="connsiteX16" fmla="*/ 210207 w 1197558"/>
                <a:gd name="connsiteY16" fmla="*/ 869911 h 1197558"/>
                <a:gd name="connsiteX17" fmla="*/ 116658 w 1197558"/>
                <a:gd name="connsiteY17" fmla="*/ 963459 h 1197558"/>
                <a:gd name="connsiteX18" fmla="*/ 234098 w 1197558"/>
                <a:gd name="connsiteY18" fmla="*/ 1080899 h 1197558"/>
                <a:gd name="connsiteX19" fmla="*/ 327481 w 1197558"/>
                <a:gd name="connsiteY19" fmla="*/ 987516 h 1197558"/>
                <a:gd name="connsiteX20" fmla="*/ 337729 w 1197558"/>
                <a:gd name="connsiteY20" fmla="*/ 995049 h 1197558"/>
                <a:gd name="connsiteX21" fmla="*/ 466454 w 1197558"/>
                <a:gd name="connsiteY21" fmla="*/ 1054479 h 1197558"/>
                <a:gd name="connsiteX22" fmla="*/ 515737 w 1197558"/>
                <a:gd name="connsiteY22" fmla="*/ 1064876 h 1197558"/>
                <a:gd name="connsiteX23" fmla="*/ 515737 w 1197558"/>
                <a:gd name="connsiteY23" fmla="*/ 1197558 h 1197558"/>
                <a:gd name="connsiteX24" fmla="*/ 681822 w 1197558"/>
                <a:gd name="connsiteY24" fmla="*/ 1197558 h 1197558"/>
                <a:gd name="connsiteX25" fmla="*/ 681822 w 1197558"/>
                <a:gd name="connsiteY25" fmla="*/ 1065395 h 1197558"/>
                <a:gd name="connsiteX26" fmla="*/ 742092 w 1197558"/>
                <a:gd name="connsiteY26" fmla="*/ 1051154 h 1197558"/>
                <a:gd name="connsiteX27" fmla="*/ 869631 w 1197558"/>
                <a:gd name="connsiteY27" fmla="*/ 988400 h 1197558"/>
                <a:gd name="connsiteX28" fmla="*/ 870384 w 1197558"/>
                <a:gd name="connsiteY28" fmla="*/ 987824 h 1197558"/>
                <a:gd name="connsiteX29" fmla="*/ 963459 w 1197558"/>
                <a:gd name="connsiteY29" fmla="*/ 1080899 h 1197558"/>
                <a:gd name="connsiteX30" fmla="*/ 1080900 w 1197558"/>
                <a:gd name="connsiteY30" fmla="*/ 963459 h 1197558"/>
                <a:gd name="connsiteX31" fmla="*/ 987351 w 1197558"/>
                <a:gd name="connsiteY31" fmla="*/ 869911 h 1197558"/>
                <a:gd name="connsiteX32" fmla="*/ 1018934 w 1197558"/>
                <a:gd name="connsiteY32" fmla="*/ 819412 h 1197558"/>
                <a:gd name="connsiteX33" fmla="*/ 1064529 w 1197558"/>
                <a:gd name="connsiteY33" fmla="*/ 689393 h 1197558"/>
                <a:gd name="connsiteX34" fmla="*/ 1065622 w 1197558"/>
                <a:gd name="connsiteY34" fmla="*/ 681821 h 1197558"/>
                <a:gd name="connsiteX35" fmla="*/ 1197558 w 1197558"/>
                <a:gd name="connsiteY35" fmla="*/ 681821 h 1197558"/>
                <a:gd name="connsiteX36" fmla="*/ 1197558 w 1197558"/>
                <a:gd name="connsiteY36" fmla="*/ 515736 h 1197558"/>
                <a:gd name="connsiteX37" fmla="*/ 1065622 w 1197558"/>
                <a:gd name="connsiteY37" fmla="*/ 515736 h 1197558"/>
                <a:gd name="connsiteX38" fmla="*/ 1064529 w 1197558"/>
                <a:gd name="connsiteY38" fmla="*/ 508165 h 1197558"/>
                <a:gd name="connsiteX39" fmla="*/ 1018934 w 1197558"/>
                <a:gd name="connsiteY39" fmla="*/ 378145 h 1197558"/>
                <a:gd name="connsiteX40" fmla="*/ 987351 w 1197558"/>
                <a:gd name="connsiteY40" fmla="*/ 327646 h 1197558"/>
                <a:gd name="connsiteX41" fmla="*/ 1080900 w 1197558"/>
                <a:gd name="connsiteY41" fmla="*/ 234098 h 1197558"/>
                <a:gd name="connsiteX42" fmla="*/ 963460 w 1197558"/>
                <a:gd name="connsiteY42" fmla="*/ 116658 h 1197558"/>
                <a:gd name="connsiteX43" fmla="*/ 870076 w 1197558"/>
                <a:gd name="connsiteY43" fmla="*/ 210041 h 1197558"/>
                <a:gd name="connsiteX44" fmla="*/ 859829 w 1197558"/>
                <a:gd name="connsiteY44" fmla="*/ 202508 h 1197558"/>
                <a:gd name="connsiteX45" fmla="*/ 731105 w 1197558"/>
                <a:gd name="connsiteY45" fmla="*/ 143079 h 1197558"/>
                <a:gd name="connsiteX46" fmla="*/ 681821 w 1197558"/>
                <a:gd name="connsiteY46" fmla="*/ 132681 h 1197558"/>
                <a:gd name="connsiteX47" fmla="*/ 681821 w 1197558"/>
                <a:gd name="connsiteY47" fmla="*/ 0 h 1197558"/>
                <a:gd name="connsiteX48" fmla="*/ 515736 w 1197558"/>
                <a:gd name="connsiteY48" fmla="*/ 0 h 1197558"/>
                <a:gd name="connsiteX49" fmla="*/ 515736 w 1197558"/>
                <a:gd name="connsiteY49" fmla="*/ 132163 h 1197558"/>
                <a:gd name="connsiteX50" fmla="*/ 455466 w 1197558"/>
                <a:gd name="connsiteY50" fmla="*/ 146403 h 1197558"/>
                <a:gd name="connsiteX51" fmla="*/ 327927 w 1197558"/>
                <a:gd name="connsiteY51" fmla="*/ 209157 h 1197558"/>
                <a:gd name="connsiteX52" fmla="*/ 327174 w 1197558"/>
                <a:gd name="connsiteY52" fmla="*/ 209733 h 119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197558" h="1197558">
                  <a:moveTo>
                    <a:pt x="375395" y="375395"/>
                  </a:moveTo>
                  <a:cubicBezTo>
                    <a:pt x="498767" y="252024"/>
                    <a:pt x="698792" y="252024"/>
                    <a:pt x="822163" y="375395"/>
                  </a:cubicBezTo>
                  <a:cubicBezTo>
                    <a:pt x="945534" y="498767"/>
                    <a:pt x="945534" y="698792"/>
                    <a:pt x="822163" y="822163"/>
                  </a:cubicBezTo>
                  <a:cubicBezTo>
                    <a:pt x="698792" y="945534"/>
                    <a:pt x="498767" y="945534"/>
                    <a:pt x="375395" y="822163"/>
                  </a:cubicBezTo>
                  <a:cubicBezTo>
                    <a:pt x="252024" y="698792"/>
                    <a:pt x="252024" y="498767"/>
                    <a:pt x="375395" y="375395"/>
                  </a:cubicBezTo>
                  <a:close/>
                  <a:moveTo>
                    <a:pt x="234098" y="116658"/>
                  </a:moveTo>
                  <a:lnTo>
                    <a:pt x="116658" y="234098"/>
                  </a:lnTo>
                  <a:lnTo>
                    <a:pt x="210207" y="327647"/>
                  </a:lnTo>
                  <a:lnTo>
                    <a:pt x="178624" y="378145"/>
                  </a:lnTo>
                  <a:cubicBezTo>
                    <a:pt x="156912" y="419462"/>
                    <a:pt x="141714" y="463307"/>
                    <a:pt x="133029" y="508165"/>
                  </a:cubicBezTo>
                  <a:lnTo>
                    <a:pt x="131936" y="515736"/>
                  </a:lnTo>
                  <a:lnTo>
                    <a:pt x="0" y="515736"/>
                  </a:lnTo>
                  <a:lnTo>
                    <a:pt x="0" y="681821"/>
                  </a:lnTo>
                  <a:lnTo>
                    <a:pt x="131936" y="681821"/>
                  </a:lnTo>
                  <a:lnTo>
                    <a:pt x="133029" y="689393"/>
                  </a:lnTo>
                  <a:cubicBezTo>
                    <a:pt x="141714" y="734250"/>
                    <a:pt x="156912" y="778096"/>
                    <a:pt x="178624" y="819412"/>
                  </a:cubicBezTo>
                  <a:lnTo>
                    <a:pt x="210207" y="869911"/>
                  </a:lnTo>
                  <a:lnTo>
                    <a:pt x="116658" y="963459"/>
                  </a:lnTo>
                  <a:lnTo>
                    <a:pt x="234098" y="1080899"/>
                  </a:lnTo>
                  <a:lnTo>
                    <a:pt x="327481" y="987516"/>
                  </a:lnTo>
                  <a:lnTo>
                    <a:pt x="337729" y="995049"/>
                  </a:lnTo>
                  <a:cubicBezTo>
                    <a:pt x="378012" y="1021647"/>
                    <a:pt x="421458" y="1041457"/>
                    <a:pt x="466454" y="1054479"/>
                  </a:cubicBezTo>
                  <a:lnTo>
                    <a:pt x="515737" y="1064876"/>
                  </a:lnTo>
                  <a:lnTo>
                    <a:pt x="515737" y="1197558"/>
                  </a:lnTo>
                  <a:lnTo>
                    <a:pt x="681822" y="1197558"/>
                  </a:lnTo>
                  <a:lnTo>
                    <a:pt x="681822" y="1065395"/>
                  </a:lnTo>
                  <a:lnTo>
                    <a:pt x="742092" y="1051154"/>
                  </a:lnTo>
                  <a:cubicBezTo>
                    <a:pt x="786823" y="1037024"/>
                    <a:pt x="829874" y="1016106"/>
                    <a:pt x="869631" y="988400"/>
                  </a:cubicBezTo>
                  <a:lnTo>
                    <a:pt x="870384" y="987824"/>
                  </a:lnTo>
                  <a:lnTo>
                    <a:pt x="963459" y="1080899"/>
                  </a:lnTo>
                  <a:lnTo>
                    <a:pt x="1080900" y="963459"/>
                  </a:lnTo>
                  <a:lnTo>
                    <a:pt x="987351" y="869911"/>
                  </a:lnTo>
                  <a:lnTo>
                    <a:pt x="1018934" y="819412"/>
                  </a:lnTo>
                  <a:cubicBezTo>
                    <a:pt x="1040646" y="778096"/>
                    <a:pt x="1055844" y="734250"/>
                    <a:pt x="1064529" y="689393"/>
                  </a:cubicBezTo>
                  <a:lnTo>
                    <a:pt x="1065622" y="681821"/>
                  </a:lnTo>
                  <a:lnTo>
                    <a:pt x="1197558" y="681821"/>
                  </a:lnTo>
                  <a:lnTo>
                    <a:pt x="1197558" y="515736"/>
                  </a:lnTo>
                  <a:lnTo>
                    <a:pt x="1065622" y="515736"/>
                  </a:lnTo>
                  <a:lnTo>
                    <a:pt x="1064529" y="508165"/>
                  </a:lnTo>
                  <a:cubicBezTo>
                    <a:pt x="1055845" y="463307"/>
                    <a:pt x="1040646" y="419461"/>
                    <a:pt x="1018934" y="378145"/>
                  </a:cubicBezTo>
                  <a:lnTo>
                    <a:pt x="987351" y="327646"/>
                  </a:lnTo>
                  <a:lnTo>
                    <a:pt x="1080900" y="234098"/>
                  </a:lnTo>
                  <a:lnTo>
                    <a:pt x="963460" y="116658"/>
                  </a:lnTo>
                  <a:lnTo>
                    <a:pt x="870076" y="210041"/>
                  </a:lnTo>
                  <a:lnTo>
                    <a:pt x="859829" y="202508"/>
                  </a:lnTo>
                  <a:cubicBezTo>
                    <a:pt x="819546" y="175910"/>
                    <a:pt x="776099" y="156100"/>
                    <a:pt x="731105" y="143079"/>
                  </a:cubicBezTo>
                  <a:lnTo>
                    <a:pt x="681821" y="132681"/>
                  </a:lnTo>
                  <a:lnTo>
                    <a:pt x="681821" y="0"/>
                  </a:lnTo>
                  <a:lnTo>
                    <a:pt x="515736" y="0"/>
                  </a:lnTo>
                  <a:lnTo>
                    <a:pt x="515736" y="132163"/>
                  </a:lnTo>
                  <a:lnTo>
                    <a:pt x="455466" y="146403"/>
                  </a:lnTo>
                  <a:cubicBezTo>
                    <a:pt x="410735" y="160533"/>
                    <a:pt x="367684" y="181451"/>
                    <a:pt x="327927" y="209157"/>
                  </a:cubicBezTo>
                  <a:lnTo>
                    <a:pt x="327174" y="209733"/>
                  </a:lnTo>
                  <a:close/>
                </a:path>
              </a:pathLst>
            </a:custGeom>
            <a:solidFill>
              <a:srgbClr val="2684E2"/>
            </a:solidFill>
            <a:ln>
              <a:noFill/>
            </a:ln>
            <a:effectLst>
              <a:outerShdw blurRad="114300" dist="63500" dir="2700000" algn="tl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492241" y="3665341"/>
            <a:ext cx="2461259" cy="3290440"/>
            <a:chOff x="4627786" y="1746937"/>
            <a:chExt cx="2798451" cy="3741232"/>
          </a:xfrm>
        </p:grpSpPr>
        <p:sp>
          <p:nvSpPr>
            <p:cNvPr id="26" name="圆角矩形 25"/>
            <p:cNvSpPr/>
            <p:nvPr/>
          </p:nvSpPr>
          <p:spPr>
            <a:xfrm rot="2760000">
              <a:off x="4369209" y="2431141"/>
              <a:ext cx="3741232" cy="2372824"/>
            </a:xfrm>
            <a:prstGeom prst="roundRect">
              <a:avLst>
                <a:gd name="adj" fmla="val 50000"/>
              </a:avLst>
            </a:prstGeom>
            <a:gradFill>
              <a:gsLst>
                <a:gs pos="47000">
                  <a:schemeClr val="tx1">
                    <a:alpha val="19000"/>
                  </a:schemeClr>
                </a:gs>
                <a:gs pos="76000">
                  <a:srgbClr val="6C6C6C">
                    <a:alpha val="1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4627786" y="1946965"/>
              <a:ext cx="1963514" cy="1963514"/>
            </a:xfrm>
            <a:prstGeom prst="ellipse">
              <a:avLst/>
            </a:prstGeom>
            <a:gradFill>
              <a:gsLst>
                <a:gs pos="0">
                  <a:srgbClr val="D3D3D3"/>
                </a:gs>
                <a:gs pos="100000">
                  <a:srgbClr val="F7F7F7"/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406400" dist="165100" dir="2700000" algn="t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 rot="18900000" flipH="1">
              <a:off x="4807178" y="2116640"/>
              <a:ext cx="1604729" cy="1604729"/>
            </a:xfrm>
            <a:custGeom>
              <a:avLst/>
              <a:gdLst>
                <a:gd name="connsiteX0" fmla="*/ 375395 w 1197558"/>
                <a:gd name="connsiteY0" fmla="*/ 375395 h 1197558"/>
                <a:gd name="connsiteX1" fmla="*/ 822163 w 1197558"/>
                <a:gd name="connsiteY1" fmla="*/ 375395 h 1197558"/>
                <a:gd name="connsiteX2" fmla="*/ 822163 w 1197558"/>
                <a:gd name="connsiteY2" fmla="*/ 822163 h 1197558"/>
                <a:gd name="connsiteX3" fmla="*/ 375395 w 1197558"/>
                <a:gd name="connsiteY3" fmla="*/ 822163 h 1197558"/>
                <a:gd name="connsiteX4" fmla="*/ 375395 w 1197558"/>
                <a:gd name="connsiteY4" fmla="*/ 375395 h 1197558"/>
                <a:gd name="connsiteX5" fmla="*/ 234098 w 1197558"/>
                <a:gd name="connsiteY5" fmla="*/ 116658 h 1197558"/>
                <a:gd name="connsiteX6" fmla="*/ 116658 w 1197558"/>
                <a:gd name="connsiteY6" fmla="*/ 234098 h 1197558"/>
                <a:gd name="connsiteX7" fmla="*/ 210207 w 1197558"/>
                <a:gd name="connsiteY7" fmla="*/ 327647 h 1197558"/>
                <a:gd name="connsiteX8" fmla="*/ 178624 w 1197558"/>
                <a:gd name="connsiteY8" fmla="*/ 378145 h 1197558"/>
                <a:gd name="connsiteX9" fmla="*/ 133029 w 1197558"/>
                <a:gd name="connsiteY9" fmla="*/ 508165 h 1197558"/>
                <a:gd name="connsiteX10" fmla="*/ 131936 w 1197558"/>
                <a:gd name="connsiteY10" fmla="*/ 515736 h 1197558"/>
                <a:gd name="connsiteX11" fmla="*/ 0 w 1197558"/>
                <a:gd name="connsiteY11" fmla="*/ 515736 h 1197558"/>
                <a:gd name="connsiteX12" fmla="*/ 0 w 1197558"/>
                <a:gd name="connsiteY12" fmla="*/ 681821 h 1197558"/>
                <a:gd name="connsiteX13" fmla="*/ 131936 w 1197558"/>
                <a:gd name="connsiteY13" fmla="*/ 681821 h 1197558"/>
                <a:gd name="connsiteX14" fmla="*/ 133029 w 1197558"/>
                <a:gd name="connsiteY14" fmla="*/ 689393 h 1197558"/>
                <a:gd name="connsiteX15" fmla="*/ 178624 w 1197558"/>
                <a:gd name="connsiteY15" fmla="*/ 819412 h 1197558"/>
                <a:gd name="connsiteX16" fmla="*/ 210207 w 1197558"/>
                <a:gd name="connsiteY16" fmla="*/ 869911 h 1197558"/>
                <a:gd name="connsiteX17" fmla="*/ 116658 w 1197558"/>
                <a:gd name="connsiteY17" fmla="*/ 963459 h 1197558"/>
                <a:gd name="connsiteX18" fmla="*/ 234098 w 1197558"/>
                <a:gd name="connsiteY18" fmla="*/ 1080899 h 1197558"/>
                <a:gd name="connsiteX19" fmla="*/ 327481 w 1197558"/>
                <a:gd name="connsiteY19" fmla="*/ 987516 h 1197558"/>
                <a:gd name="connsiteX20" fmla="*/ 337729 w 1197558"/>
                <a:gd name="connsiteY20" fmla="*/ 995049 h 1197558"/>
                <a:gd name="connsiteX21" fmla="*/ 466454 w 1197558"/>
                <a:gd name="connsiteY21" fmla="*/ 1054479 h 1197558"/>
                <a:gd name="connsiteX22" fmla="*/ 515737 w 1197558"/>
                <a:gd name="connsiteY22" fmla="*/ 1064876 h 1197558"/>
                <a:gd name="connsiteX23" fmla="*/ 515737 w 1197558"/>
                <a:gd name="connsiteY23" fmla="*/ 1197558 h 1197558"/>
                <a:gd name="connsiteX24" fmla="*/ 681822 w 1197558"/>
                <a:gd name="connsiteY24" fmla="*/ 1197558 h 1197558"/>
                <a:gd name="connsiteX25" fmla="*/ 681822 w 1197558"/>
                <a:gd name="connsiteY25" fmla="*/ 1065395 h 1197558"/>
                <a:gd name="connsiteX26" fmla="*/ 742092 w 1197558"/>
                <a:gd name="connsiteY26" fmla="*/ 1051154 h 1197558"/>
                <a:gd name="connsiteX27" fmla="*/ 869631 w 1197558"/>
                <a:gd name="connsiteY27" fmla="*/ 988400 h 1197558"/>
                <a:gd name="connsiteX28" fmla="*/ 870384 w 1197558"/>
                <a:gd name="connsiteY28" fmla="*/ 987824 h 1197558"/>
                <a:gd name="connsiteX29" fmla="*/ 963459 w 1197558"/>
                <a:gd name="connsiteY29" fmla="*/ 1080899 h 1197558"/>
                <a:gd name="connsiteX30" fmla="*/ 1080900 w 1197558"/>
                <a:gd name="connsiteY30" fmla="*/ 963459 h 1197558"/>
                <a:gd name="connsiteX31" fmla="*/ 987351 w 1197558"/>
                <a:gd name="connsiteY31" fmla="*/ 869911 h 1197558"/>
                <a:gd name="connsiteX32" fmla="*/ 1018934 w 1197558"/>
                <a:gd name="connsiteY32" fmla="*/ 819412 h 1197558"/>
                <a:gd name="connsiteX33" fmla="*/ 1064529 w 1197558"/>
                <a:gd name="connsiteY33" fmla="*/ 689393 h 1197558"/>
                <a:gd name="connsiteX34" fmla="*/ 1065622 w 1197558"/>
                <a:gd name="connsiteY34" fmla="*/ 681821 h 1197558"/>
                <a:gd name="connsiteX35" fmla="*/ 1197558 w 1197558"/>
                <a:gd name="connsiteY35" fmla="*/ 681821 h 1197558"/>
                <a:gd name="connsiteX36" fmla="*/ 1197558 w 1197558"/>
                <a:gd name="connsiteY36" fmla="*/ 515736 h 1197558"/>
                <a:gd name="connsiteX37" fmla="*/ 1065622 w 1197558"/>
                <a:gd name="connsiteY37" fmla="*/ 515736 h 1197558"/>
                <a:gd name="connsiteX38" fmla="*/ 1064529 w 1197558"/>
                <a:gd name="connsiteY38" fmla="*/ 508165 h 1197558"/>
                <a:gd name="connsiteX39" fmla="*/ 1018934 w 1197558"/>
                <a:gd name="connsiteY39" fmla="*/ 378145 h 1197558"/>
                <a:gd name="connsiteX40" fmla="*/ 987351 w 1197558"/>
                <a:gd name="connsiteY40" fmla="*/ 327646 h 1197558"/>
                <a:gd name="connsiteX41" fmla="*/ 1080900 w 1197558"/>
                <a:gd name="connsiteY41" fmla="*/ 234098 h 1197558"/>
                <a:gd name="connsiteX42" fmla="*/ 963460 w 1197558"/>
                <a:gd name="connsiteY42" fmla="*/ 116658 h 1197558"/>
                <a:gd name="connsiteX43" fmla="*/ 870076 w 1197558"/>
                <a:gd name="connsiteY43" fmla="*/ 210041 h 1197558"/>
                <a:gd name="connsiteX44" fmla="*/ 859829 w 1197558"/>
                <a:gd name="connsiteY44" fmla="*/ 202508 h 1197558"/>
                <a:gd name="connsiteX45" fmla="*/ 731105 w 1197558"/>
                <a:gd name="connsiteY45" fmla="*/ 143079 h 1197558"/>
                <a:gd name="connsiteX46" fmla="*/ 681821 w 1197558"/>
                <a:gd name="connsiteY46" fmla="*/ 132681 h 1197558"/>
                <a:gd name="connsiteX47" fmla="*/ 681821 w 1197558"/>
                <a:gd name="connsiteY47" fmla="*/ 0 h 1197558"/>
                <a:gd name="connsiteX48" fmla="*/ 515736 w 1197558"/>
                <a:gd name="connsiteY48" fmla="*/ 0 h 1197558"/>
                <a:gd name="connsiteX49" fmla="*/ 515736 w 1197558"/>
                <a:gd name="connsiteY49" fmla="*/ 132163 h 1197558"/>
                <a:gd name="connsiteX50" fmla="*/ 455466 w 1197558"/>
                <a:gd name="connsiteY50" fmla="*/ 146403 h 1197558"/>
                <a:gd name="connsiteX51" fmla="*/ 327927 w 1197558"/>
                <a:gd name="connsiteY51" fmla="*/ 209157 h 1197558"/>
                <a:gd name="connsiteX52" fmla="*/ 327174 w 1197558"/>
                <a:gd name="connsiteY52" fmla="*/ 209733 h 119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197558" h="1197558">
                  <a:moveTo>
                    <a:pt x="375395" y="375395"/>
                  </a:moveTo>
                  <a:cubicBezTo>
                    <a:pt x="498767" y="252024"/>
                    <a:pt x="698792" y="252024"/>
                    <a:pt x="822163" y="375395"/>
                  </a:cubicBezTo>
                  <a:cubicBezTo>
                    <a:pt x="945534" y="498767"/>
                    <a:pt x="945534" y="698792"/>
                    <a:pt x="822163" y="822163"/>
                  </a:cubicBezTo>
                  <a:cubicBezTo>
                    <a:pt x="698792" y="945534"/>
                    <a:pt x="498767" y="945534"/>
                    <a:pt x="375395" y="822163"/>
                  </a:cubicBezTo>
                  <a:cubicBezTo>
                    <a:pt x="252024" y="698792"/>
                    <a:pt x="252024" y="498767"/>
                    <a:pt x="375395" y="375395"/>
                  </a:cubicBezTo>
                  <a:close/>
                  <a:moveTo>
                    <a:pt x="234098" y="116658"/>
                  </a:moveTo>
                  <a:lnTo>
                    <a:pt x="116658" y="234098"/>
                  </a:lnTo>
                  <a:lnTo>
                    <a:pt x="210207" y="327647"/>
                  </a:lnTo>
                  <a:lnTo>
                    <a:pt x="178624" y="378145"/>
                  </a:lnTo>
                  <a:cubicBezTo>
                    <a:pt x="156912" y="419462"/>
                    <a:pt x="141714" y="463307"/>
                    <a:pt x="133029" y="508165"/>
                  </a:cubicBezTo>
                  <a:lnTo>
                    <a:pt x="131936" y="515736"/>
                  </a:lnTo>
                  <a:lnTo>
                    <a:pt x="0" y="515736"/>
                  </a:lnTo>
                  <a:lnTo>
                    <a:pt x="0" y="681821"/>
                  </a:lnTo>
                  <a:lnTo>
                    <a:pt x="131936" y="681821"/>
                  </a:lnTo>
                  <a:lnTo>
                    <a:pt x="133029" y="689393"/>
                  </a:lnTo>
                  <a:cubicBezTo>
                    <a:pt x="141714" y="734250"/>
                    <a:pt x="156912" y="778096"/>
                    <a:pt x="178624" y="819412"/>
                  </a:cubicBezTo>
                  <a:lnTo>
                    <a:pt x="210207" y="869911"/>
                  </a:lnTo>
                  <a:lnTo>
                    <a:pt x="116658" y="963459"/>
                  </a:lnTo>
                  <a:lnTo>
                    <a:pt x="234098" y="1080899"/>
                  </a:lnTo>
                  <a:lnTo>
                    <a:pt x="327481" y="987516"/>
                  </a:lnTo>
                  <a:lnTo>
                    <a:pt x="337729" y="995049"/>
                  </a:lnTo>
                  <a:cubicBezTo>
                    <a:pt x="378012" y="1021647"/>
                    <a:pt x="421458" y="1041457"/>
                    <a:pt x="466454" y="1054479"/>
                  </a:cubicBezTo>
                  <a:lnTo>
                    <a:pt x="515737" y="1064876"/>
                  </a:lnTo>
                  <a:lnTo>
                    <a:pt x="515737" y="1197558"/>
                  </a:lnTo>
                  <a:lnTo>
                    <a:pt x="681822" y="1197558"/>
                  </a:lnTo>
                  <a:lnTo>
                    <a:pt x="681822" y="1065395"/>
                  </a:lnTo>
                  <a:lnTo>
                    <a:pt x="742092" y="1051154"/>
                  </a:lnTo>
                  <a:cubicBezTo>
                    <a:pt x="786823" y="1037024"/>
                    <a:pt x="829874" y="1016106"/>
                    <a:pt x="869631" y="988400"/>
                  </a:cubicBezTo>
                  <a:lnTo>
                    <a:pt x="870384" y="987824"/>
                  </a:lnTo>
                  <a:lnTo>
                    <a:pt x="963459" y="1080899"/>
                  </a:lnTo>
                  <a:lnTo>
                    <a:pt x="1080900" y="963459"/>
                  </a:lnTo>
                  <a:lnTo>
                    <a:pt x="987351" y="869911"/>
                  </a:lnTo>
                  <a:lnTo>
                    <a:pt x="1018934" y="819412"/>
                  </a:lnTo>
                  <a:cubicBezTo>
                    <a:pt x="1040646" y="778096"/>
                    <a:pt x="1055844" y="734250"/>
                    <a:pt x="1064529" y="689393"/>
                  </a:cubicBezTo>
                  <a:lnTo>
                    <a:pt x="1065622" y="681821"/>
                  </a:lnTo>
                  <a:lnTo>
                    <a:pt x="1197558" y="681821"/>
                  </a:lnTo>
                  <a:lnTo>
                    <a:pt x="1197558" y="515736"/>
                  </a:lnTo>
                  <a:lnTo>
                    <a:pt x="1065622" y="515736"/>
                  </a:lnTo>
                  <a:lnTo>
                    <a:pt x="1064529" y="508165"/>
                  </a:lnTo>
                  <a:cubicBezTo>
                    <a:pt x="1055845" y="463307"/>
                    <a:pt x="1040646" y="419461"/>
                    <a:pt x="1018934" y="378145"/>
                  </a:cubicBezTo>
                  <a:lnTo>
                    <a:pt x="987351" y="327646"/>
                  </a:lnTo>
                  <a:lnTo>
                    <a:pt x="1080900" y="234098"/>
                  </a:lnTo>
                  <a:lnTo>
                    <a:pt x="963460" y="116658"/>
                  </a:lnTo>
                  <a:lnTo>
                    <a:pt x="870076" y="210041"/>
                  </a:lnTo>
                  <a:lnTo>
                    <a:pt x="859829" y="202508"/>
                  </a:lnTo>
                  <a:cubicBezTo>
                    <a:pt x="819546" y="175910"/>
                    <a:pt x="776099" y="156100"/>
                    <a:pt x="731105" y="143079"/>
                  </a:cubicBezTo>
                  <a:lnTo>
                    <a:pt x="681821" y="132681"/>
                  </a:lnTo>
                  <a:lnTo>
                    <a:pt x="681821" y="0"/>
                  </a:lnTo>
                  <a:lnTo>
                    <a:pt x="515736" y="0"/>
                  </a:lnTo>
                  <a:lnTo>
                    <a:pt x="515736" y="132163"/>
                  </a:lnTo>
                  <a:lnTo>
                    <a:pt x="455466" y="146403"/>
                  </a:lnTo>
                  <a:cubicBezTo>
                    <a:pt x="410735" y="160533"/>
                    <a:pt x="367684" y="181451"/>
                    <a:pt x="327927" y="209157"/>
                  </a:cubicBezTo>
                  <a:lnTo>
                    <a:pt x="327174" y="209733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114300" dist="63500" dir="2700000" algn="tl" rotWithShape="0">
                <a:prstClr val="black">
                  <a:alpha val="2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9" name="文本框 45"/>
          <p:cNvSpPr txBox="1"/>
          <p:nvPr/>
        </p:nvSpPr>
        <p:spPr>
          <a:xfrm>
            <a:off x="4081363" y="2236802"/>
            <a:ext cx="123986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20</a:t>
            </a:r>
            <a:r>
              <a:rPr lang="en-US" altLang="zh-CN" sz="14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%</a:t>
            </a:r>
            <a:endParaRPr lang="zh-CN" altLang="en-US" sz="20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30" name="文本框 46"/>
          <p:cNvSpPr txBox="1"/>
          <p:nvPr/>
        </p:nvSpPr>
        <p:spPr>
          <a:xfrm>
            <a:off x="6783301" y="2236802"/>
            <a:ext cx="123986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30</a:t>
            </a:r>
            <a:r>
              <a:rPr lang="en-US" altLang="zh-CN" sz="14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%</a:t>
            </a:r>
            <a:endParaRPr lang="zh-CN" altLang="en-US" sz="14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31" name="文本框 49"/>
          <p:cNvSpPr txBox="1"/>
          <p:nvPr/>
        </p:nvSpPr>
        <p:spPr>
          <a:xfrm>
            <a:off x="4038278" y="4509120"/>
            <a:ext cx="123986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4</a:t>
            </a:r>
            <a:r>
              <a:rPr lang="en-US" altLang="zh-CN" sz="2000" dirty="0" smtClean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</a:t>
            </a:r>
            <a:r>
              <a:rPr lang="en-US" altLang="zh-CN" sz="14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%</a:t>
            </a:r>
            <a:endParaRPr lang="zh-CN" altLang="en-US" sz="20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32" name="文本框 50"/>
          <p:cNvSpPr txBox="1"/>
          <p:nvPr/>
        </p:nvSpPr>
        <p:spPr>
          <a:xfrm>
            <a:off x="6735771" y="4509120"/>
            <a:ext cx="123986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1</a:t>
            </a:r>
            <a:r>
              <a:rPr lang="en-US" altLang="zh-CN" sz="2000" dirty="0" smtClean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</a:t>
            </a:r>
            <a:r>
              <a:rPr lang="en-US" altLang="zh-CN" sz="14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%</a:t>
            </a:r>
            <a:endParaRPr lang="zh-CN" altLang="en-US" sz="14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 flipV="1">
            <a:off x="7921918" y="1345595"/>
            <a:ext cx="2438687" cy="732476"/>
            <a:chOff x="5246304" y="4593021"/>
            <a:chExt cx="2438687" cy="732476"/>
          </a:xfrm>
        </p:grpSpPr>
        <p:sp>
          <p:nvSpPr>
            <p:cNvPr id="34" name="椭圆 33"/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5335429" y="4686869"/>
              <a:ext cx="2349562" cy="638628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 flipH="1" flipV="1">
            <a:off x="1650616" y="1335244"/>
            <a:ext cx="2438687" cy="732476"/>
            <a:chOff x="5246304" y="4593021"/>
            <a:chExt cx="2438687" cy="732476"/>
          </a:xfrm>
        </p:grpSpPr>
        <p:sp>
          <p:nvSpPr>
            <p:cNvPr id="37" name="椭圆 36"/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任意多边形 37"/>
            <p:cNvSpPr/>
            <p:nvPr/>
          </p:nvSpPr>
          <p:spPr>
            <a:xfrm>
              <a:off x="5335429" y="4686869"/>
              <a:ext cx="2349562" cy="638628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9" name="文本框 77"/>
          <p:cNvSpPr txBox="1"/>
          <p:nvPr/>
        </p:nvSpPr>
        <p:spPr>
          <a:xfrm>
            <a:off x="1557058" y="1835532"/>
            <a:ext cx="17620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公司硬件成本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78"/>
          <p:cNvSpPr txBox="1"/>
          <p:nvPr/>
        </p:nvSpPr>
        <p:spPr>
          <a:xfrm>
            <a:off x="1558372" y="2136397"/>
            <a:ext cx="2101848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7904303" y="5310412"/>
            <a:ext cx="2438687" cy="732476"/>
            <a:chOff x="5246304" y="4593021"/>
            <a:chExt cx="2438687" cy="732476"/>
          </a:xfrm>
        </p:grpSpPr>
        <p:sp>
          <p:nvSpPr>
            <p:cNvPr id="42" name="椭圆 41"/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任意多边形 42"/>
            <p:cNvSpPr/>
            <p:nvPr/>
          </p:nvSpPr>
          <p:spPr>
            <a:xfrm>
              <a:off x="5335429" y="4686869"/>
              <a:ext cx="2349562" cy="638628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 flipH="1">
            <a:off x="1645831" y="5295898"/>
            <a:ext cx="2438687" cy="732476"/>
            <a:chOff x="5246304" y="4593021"/>
            <a:chExt cx="2438687" cy="732476"/>
          </a:xfrm>
        </p:grpSpPr>
        <p:sp>
          <p:nvSpPr>
            <p:cNvPr id="45" name="椭圆 44"/>
            <p:cNvSpPr/>
            <p:nvPr/>
          </p:nvSpPr>
          <p:spPr>
            <a:xfrm>
              <a:off x="5246304" y="4593021"/>
              <a:ext cx="118623" cy="118623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任意多边形 45"/>
            <p:cNvSpPr/>
            <p:nvPr/>
          </p:nvSpPr>
          <p:spPr>
            <a:xfrm>
              <a:off x="5335429" y="4686869"/>
              <a:ext cx="2349562" cy="638628"/>
            </a:xfrm>
            <a:custGeom>
              <a:avLst/>
              <a:gdLst>
                <a:gd name="connsiteX0" fmla="*/ 0 w 2815771"/>
                <a:gd name="connsiteY0" fmla="*/ 0 h 638628"/>
                <a:gd name="connsiteX1" fmla="*/ 725714 w 2815771"/>
                <a:gd name="connsiteY1" fmla="*/ 638628 h 638628"/>
                <a:gd name="connsiteX2" fmla="*/ 2815771 w 2815771"/>
                <a:gd name="connsiteY2" fmla="*/ 638628 h 63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5771" h="638628">
                  <a:moveTo>
                    <a:pt x="0" y="0"/>
                  </a:moveTo>
                  <a:lnTo>
                    <a:pt x="725714" y="638628"/>
                  </a:lnTo>
                  <a:lnTo>
                    <a:pt x="2815771" y="638628"/>
                  </a:lnTo>
                </a:path>
              </a:pathLst>
            </a:custGeom>
            <a:noFill/>
            <a:ln w="19050">
              <a:solidFill>
                <a:srgbClr val="7F7F7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47" name="文本框 101"/>
          <p:cNvSpPr txBox="1"/>
          <p:nvPr/>
        </p:nvSpPr>
        <p:spPr>
          <a:xfrm>
            <a:off x="1547080" y="1388585"/>
            <a:ext cx="811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01</a:t>
            </a:r>
            <a:endParaRPr lang="zh-CN" altLang="en-US" sz="28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48" name="文本框 102"/>
          <p:cNvSpPr txBox="1"/>
          <p:nvPr/>
        </p:nvSpPr>
        <p:spPr>
          <a:xfrm>
            <a:off x="1557058" y="4774698"/>
            <a:ext cx="17620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人力成本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103"/>
          <p:cNvSpPr txBox="1"/>
          <p:nvPr/>
        </p:nvSpPr>
        <p:spPr>
          <a:xfrm>
            <a:off x="1558372" y="5109279"/>
            <a:ext cx="2101848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104"/>
          <p:cNvSpPr txBox="1"/>
          <p:nvPr/>
        </p:nvSpPr>
        <p:spPr>
          <a:xfrm>
            <a:off x="1569940" y="4365104"/>
            <a:ext cx="811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02</a:t>
            </a:r>
            <a:endParaRPr lang="zh-CN" altLang="en-US" sz="28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51" name="文本框 105"/>
          <p:cNvSpPr txBox="1"/>
          <p:nvPr/>
        </p:nvSpPr>
        <p:spPr>
          <a:xfrm>
            <a:off x="8548325" y="1835532"/>
            <a:ext cx="17620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运营成本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106"/>
          <p:cNvSpPr txBox="1"/>
          <p:nvPr/>
        </p:nvSpPr>
        <p:spPr>
          <a:xfrm>
            <a:off x="8549639" y="2136397"/>
            <a:ext cx="2101848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107"/>
          <p:cNvSpPr txBox="1"/>
          <p:nvPr/>
        </p:nvSpPr>
        <p:spPr>
          <a:xfrm>
            <a:off x="8548325" y="4774698"/>
            <a:ext cx="17620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其它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108"/>
          <p:cNvSpPr txBox="1"/>
          <p:nvPr/>
        </p:nvSpPr>
        <p:spPr>
          <a:xfrm>
            <a:off x="8549639" y="5109279"/>
            <a:ext cx="2101848" cy="932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文本框 109"/>
          <p:cNvSpPr txBox="1"/>
          <p:nvPr/>
        </p:nvSpPr>
        <p:spPr>
          <a:xfrm>
            <a:off x="8598272" y="1388585"/>
            <a:ext cx="811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03</a:t>
            </a:r>
            <a:endParaRPr lang="zh-CN" altLang="en-US" sz="28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56" name="文本框 110"/>
          <p:cNvSpPr txBox="1"/>
          <p:nvPr/>
        </p:nvSpPr>
        <p:spPr>
          <a:xfrm>
            <a:off x="8578268" y="4365104"/>
            <a:ext cx="8116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2684E2"/>
                </a:solidFill>
                <a:latin typeface="Impact MT Std" pitchFamily="34" charset="0"/>
                <a:ea typeface="方正兰亭黑简体" panose="02000000000000000000" pitchFamily="2" charset="-122"/>
              </a:rPr>
              <a:t>04</a:t>
            </a:r>
            <a:endParaRPr lang="zh-CN" altLang="en-US" sz="2800" dirty="0">
              <a:solidFill>
                <a:srgbClr val="2684E2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000"/>
                            </p:stCondLst>
                            <p:childTnLst>
                              <p:par>
                                <p:cTn id="8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500"/>
                            </p:stCondLst>
                            <p:childTnLst>
                              <p:par>
                                <p:cTn id="9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000"/>
                            </p:stCondLst>
                            <p:childTnLst>
                              <p:par>
                                <p:cTn id="10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11" grpId="0"/>
      <p:bldP spid="12" grpId="0" animBg="1"/>
      <p:bldP spid="29" grpId="0"/>
      <p:bldP spid="30" grpId="0"/>
      <p:bldP spid="31" grpId="0"/>
      <p:bldP spid="32" grpId="0"/>
      <p:bldP spid="39" grpId="0"/>
      <p:bldP spid="40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5233491" y="3140968"/>
            <a:ext cx="324036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3361055" y="2132965"/>
            <a:ext cx="2032000" cy="2032000"/>
            <a:chOff x="5293" y="3359"/>
            <a:chExt cx="3200" cy="3200"/>
          </a:xfrm>
        </p:grpSpPr>
        <p:grpSp>
          <p:nvGrpSpPr>
            <p:cNvPr id="2" name="组合 1"/>
            <p:cNvGrpSpPr/>
            <p:nvPr/>
          </p:nvGrpSpPr>
          <p:grpSpPr>
            <a:xfrm>
              <a:off x="5293" y="3359"/>
              <a:ext cx="3200" cy="3200"/>
              <a:chOff x="1677608" y="2996952"/>
              <a:chExt cx="1395643" cy="1395643"/>
            </a:xfrm>
          </p:grpSpPr>
          <p:sp>
            <p:nvSpPr>
              <p:cNvPr id="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5" name="KSO_Shape"/>
            <p:cNvSpPr/>
            <p:nvPr/>
          </p:nvSpPr>
          <p:spPr bwMode="auto">
            <a:xfrm>
              <a:off x="6083" y="4376"/>
              <a:ext cx="1620" cy="1112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8" name="Rectangle 49"/>
          <p:cNvSpPr/>
          <p:nvPr/>
        </p:nvSpPr>
        <p:spPr>
          <a:xfrm>
            <a:off x="5809555" y="2556193"/>
            <a:ext cx="2336775" cy="58356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/>
            <a:r>
              <a:rPr lang="zh-CN" altLang="en-US" sz="32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团队介绍</a:t>
            </a:r>
            <a:endParaRPr lang="en-US" altLang="zh-CN" sz="32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6135543" y="3269744"/>
            <a:ext cx="1436675" cy="215444"/>
            <a:chOff x="4369395" y="3284984"/>
            <a:chExt cx="1436675" cy="215444"/>
          </a:xfrm>
        </p:grpSpPr>
        <p:sp>
          <p:nvSpPr>
            <p:cNvPr id="15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团队介绍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8" name="等腰三角形 17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6135181" y="3598996"/>
            <a:ext cx="1436675" cy="215444"/>
            <a:chOff x="4369395" y="3284984"/>
            <a:chExt cx="1436675" cy="215444"/>
          </a:xfrm>
        </p:grpSpPr>
        <p:sp>
          <p:nvSpPr>
            <p:cNvPr id="20" name="文本框 9"/>
            <p:cNvSpPr txBox="1"/>
            <p:nvPr/>
          </p:nvSpPr>
          <p:spPr>
            <a:xfrm>
              <a:off x="4581935" y="3284984"/>
              <a:ext cx="1224135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项目成员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sp>
        <p:nvSpPr>
          <p:cNvPr id="58" name="等腰三角形 57"/>
          <p:cNvSpPr/>
          <p:nvPr/>
        </p:nvSpPr>
        <p:spPr>
          <a:xfrm rot="10800000">
            <a:off x="9820080" y="-27384"/>
            <a:ext cx="2386300" cy="2209154"/>
          </a:xfrm>
          <a:prstGeom prst="triangle">
            <a:avLst>
              <a:gd name="adj" fmla="val 0"/>
            </a:avLst>
          </a:prstGeom>
          <a:solidFill>
            <a:srgbClr val="1C76CE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等腰三角形 58"/>
          <p:cNvSpPr/>
          <p:nvPr/>
        </p:nvSpPr>
        <p:spPr>
          <a:xfrm>
            <a:off x="0" y="4698175"/>
            <a:ext cx="2386300" cy="2209154"/>
          </a:xfrm>
          <a:prstGeom prst="triangle">
            <a:avLst>
              <a:gd name="adj" fmla="val 0"/>
            </a:avLst>
          </a:prstGeom>
          <a:solidFill>
            <a:srgbClr val="1C76CE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dir="u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圆角矩形 99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102" name="燕尾形 10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03" name="燕尾形 10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04" name="燕尾形 10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105" name="组合 104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106" name="燕尾形 105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07" name="燕尾形 106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08" name="燕尾形 107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团队介绍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3526336" y="904674"/>
            <a:ext cx="6244229" cy="6340750"/>
            <a:chOff x="3526336" y="669650"/>
            <a:chExt cx="6244229" cy="6340750"/>
          </a:xfrm>
        </p:grpSpPr>
        <p:sp>
          <p:nvSpPr>
            <p:cNvPr id="45" name="任意多边形 44"/>
            <p:cNvSpPr/>
            <p:nvPr/>
          </p:nvSpPr>
          <p:spPr>
            <a:xfrm>
              <a:off x="5488123" y="5367020"/>
              <a:ext cx="2209437" cy="1643380"/>
            </a:xfrm>
            <a:custGeom>
              <a:avLst/>
              <a:gdLst>
                <a:gd name="connsiteX0" fmla="*/ 870857 w 2293257"/>
                <a:gd name="connsiteY0" fmla="*/ 0 h 1727200"/>
                <a:gd name="connsiteX1" fmla="*/ 2293257 w 2293257"/>
                <a:gd name="connsiteY1" fmla="*/ 1422400 h 1727200"/>
                <a:gd name="connsiteX2" fmla="*/ 914400 w 2293257"/>
                <a:gd name="connsiteY2" fmla="*/ 1727200 h 1727200"/>
                <a:gd name="connsiteX3" fmla="*/ 0 w 2293257"/>
                <a:gd name="connsiteY3" fmla="*/ 870857 h 1727200"/>
                <a:gd name="connsiteX4" fmla="*/ 870857 w 2293257"/>
                <a:gd name="connsiteY4" fmla="*/ 0 h 1727200"/>
                <a:gd name="connsiteX0-1" fmla="*/ 825137 w 2293257"/>
                <a:gd name="connsiteY0-2" fmla="*/ 0 h 1658620"/>
                <a:gd name="connsiteX1-3" fmla="*/ 2293257 w 2293257"/>
                <a:gd name="connsiteY1-4" fmla="*/ 1353820 h 1658620"/>
                <a:gd name="connsiteX2-5" fmla="*/ 914400 w 2293257"/>
                <a:gd name="connsiteY2-6" fmla="*/ 1658620 h 1658620"/>
                <a:gd name="connsiteX3-7" fmla="*/ 0 w 2293257"/>
                <a:gd name="connsiteY3-8" fmla="*/ 802277 h 1658620"/>
                <a:gd name="connsiteX4-9" fmla="*/ 825137 w 2293257"/>
                <a:gd name="connsiteY4-10" fmla="*/ 0 h 1658620"/>
                <a:gd name="connsiteX0-11" fmla="*/ 825137 w 2209437"/>
                <a:gd name="connsiteY0-12" fmla="*/ 0 h 1658620"/>
                <a:gd name="connsiteX1-13" fmla="*/ 2209437 w 2209437"/>
                <a:gd name="connsiteY1-14" fmla="*/ 1376680 h 1658620"/>
                <a:gd name="connsiteX2-15" fmla="*/ 914400 w 2209437"/>
                <a:gd name="connsiteY2-16" fmla="*/ 1658620 h 1658620"/>
                <a:gd name="connsiteX3-17" fmla="*/ 0 w 2209437"/>
                <a:gd name="connsiteY3-18" fmla="*/ 802277 h 1658620"/>
                <a:gd name="connsiteX4-19" fmla="*/ 825137 w 2209437"/>
                <a:gd name="connsiteY4-20" fmla="*/ 0 h 1658620"/>
                <a:gd name="connsiteX0-21" fmla="*/ 817517 w 2209437"/>
                <a:gd name="connsiteY0-22" fmla="*/ 0 h 1643380"/>
                <a:gd name="connsiteX1-23" fmla="*/ 2209437 w 2209437"/>
                <a:gd name="connsiteY1-24" fmla="*/ 1361440 h 1643380"/>
                <a:gd name="connsiteX2-25" fmla="*/ 914400 w 2209437"/>
                <a:gd name="connsiteY2-26" fmla="*/ 1643380 h 1643380"/>
                <a:gd name="connsiteX3-27" fmla="*/ 0 w 2209437"/>
                <a:gd name="connsiteY3-28" fmla="*/ 787037 h 1643380"/>
                <a:gd name="connsiteX4-29" fmla="*/ 817517 w 2209437"/>
                <a:gd name="connsiteY4-30" fmla="*/ 0 h 164338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2209437" h="1643380">
                  <a:moveTo>
                    <a:pt x="817517" y="0"/>
                  </a:moveTo>
                  <a:lnTo>
                    <a:pt x="2209437" y="1361440"/>
                  </a:lnTo>
                  <a:lnTo>
                    <a:pt x="914400" y="1643380"/>
                  </a:lnTo>
                  <a:lnTo>
                    <a:pt x="0" y="787037"/>
                  </a:lnTo>
                  <a:lnTo>
                    <a:pt x="817517" y="0"/>
                  </a:lnTo>
                  <a:close/>
                </a:path>
              </a:pathLst>
            </a:custGeom>
            <a:gradFill>
              <a:gsLst>
                <a:gs pos="80000">
                  <a:srgbClr val="C6C6C6">
                    <a:alpha val="0"/>
                  </a:srgbClr>
                </a:gs>
                <a:gs pos="25000">
                  <a:schemeClr val="tx1">
                    <a:alpha val="38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任意多边形 45"/>
            <p:cNvSpPr/>
            <p:nvPr/>
          </p:nvSpPr>
          <p:spPr>
            <a:xfrm>
              <a:off x="6379665" y="2060300"/>
              <a:ext cx="3390900" cy="4775200"/>
            </a:xfrm>
            <a:custGeom>
              <a:avLst/>
              <a:gdLst>
                <a:gd name="connsiteX0" fmla="*/ 1460500 w 3390900"/>
                <a:gd name="connsiteY0" fmla="*/ 0 h 4775200"/>
                <a:gd name="connsiteX1" fmla="*/ 1038839 w 3390900"/>
                <a:gd name="connsiteY1" fmla="*/ 975322 h 4775200"/>
                <a:gd name="connsiteX2" fmla="*/ 2829134 w 3390900"/>
                <a:gd name="connsiteY2" fmla="*/ 2765618 h 4775200"/>
                <a:gd name="connsiteX3" fmla="*/ 3390900 w 3390900"/>
                <a:gd name="connsiteY3" fmla="*/ 1955800 h 4775200"/>
                <a:gd name="connsiteX4" fmla="*/ 1435100 w 3390900"/>
                <a:gd name="connsiteY4" fmla="*/ 4775200 h 4775200"/>
                <a:gd name="connsiteX5" fmla="*/ 0 w 3390900"/>
                <a:gd name="connsiteY5" fmla="*/ 3378200 h 477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0900" h="4775200">
                  <a:moveTo>
                    <a:pt x="1460500" y="0"/>
                  </a:moveTo>
                  <a:lnTo>
                    <a:pt x="1038839" y="975322"/>
                  </a:lnTo>
                  <a:lnTo>
                    <a:pt x="2829134" y="2765618"/>
                  </a:lnTo>
                  <a:lnTo>
                    <a:pt x="3390900" y="1955800"/>
                  </a:lnTo>
                  <a:lnTo>
                    <a:pt x="1435100" y="4775200"/>
                  </a:lnTo>
                  <a:lnTo>
                    <a:pt x="0" y="3378200"/>
                  </a:lnTo>
                  <a:close/>
                </a:path>
              </a:pathLst>
            </a:custGeom>
            <a:gradFill>
              <a:gsLst>
                <a:gs pos="71000">
                  <a:srgbClr val="CCCCCC">
                    <a:alpha val="0"/>
                  </a:srgbClr>
                </a:gs>
                <a:gs pos="24000">
                  <a:schemeClr val="tx1">
                    <a:alpha val="65000"/>
                  </a:schemeClr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任意多边形 46"/>
            <p:cNvSpPr/>
            <p:nvPr/>
          </p:nvSpPr>
          <p:spPr>
            <a:xfrm>
              <a:off x="3870574" y="4340856"/>
              <a:ext cx="2619375" cy="2524125"/>
            </a:xfrm>
            <a:custGeom>
              <a:avLst/>
              <a:gdLst>
                <a:gd name="connsiteX0" fmla="*/ 0 w 2619375"/>
                <a:gd name="connsiteY0" fmla="*/ 571500 h 2524125"/>
                <a:gd name="connsiteX1" fmla="*/ 1952625 w 2619375"/>
                <a:gd name="connsiteY1" fmla="*/ 2524125 h 2524125"/>
                <a:gd name="connsiteX2" fmla="*/ 2619375 w 2619375"/>
                <a:gd name="connsiteY2" fmla="*/ 2514600 h 2524125"/>
                <a:gd name="connsiteX3" fmla="*/ 1057275 w 2619375"/>
                <a:gd name="connsiteY3" fmla="*/ 0 h 2524125"/>
                <a:gd name="connsiteX4" fmla="*/ 0 w 2619375"/>
                <a:gd name="connsiteY4" fmla="*/ 571500 h 252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19375" h="2524125">
                  <a:moveTo>
                    <a:pt x="0" y="571500"/>
                  </a:moveTo>
                  <a:lnTo>
                    <a:pt x="1952625" y="2524125"/>
                  </a:lnTo>
                  <a:lnTo>
                    <a:pt x="2619375" y="2514600"/>
                  </a:lnTo>
                  <a:lnTo>
                    <a:pt x="1057275" y="0"/>
                  </a:lnTo>
                  <a:lnTo>
                    <a:pt x="0" y="571500"/>
                  </a:lnTo>
                  <a:close/>
                </a:path>
              </a:pathLst>
            </a:custGeom>
            <a:gradFill>
              <a:gsLst>
                <a:gs pos="77000">
                  <a:srgbClr val="C6C6C6">
                    <a:alpha val="0"/>
                  </a:srgbClr>
                </a:gs>
                <a:gs pos="20000">
                  <a:schemeClr val="tx1">
                    <a:alpha val="26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任意多边形 47"/>
            <p:cNvSpPr/>
            <p:nvPr/>
          </p:nvSpPr>
          <p:spPr>
            <a:xfrm>
              <a:off x="7327700" y="1980019"/>
              <a:ext cx="2352061" cy="2765618"/>
            </a:xfrm>
            <a:custGeom>
              <a:avLst/>
              <a:gdLst>
                <a:gd name="connsiteX0" fmla="*/ 421661 w 2352061"/>
                <a:gd name="connsiteY0" fmla="*/ 0 h 2765618"/>
                <a:gd name="connsiteX1" fmla="*/ 2352061 w 2352061"/>
                <a:gd name="connsiteY1" fmla="*/ 1955800 h 2765618"/>
                <a:gd name="connsiteX2" fmla="*/ 1790295 w 2352061"/>
                <a:gd name="connsiteY2" fmla="*/ 2765618 h 2765618"/>
                <a:gd name="connsiteX3" fmla="*/ 0 w 2352061"/>
                <a:gd name="connsiteY3" fmla="*/ 975322 h 2765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52061" h="2765618">
                  <a:moveTo>
                    <a:pt x="421661" y="0"/>
                  </a:moveTo>
                  <a:lnTo>
                    <a:pt x="2352061" y="1955800"/>
                  </a:lnTo>
                  <a:lnTo>
                    <a:pt x="1790295" y="2765618"/>
                  </a:lnTo>
                  <a:lnTo>
                    <a:pt x="0" y="975322"/>
                  </a:lnTo>
                  <a:close/>
                </a:path>
              </a:pathLst>
            </a:custGeom>
            <a:gradFill>
              <a:gsLst>
                <a:gs pos="73000">
                  <a:srgbClr val="CCCCCC">
                    <a:alpha val="0"/>
                  </a:srgbClr>
                </a:gs>
                <a:gs pos="0">
                  <a:schemeClr val="tx1">
                    <a:alpha val="50000"/>
                  </a:schemeClr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任意多边形 48"/>
            <p:cNvSpPr/>
            <p:nvPr/>
          </p:nvSpPr>
          <p:spPr>
            <a:xfrm>
              <a:off x="6139997" y="669650"/>
              <a:ext cx="1242060" cy="1463040"/>
            </a:xfrm>
            <a:custGeom>
              <a:avLst/>
              <a:gdLst>
                <a:gd name="connsiteX0" fmla="*/ 0 w 1249680"/>
                <a:gd name="connsiteY0" fmla="*/ 0 h 1447800"/>
                <a:gd name="connsiteX1" fmla="*/ 1249680 w 1249680"/>
                <a:gd name="connsiteY1" fmla="*/ 1219200 h 1447800"/>
                <a:gd name="connsiteX2" fmla="*/ 243840 w 1249680"/>
                <a:gd name="connsiteY2" fmla="*/ 1447800 h 1447800"/>
                <a:gd name="connsiteX3" fmla="*/ 0 w 1249680"/>
                <a:gd name="connsiteY3" fmla="*/ 0 h 1447800"/>
                <a:gd name="connsiteX0-1" fmla="*/ 0 w 1242060"/>
                <a:gd name="connsiteY0-2" fmla="*/ 0 h 1463040"/>
                <a:gd name="connsiteX1-3" fmla="*/ 1242060 w 1242060"/>
                <a:gd name="connsiteY1-4" fmla="*/ 1234440 h 1463040"/>
                <a:gd name="connsiteX2-5" fmla="*/ 236220 w 1242060"/>
                <a:gd name="connsiteY2-6" fmla="*/ 1463040 h 1463040"/>
                <a:gd name="connsiteX3-7" fmla="*/ 0 w 1242060"/>
                <a:gd name="connsiteY3-8" fmla="*/ 0 h 14630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242060" h="1463040">
                  <a:moveTo>
                    <a:pt x="0" y="0"/>
                  </a:moveTo>
                  <a:lnTo>
                    <a:pt x="1242060" y="1234440"/>
                  </a:lnTo>
                  <a:lnTo>
                    <a:pt x="236220" y="14630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41000">
                  <a:schemeClr val="tx1">
                    <a:alpha val="14000"/>
                  </a:schemeClr>
                </a:gs>
                <a:gs pos="100000">
                  <a:srgbClr val="DCDCDC">
                    <a:alpha val="0"/>
                  </a:srgbClr>
                </a:gs>
                <a:gs pos="0">
                  <a:schemeClr val="tx1">
                    <a:alpha val="38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任意多边形 49"/>
            <p:cNvSpPr/>
            <p:nvPr/>
          </p:nvSpPr>
          <p:spPr>
            <a:xfrm>
              <a:off x="3526336" y="676977"/>
              <a:ext cx="4861562" cy="5547946"/>
            </a:xfrm>
            <a:custGeom>
              <a:avLst/>
              <a:gdLst>
                <a:gd name="connsiteX0" fmla="*/ 2615203 w 4861562"/>
                <a:gd name="connsiteY0" fmla="*/ 0 h 5547946"/>
                <a:gd name="connsiteX1" fmla="*/ 2937535 w 4861562"/>
                <a:gd name="connsiteY1" fmla="*/ 787621 h 5547946"/>
                <a:gd name="connsiteX2" fmla="*/ 2941269 w 4861562"/>
                <a:gd name="connsiteY2" fmla="*/ 1275578 h 5547946"/>
                <a:gd name="connsiteX3" fmla="*/ 2965270 w 4861562"/>
                <a:gd name="connsiteY3" fmla="*/ 1262372 h 5547946"/>
                <a:gd name="connsiteX4" fmla="*/ 3039387 w 4861562"/>
                <a:gd name="connsiteY4" fmla="*/ 1217344 h 5547946"/>
                <a:gd name="connsiteX5" fmla="*/ 3565276 w 4861562"/>
                <a:gd name="connsiteY5" fmla="*/ 1084184 h 5547946"/>
                <a:gd name="connsiteX6" fmla="*/ 4668557 w 4861562"/>
                <a:gd name="connsiteY6" fmla="*/ 2187465 h 5547946"/>
                <a:gd name="connsiteX7" fmla="*/ 4480134 w 4861562"/>
                <a:gd name="connsiteY7" fmla="*/ 2804320 h 5547946"/>
                <a:gd name="connsiteX8" fmla="*/ 4422795 w 4861562"/>
                <a:gd name="connsiteY8" fmla="*/ 2880998 h 5547946"/>
                <a:gd name="connsiteX9" fmla="*/ 4506328 w 4861562"/>
                <a:gd name="connsiteY9" fmla="*/ 2949920 h 5547946"/>
                <a:gd name="connsiteX10" fmla="*/ 4861562 w 4861562"/>
                <a:gd name="connsiteY10" fmla="*/ 3807530 h 5547946"/>
                <a:gd name="connsiteX11" fmla="*/ 3648718 w 4861562"/>
                <a:gd name="connsiteY11" fmla="*/ 5020375 h 5547946"/>
                <a:gd name="connsiteX12" fmla="*/ 2970605 w 4861562"/>
                <a:gd name="connsiteY12" fmla="*/ 4813240 h 5547946"/>
                <a:gd name="connsiteX13" fmla="*/ 2841791 w 4861562"/>
                <a:gd name="connsiteY13" fmla="*/ 4706959 h 5547946"/>
                <a:gd name="connsiteX14" fmla="*/ 2940267 w 4861562"/>
                <a:gd name="connsiteY14" fmla="*/ 5065358 h 5547946"/>
                <a:gd name="connsiteX15" fmla="*/ 2972136 w 4861562"/>
                <a:gd name="connsiteY15" fmla="*/ 5547946 h 5547946"/>
                <a:gd name="connsiteX16" fmla="*/ 2025170 w 4861562"/>
                <a:gd name="connsiteY16" fmla="*/ 5534288 h 5547946"/>
                <a:gd name="connsiteX17" fmla="*/ 1692822 w 4861562"/>
                <a:gd name="connsiteY17" fmla="*/ 4987962 h 5547946"/>
                <a:gd name="connsiteX18" fmla="*/ 1762607 w 4861562"/>
                <a:gd name="connsiteY18" fmla="*/ 4482609 h 5547946"/>
                <a:gd name="connsiteX19" fmla="*/ 1768051 w 4861562"/>
                <a:gd name="connsiteY19" fmla="*/ 4464595 h 5547946"/>
                <a:gd name="connsiteX20" fmla="*/ 1691610 w 4861562"/>
                <a:gd name="connsiteY20" fmla="*/ 4506086 h 5547946"/>
                <a:gd name="connsiteX21" fmla="*/ 1217647 w 4861562"/>
                <a:gd name="connsiteY21" fmla="*/ 4601775 h 5547946"/>
                <a:gd name="connsiteX22" fmla="*/ 0 w 4861562"/>
                <a:gd name="connsiteY22" fmla="*/ 3384127 h 5547946"/>
                <a:gd name="connsiteX23" fmla="*/ 1217647 w 4861562"/>
                <a:gd name="connsiteY23" fmla="*/ 2166480 h 5547946"/>
                <a:gd name="connsiteX24" fmla="*/ 1282063 w 4861562"/>
                <a:gd name="connsiteY24" fmla="*/ 2172974 h 5547946"/>
                <a:gd name="connsiteX25" fmla="*/ 1369579 w 4861562"/>
                <a:gd name="connsiteY25" fmla="*/ 2165274 h 5547946"/>
                <a:gd name="connsiteX26" fmla="*/ 1326083 w 4861562"/>
                <a:gd name="connsiteY26" fmla="*/ 2105990 h 5547946"/>
                <a:gd name="connsiteX27" fmla="*/ 1212334 w 4861562"/>
                <a:gd name="connsiteY27" fmla="*/ 2044248 h 5547946"/>
                <a:gd name="connsiteX28" fmla="*/ 820919 w 4861562"/>
                <a:gd name="connsiteY28" fmla="*/ 1308087 h 5547946"/>
                <a:gd name="connsiteX29" fmla="*/ 1708700 w 4861562"/>
                <a:gd name="connsiteY29" fmla="*/ 420306 h 5547946"/>
                <a:gd name="connsiteX30" fmla="*/ 2054265 w 4861562"/>
                <a:gd name="connsiteY30" fmla="*/ 490072 h 5547946"/>
                <a:gd name="connsiteX31" fmla="*/ 2165344 w 4861562"/>
                <a:gd name="connsiteY31" fmla="*/ 550365 h 5547946"/>
                <a:gd name="connsiteX32" fmla="*/ 2314723 w 4861562"/>
                <a:gd name="connsiteY32" fmla="*/ 637381 h 5547946"/>
                <a:gd name="connsiteX33" fmla="*/ 2615203 w 4861562"/>
                <a:gd name="connsiteY33" fmla="*/ 0 h 5547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861562" h="5547946">
                  <a:moveTo>
                    <a:pt x="2615203" y="0"/>
                  </a:moveTo>
                  <a:cubicBezTo>
                    <a:pt x="2857408" y="503986"/>
                    <a:pt x="2903223" y="545888"/>
                    <a:pt x="2937535" y="787621"/>
                  </a:cubicBezTo>
                  <a:cubicBezTo>
                    <a:pt x="2960921" y="1018427"/>
                    <a:pt x="2950713" y="1050673"/>
                    <a:pt x="2941269" y="1275578"/>
                  </a:cubicBezTo>
                  <a:lnTo>
                    <a:pt x="2965270" y="1262372"/>
                  </a:lnTo>
                  <a:lnTo>
                    <a:pt x="3039387" y="1217344"/>
                  </a:lnTo>
                  <a:cubicBezTo>
                    <a:pt x="3195715" y="1132422"/>
                    <a:pt x="3374862" y="1084184"/>
                    <a:pt x="3565276" y="1084184"/>
                  </a:cubicBezTo>
                  <a:cubicBezTo>
                    <a:pt x="4174601" y="1084184"/>
                    <a:pt x="4668557" y="1578140"/>
                    <a:pt x="4668557" y="2187465"/>
                  </a:cubicBezTo>
                  <a:cubicBezTo>
                    <a:pt x="4668557" y="2415962"/>
                    <a:pt x="4599095" y="2628235"/>
                    <a:pt x="4480134" y="2804320"/>
                  </a:cubicBezTo>
                  <a:lnTo>
                    <a:pt x="4422795" y="2880998"/>
                  </a:lnTo>
                  <a:lnTo>
                    <a:pt x="4506328" y="2949920"/>
                  </a:lnTo>
                  <a:cubicBezTo>
                    <a:pt x="4725811" y="3169402"/>
                    <a:pt x="4861562" y="3472614"/>
                    <a:pt x="4861562" y="3807530"/>
                  </a:cubicBezTo>
                  <a:cubicBezTo>
                    <a:pt x="4861562" y="4477366"/>
                    <a:pt x="4318553" y="5020375"/>
                    <a:pt x="3648718" y="5020375"/>
                  </a:cubicBezTo>
                  <a:cubicBezTo>
                    <a:pt x="3397529" y="5020375"/>
                    <a:pt x="3164176" y="4944015"/>
                    <a:pt x="2970605" y="4813240"/>
                  </a:cubicBezTo>
                  <a:lnTo>
                    <a:pt x="2841791" y="4706959"/>
                  </a:lnTo>
                  <a:lnTo>
                    <a:pt x="2940267" y="5065358"/>
                  </a:lnTo>
                  <a:cubicBezTo>
                    <a:pt x="2972895" y="5225462"/>
                    <a:pt x="3079124" y="5396948"/>
                    <a:pt x="2972136" y="5547946"/>
                  </a:cubicBezTo>
                  <a:lnTo>
                    <a:pt x="2025170" y="5534288"/>
                  </a:lnTo>
                  <a:cubicBezTo>
                    <a:pt x="1821057" y="5359009"/>
                    <a:pt x="1729244" y="5187523"/>
                    <a:pt x="1692822" y="4987962"/>
                  </a:cubicBezTo>
                  <a:cubicBezTo>
                    <a:pt x="1665506" y="4838291"/>
                    <a:pt x="1715016" y="4642950"/>
                    <a:pt x="1762607" y="4482609"/>
                  </a:cubicBezTo>
                  <a:lnTo>
                    <a:pt x="1768051" y="4464595"/>
                  </a:lnTo>
                  <a:lnTo>
                    <a:pt x="1691610" y="4506086"/>
                  </a:lnTo>
                  <a:cubicBezTo>
                    <a:pt x="1545933" y="4567703"/>
                    <a:pt x="1385769" y="4601775"/>
                    <a:pt x="1217647" y="4601775"/>
                  </a:cubicBezTo>
                  <a:cubicBezTo>
                    <a:pt x="545159" y="4601775"/>
                    <a:pt x="0" y="4056615"/>
                    <a:pt x="0" y="3384127"/>
                  </a:cubicBezTo>
                  <a:cubicBezTo>
                    <a:pt x="0" y="2711640"/>
                    <a:pt x="545159" y="2166480"/>
                    <a:pt x="1217647" y="2166480"/>
                  </a:cubicBezTo>
                  <a:lnTo>
                    <a:pt x="1282063" y="2172974"/>
                  </a:lnTo>
                  <a:lnTo>
                    <a:pt x="1369579" y="2165274"/>
                  </a:lnTo>
                  <a:lnTo>
                    <a:pt x="1326083" y="2105990"/>
                  </a:lnTo>
                  <a:lnTo>
                    <a:pt x="1212334" y="2044248"/>
                  </a:lnTo>
                  <a:cubicBezTo>
                    <a:pt x="976182" y="1884708"/>
                    <a:pt x="820919" y="1614528"/>
                    <a:pt x="820919" y="1308087"/>
                  </a:cubicBezTo>
                  <a:cubicBezTo>
                    <a:pt x="820919" y="817779"/>
                    <a:pt x="1218393" y="420306"/>
                    <a:pt x="1708700" y="420306"/>
                  </a:cubicBezTo>
                  <a:cubicBezTo>
                    <a:pt x="1831278" y="420306"/>
                    <a:pt x="1948051" y="445149"/>
                    <a:pt x="2054265" y="490072"/>
                  </a:cubicBezTo>
                  <a:lnTo>
                    <a:pt x="2165344" y="550365"/>
                  </a:lnTo>
                  <a:cubicBezTo>
                    <a:pt x="2215137" y="579370"/>
                    <a:pt x="2281035" y="684133"/>
                    <a:pt x="2314723" y="637381"/>
                  </a:cubicBezTo>
                  <a:cubicBezTo>
                    <a:pt x="2590320" y="389597"/>
                    <a:pt x="2525970" y="359210"/>
                    <a:pt x="2615203" y="0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2000"/>
                  </a:schemeClr>
                </a:gs>
                <a:gs pos="100000">
                  <a:schemeClr val="bg1">
                    <a:lumMod val="95000"/>
                    <a:lumOff val="5000"/>
                  </a:schemeClr>
                </a:gs>
              </a:gsLst>
              <a:lin ang="2700000" scaled="1"/>
            </a:gradFill>
            <a:ln w="15875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28600" dist="254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任意多边形 50"/>
            <p:cNvSpPr/>
            <p:nvPr/>
          </p:nvSpPr>
          <p:spPr>
            <a:xfrm>
              <a:off x="5750832" y="4568825"/>
              <a:ext cx="2009775" cy="1885950"/>
            </a:xfrm>
            <a:custGeom>
              <a:avLst/>
              <a:gdLst>
                <a:gd name="connsiteX0" fmla="*/ 1276350 w 2133600"/>
                <a:gd name="connsiteY0" fmla="*/ 76200 h 1914525"/>
                <a:gd name="connsiteX1" fmla="*/ 2133600 w 2133600"/>
                <a:gd name="connsiteY1" fmla="*/ 933450 h 1914525"/>
                <a:gd name="connsiteX2" fmla="*/ 1181100 w 2133600"/>
                <a:gd name="connsiteY2" fmla="*/ 1885950 h 1914525"/>
                <a:gd name="connsiteX3" fmla="*/ 476250 w 2133600"/>
                <a:gd name="connsiteY3" fmla="*/ 1914525 h 1914525"/>
                <a:gd name="connsiteX4" fmla="*/ 0 w 2133600"/>
                <a:gd name="connsiteY4" fmla="*/ 1457325 h 1914525"/>
                <a:gd name="connsiteX5" fmla="*/ 123825 w 2133600"/>
                <a:gd name="connsiteY5" fmla="*/ 381000 h 1914525"/>
                <a:gd name="connsiteX6" fmla="*/ 352425 w 2133600"/>
                <a:gd name="connsiteY6" fmla="*/ 142875 h 1914525"/>
                <a:gd name="connsiteX7" fmla="*/ 666750 w 2133600"/>
                <a:gd name="connsiteY7" fmla="*/ 85725 h 1914525"/>
                <a:gd name="connsiteX8" fmla="*/ 933450 w 2133600"/>
                <a:gd name="connsiteY8" fmla="*/ 0 h 1914525"/>
                <a:gd name="connsiteX9" fmla="*/ 1276350 w 2133600"/>
                <a:gd name="connsiteY9" fmla="*/ 76200 h 1914525"/>
                <a:gd name="connsiteX0-1" fmla="*/ 1276350 w 2133600"/>
                <a:gd name="connsiteY0-2" fmla="*/ 76200 h 1885950"/>
                <a:gd name="connsiteX1-3" fmla="*/ 2133600 w 2133600"/>
                <a:gd name="connsiteY1-4" fmla="*/ 933450 h 1885950"/>
                <a:gd name="connsiteX2-5" fmla="*/ 1181100 w 2133600"/>
                <a:gd name="connsiteY2-6" fmla="*/ 1885950 h 1885950"/>
                <a:gd name="connsiteX3-7" fmla="*/ 0 w 2133600"/>
                <a:gd name="connsiteY3-8" fmla="*/ 1457325 h 1885950"/>
                <a:gd name="connsiteX4-9" fmla="*/ 123825 w 2133600"/>
                <a:gd name="connsiteY4-10" fmla="*/ 381000 h 1885950"/>
                <a:gd name="connsiteX5-11" fmla="*/ 352425 w 2133600"/>
                <a:gd name="connsiteY5-12" fmla="*/ 142875 h 1885950"/>
                <a:gd name="connsiteX6-13" fmla="*/ 666750 w 2133600"/>
                <a:gd name="connsiteY6-14" fmla="*/ 85725 h 1885950"/>
                <a:gd name="connsiteX7-15" fmla="*/ 933450 w 2133600"/>
                <a:gd name="connsiteY7-16" fmla="*/ 0 h 1885950"/>
                <a:gd name="connsiteX8-17" fmla="*/ 1276350 w 2133600"/>
                <a:gd name="connsiteY8-18" fmla="*/ 76200 h 1885950"/>
                <a:gd name="connsiteX0-19" fmla="*/ 1152525 w 2009775"/>
                <a:gd name="connsiteY0-20" fmla="*/ 76200 h 1885950"/>
                <a:gd name="connsiteX1-21" fmla="*/ 2009775 w 2009775"/>
                <a:gd name="connsiteY1-22" fmla="*/ 933450 h 1885950"/>
                <a:gd name="connsiteX2-23" fmla="*/ 1057275 w 2009775"/>
                <a:gd name="connsiteY2-24" fmla="*/ 1885950 h 1885950"/>
                <a:gd name="connsiteX3-25" fmla="*/ 0 w 2009775"/>
                <a:gd name="connsiteY3-26" fmla="*/ 381000 h 1885950"/>
                <a:gd name="connsiteX4-27" fmla="*/ 228600 w 2009775"/>
                <a:gd name="connsiteY4-28" fmla="*/ 142875 h 1885950"/>
                <a:gd name="connsiteX5-29" fmla="*/ 542925 w 2009775"/>
                <a:gd name="connsiteY5-30" fmla="*/ 85725 h 1885950"/>
                <a:gd name="connsiteX6-31" fmla="*/ 809625 w 2009775"/>
                <a:gd name="connsiteY6-32" fmla="*/ 0 h 1885950"/>
                <a:gd name="connsiteX7-33" fmla="*/ 1152525 w 2009775"/>
                <a:gd name="connsiteY7-34" fmla="*/ 76200 h 1885950"/>
                <a:gd name="connsiteX0-35" fmla="*/ 1152525 w 2009775"/>
                <a:gd name="connsiteY0-36" fmla="*/ 76200 h 1885950"/>
                <a:gd name="connsiteX1-37" fmla="*/ 2009775 w 2009775"/>
                <a:gd name="connsiteY1-38" fmla="*/ 933450 h 1885950"/>
                <a:gd name="connsiteX2-39" fmla="*/ 1057275 w 2009775"/>
                <a:gd name="connsiteY2-40" fmla="*/ 1885950 h 1885950"/>
                <a:gd name="connsiteX3-41" fmla="*/ 88900 w 2009775"/>
                <a:gd name="connsiteY3-42" fmla="*/ 936625 h 1885950"/>
                <a:gd name="connsiteX4-43" fmla="*/ 0 w 2009775"/>
                <a:gd name="connsiteY4-44" fmla="*/ 381000 h 1885950"/>
                <a:gd name="connsiteX5-45" fmla="*/ 228600 w 2009775"/>
                <a:gd name="connsiteY5-46" fmla="*/ 142875 h 1885950"/>
                <a:gd name="connsiteX6-47" fmla="*/ 542925 w 2009775"/>
                <a:gd name="connsiteY6-48" fmla="*/ 85725 h 1885950"/>
                <a:gd name="connsiteX7-49" fmla="*/ 809625 w 2009775"/>
                <a:gd name="connsiteY7-50" fmla="*/ 0 h 1885950"/>
                <a:gd name="connsiteX8-51" fmla="*/ 1152525 w 2009775"/>
                <a:gd name="connsiteY8-52" fmla="*/ 76200 h 1885950"/>
                <a:gd name="connsiteX0-53" fmla="*/ 1152525 w 2009775"/>
                <a:gd name="connsiteY0-54" fmla="*/ 76200 h 1885950"/>
                <a:gd name="connsiteX1-55" fmla="*/ 2009775 w 2009775"/>
                <a:gd name="connsiteY1-56" fmla="*/ 933450 h 1885950"/>
                <a:gd name="connsiteX2-57" fmla="*/ 1057275 w 2009775"/>
                <a:gd name="connsiteY2-58" fmla="*/ 1885950 h 1885950"/>
                <a:gd name="connsiteX3-59" fmla="*/ 88900 w 2009775"/>
                <a:gd name="connsiteY3-60" fmla="*/ 936625 h 1885950"/>
                <a:gd name="connsiteX4-61" fmla="*/ 0 w 2009775"/>
                <a:gd name="connsiteY4-62" fmla="*/ 381000 h 1885950"/>
                <a:gd name="connsiteX5-63" fmla="*/ 228600 w 2009775"/>
                <a:gd name="connsiteY5-64" fmla="*/ 142875 h 1885950"/>
                <a:gd name="connsiteX6-65" fmla="*/ 542925 w 2009775"/>
                <a:gd name="connsiteY6-66" fmla="*/ 85725 h 1885950"/>
                <a:gd name="connsiteX7-67" fmla="*/ 809625 w 2009775"/>
                <a:gd name="connsiteY7-68" fmla="*/ 0 h 1885950"/>
                <a:gd name="connsiteX8-69" fmla="*/ 1152525 w 2009775"/>
                <a:gd name="connsiteY8-70" fmla="*/ 76200 h 188595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2009775" h="1885950">
                  <a:moveTo>
                    <a:pt x="1152525" y="76200"/>
                  </a:moveTo>
                  <a:lnTo>
                    <a:pt x="2009775" y="933450"/>
                  </a:lnTo>
                  <a:lnTo>
                    <a:pt x="1057275" y="1885950"/>
                  </a:lnTo>
                  <a:cubicBezTo>
                    <a:pt x="751417" y="1590675"/>
                    <a:pt x="343958" y="1301750"/>
                    <a:pt x="88900" y="936625"/>
                  </a:cubicBezTo>
                  <a:lnTo>
                    <a:pt x="0" y="381000"/>
                  </a:lnTo>
                  <a:lnTo>
                    <a:pt x="228600" y="142875"/>
                  </a:lnTo>
                  <a:lnTo>
                    <a:pt x="542925" y="85725"/>
                  </a:lnTo>
                  <a:lnTo>
                    <a:pt x="809625" y="0"/>
                  </a:lnTo>
                  <a:lnTo>
                    <a:pt x="1152525" y="76200"/>
                  </a:lnTo>
                  <a:close/>
                </a:path>
              </a:pathLst>
            </a:custGeom>
            <a:gradFill>
              <a:gsLst>
                <a:gs pos="59000">
                  <a:schemeClr val="bg1">
                    <a:alpha val="0"/>
                  </a:schemeClr>
                </a:gs>
                <a:gs pos="0">
                  <a:schemeClr val="tx1">
                    <a:alpha val="50000"/>
                  </a:schemeClr>
                </a:gs>
              </a:gsLst>
              <a:lin ang="27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任意多边形 51"/>
            <p:cNvSpPr/>
            <p:nvPr/>
          </p:nvSpPr>
          <p:spPr>
            <a:xfrm>
              <a:off x="5912122" y="2586990"/>
              <a:ext cx="1737360" cy="2240280"/>
            </a:xfrm>
            <a:custGeom>
              <a:avLst/>
              <a:gdLst>
                <a:gd name="connsiteX0" fmla="*/ 929640 w 1501140"/>
                <a:gd name="connsiteY0" fmla="*/ 0 h 2118360"/>
                <a:gd name="connsiteX1" fmla="*/ 1501140 w 1501140"/>
                <a:gd name="connsiteY1" fmla="*/ 571500 h 2118360"/>
                <a:gd name="connsiteX2" fmla="*/ 982980 w 1501140"/>
                <a:gd name="connsiteY2" fmla="*/ 739140 h 2118360"/>
                <a:gd name="connsiteX3" fmla="*/ 914400 w 1501140"/>
                <a:gd name="connsiteY3" fmla="*/ 1127760 h 2118360"/>
                <a:gd name="connsiteX4" fmla="*/ 990600 w 1501140"/>
                <a:gd name="connsiteY4" fmla="*/ 1417320 h 2118360"/>
                <a:gd name="connsiteX5" fmla="*/ 1066800 w 1501140"/>
                <a:gd name="connsiteY5" fmla="*/ 1653540 h 2118360"/>
                <a:gd name="connsiteX6" fmla="*/ 937260 w 1501140"/>
                <a:gd name="connsiteY6" fmla="*/ 1821180 h 2118360"/>
                <a:gd name="connsiteX7" fmla="*/ 1196340 w 1501140"/>
                <a:gd name="connsiteY7" fmla="*/ 2072640 h 2118360"/>
                <a:gd name="connsiteX8" fmla="*/ 1013460 w 1501140"/>
                <a:gd name="connsiteY8" fmla="*/ 2080260 h 2118360"/>
                <a:gd name="connsiteX9" fmla="*/ 800100 w 1501140"/>
                <a:gd name="connsiteY9" fmla="*/ 1996440 h 2118360"/>
                <a:gd name="connsiteX10" fmla="*/ 38100 w 1501140"/>
                <a:gd name="connsiteY10" fmla="*/ 2118360 h 2118360"/>
                <a:gd name="connsiteX11" fmla="*/ 205740 w 1501140"/>
                <a:gd name="connsiteY11" fmla="*/ 1546860 h 2118360"/>
                <a:gd name="connsiteX12" fmla="*/ 0 w 1501140"/>
                <a:gd name="connsiteY12" fmla="*/ 914400 h 2118360"/>
                <a:gd name="connsiteX13" fmla="*/ 190500 w 1501140"/>
                <a:gd name="connsiteY13" fmla="*/ 381000 h 2118360"/>
                <a:gd name="connsiteX14" fmla="*/ 464820 w 1501140"/>
                <a:gd name="connsiteY14" fmla="*/ 106680 h 2118360"/>
                <a:gd name="connsiteX15" fmla="*/ 701040 w 1501140"/>
                <a:gd name="connsiteY15" fmla="*/ 15240 h 2118360"/>
                <a:gd name="connsiteX16" fmla="*/ 929640 w 1501140"/>
                <a:gd name="connsiteY16" fmla="*/ 0 h 2118360"/>
                <a:gd name="connsiteX0-1" fmla="*/ 929640 w 1501140"/>
                <a:gd name="connsiteY0-2" fmla="*/ 0 h 2118360"/>
                <a:gd name="connsiteX1-3" fmla="*/ 1501140 w 1501140"/>
                <a:gd name="connsiteY1-4" fmla="*/ 571500 h 2118360"/>
                <a:gd name="connsiteX2-5" fmla="*/ 982980 w 1501140"/>
                <a:gd name="connsiteY2-6" fmla="*/ 739140 h 2118360"/>
                <a:gd name="connsiteX3-7" fmla="*/ 914400 w 1501140"/>
                <a:gd name="connsiteY3-8" fmla="*/ 1127760 h 2118360"/>
                <a:gd name="connsiteX4-9" fmla="*/ 990600 w 1501140"/>
                <a:gd name="connsiteY4-10" fmla="*/ 1417320 h 2118360"/>
                <a:gd name="connsiteX5-11" fmla="*/ 1066800 w 1501140"/>
                <a:gd name="connsiteY5-12" fmla="*/ 1653540 h 2118360"/>
                <a:gd name="connsiteX6-13" fmla="*/ 1196340 w 1501140"/>
                <a:gd name="connsiteY6-14" fmla="*/ 2072640 h 2118360"/>
                <a:gd name="connsiteX7-15" fmla="*/ 1013460 w 1501140"/>
                <a:gd name="connsiteY7-16" fmla="*/ 2080260 h 2118360"/>
                <a:gd name="connsiteX8-17" fmla="*/ 800100 w 1501140"/>
                <a:gd name="connsiteY8-18" fmla="*/ 1996440 h 2118360"/>
                <a:gd name="connsiteX9-19" fmla="*/ 38100 w 1501140"/>
                <a:gd name="connsiteY9-20" fmla="*/ 2118360 h 2118360"/>
                <a:gd name="connsiteX10-21" fmla="*/ 205740 w 1501140"/>
                <a:gd name="connsiteY10-22" fmla="*/ 1546860 h 2118360"/>
                <a:gd name="connsiteX11-23" fmla="*/ 0 w 1501140"/>
                <a:gd name="connsiteY11-24" fmla="*/ 914400 h 2118360"/>
                <a:gd name="connsiteX12-25" fmla="*/ 190500 w 1501140"/>
                <a:gd name="connsiteY12-26" fmla="*/ 381000 h 2118360"/>
                <a:gd name="connsiteX13-27" fmla="*/ 464820 w 1501140"/>
                <a:gd name="connsiteY13-28" fmla="*/ 106680 h 2118360"/>
                <a:gd name="connsiteX14-29" fmla="*/ 701040 w 1501140"/>
                <a:gd name="connsiteY14-30" fmla="*/ 15240 h 2118360"/>
                <a:gd name="connsiteX15-31" fmla="*/ 929640 w 1501140"/>
                <a:gd name="connsiteY15-32" fmla="*/ 0 h 2118360"/>
                <a:gd name="connsiteX0-33" fmla="*/ 929640 w 1501140"/>
                <a:gd name="connsiteY0-34" fmla="*/ 0 h 2118360"/>
                <a:gd name="connsiteX1-35" fmla="*/ 1501140 w 1501140"/>
                <a:gd name="connsiteY1-36" fmla="*/ 571500 h 2118360"/>
                <a:gd name="connsiteX2-37" fmla="*/ 982980 w 1501140"/>
                <a:gd name="connsiteY2-38" fmla="*/ 739140 h 2118360"/>
                <a:gd name="connsiteX3-39" fmla="*/ 914400 w 1501140"/>
                <a:gd name="connsiteY3-40" fmla="*/ 1127760 h 2118360"/>
                <a:gd name="connsiteX4-41" fmla="*/ 990600 w 1501140"/>
                <a:gd name="connsiteY4-42" fmla="*/ 1417320 h 2118360"/>
                <a:gd name="connsiteX5-43" fmla="*/ 1196340 w 1501140"/>
                <a:gd name="connsiteY5-44" fmla="*/ 2072640 h 2118360"/>
                <a:gd name="connsiteX6-45" fmla="*/ 1013460 w 1501140"/>
                <a:gd name="connsiteY6-46" fmla="*/ 2080260 h 2118360"/>
                <a:gd name="connsiteX7-47" fmla="*/ 800100 w 1501140"/>
                <a:gd name="connsiteY7-48" fmla="*/ 1996440 h 2118360"/>
                <a:gd name="connsiteX8-49" fmla="*/ 38100 w 1501140"/>
                <a:gd name="connsiteY8-50" fmla="*/ 2118360 h 2118360"/>
                <a:gd name="connsiteX9-51" fmla="*/ 205740 w 1501140"/>
                <a:gd name="connsiteY9-52" fmla="*/ 1546860 h 2118360"/>
                <a:gd name="connsiteX10-53" fmla="*/ 0 w 1501140"/>
                <a:gd name="connsiteY10-54" fmla="*/ 914400 h 2118360"/>
                <a:gd name="connsiteX11-55" fmla="*/ 190500 w 1501140"/>
                <a:gd name="connsiteY11-56" fmla="*/ 381000 h 2118360"/>
                <a:gd name="connsiteX12-57" fmla="*/ 464820 w 1501140"/>
                <a:gd name="connsiteY12-58" fmla="*/ 106680 h 2118360"/>
                <a:gd name="connsiteX13-59" fmla="*/ 701040 w 1501140"/>
                <a:gd name="connsiteY13-60" fmla="*/ 15240 h 2118360"/>
                <a:gd name="connsiteX14-61" fmla="*/ 929640 w 1501140"/>
                <a:gd name="connsiteY14-62" fmla="*/ 0 h 2118360"/>
                <a:gd name="connsiteX0-63" fmla="*/ 929640 w 1501140"/>
                <a:gd name="connsiteY0-64" fmla="*/ 0 h 2118360"/>
                <a:gd name="connsiteX1-65" fmla="*/ 1501140 w 1501140"/>
                <a:gd name="connsiteY1-66" fmla="*/ 571500 h 2118360"/>
                <a:gd name="connsiteX2-67" fmla="*/ 982980 w 1501140"/>
                <a:gd name="connsiteY2-68" fmla="*/ 739140 h 2118360"/>
                <a:gd name="connsiteX3-69" fmla="*/ 914400 w 1501140"/>
                <a:gd name="connsiteY3-70" fmla="*/ 1127760 h 2118360"/>
                <a:gd name="connsiteX4-71" fmla="*/ 1196340 w 1501140"/>
                <a:gd name="connsiteY4-72" fmla="*/ 2072640 h 2118360"/>
                <a:gd name="connsiteX5-73" fmla="*/ 1013460 w 1501140"/>
                <a:gd name="connsiteY5-74" fmla="*/ 2080260 h 2118360"/>
                <a:gd name="connsiteX6-75" fmla="*/ 800100 w 1501140"/>
                <a:gd name="connsiteY6-76" fmla="*/ 1996440 h 2118360"/>
                <a:gd name="connsiteX7-77" fmla="*/ 38100 w 1501140"/>
                <a:gd name="connsiteY7-78" fmla="*/ 2118360 h 2118360"/>
                <a:gd name="connsiteX8-79" fmla="*/ 205740 w 1501140"/>
                <a:gd name="connsiteY8-80" fmla="*/ 1546860 h 2118360"/>
                <a:gd name="connsiteX9-81" fmla="*/ 0 w 1501140"/>
                <a:gd name="connsiteY9-82" fmla="*/ 914400 h 2118360"/>
                <a:gd name="connsiteX10-83" fmla="*/ 190500 w 1501140"/>
                <a:gd name="connsiteY10-84" fmla="*/ 381000 h 2118360"/>
                <a:gd name="connsiteX11-85" fmla="*/ 464820 w 1501140"/>
                <a:gd name="connsiteY11-86" fmla="*/ 106680 h 2118360"/>
                <a:gd name="connsiteX12-87" fmla="*/ 701040 w 1501140"/>
                <a:gd name="connsiteY12-88" fmla="*/ 15240 h 2118360"/>
                <a:gd name="connsiteX13-89" fmla="*/ 929640 w 1501140"/>
                <a:gd name="connsiteY13-90" fmla="*/ 0 h 2118360"/>
                <a:gd name="connsiteX0-91" fmla="*/ 929640 w 1501140"/>
                <a:gd name="connsiteY0-92" fmla="*/ 0 h 2118360"/>
                <a:gd name="connsiteX1-93" fmla="*/ 1501140 w 1501140"/>
                <a:gd name="connsiteY1-94" fmla="*/ 571500 h 2118360"/>
                <a:gd name="connsiteX2-95" fmla="*/ 982980 w 1501140"/>
                <a:gd name="connsiteY2-96" fmla="*/ 739140 h 2118360"/>
                <a:gd name="connsiteX3-97" fmla="*/ 1196340 w 1501140"/>
                <a:gd name="connsiteY3-98" fmla="*/ 2072640 h 2118360"/>
                <a:gd name="connsiteX4-99" fmla="*/ 1013460 w 1501140"/>
                <a:gd name="connsiteY4-100" fmla="*/ 2080260 h 2118360"/>
                <a:gd name="connsiteX5-101" fmla="*/ 800100 w 1501140"/>
                <a:gd name="connsiteY5-102" fmla="*/ 1996440 h 2118360"/>
                <a:gd name="connsiteX6-103" fmla="*/ 38100 w 1501140"/>
                <a:gd name="connsiteY6-104" fmla="*/ 2118360 h 2118360"/>
                <a:gd name="connsiteX7-105" fmla="*/ 205740 w 1501140"/>
                <a:gd name="connsiteY7-106" fmla="*/ 1546860 h 2118360"/>
                <a:gd name="connsiteX8-107" fmla="*/ 0 w 1501140"/>
                <a:gd name="connsiteY8-108" fmla="*/ 914400 h 2118360"/>
                <a:gd name="connsiteX9-109" fmla="*/ 190500 w 1501140"/>
                <a:gd name="connsiteY9-110" fmla="*/ 381000 h 2118360"/>
                <a:gd name="connsiteX10-111" fmla="*/ 464820 w 1501140"/>
                <a:gd name="connsiteY10-112" fmla="*/ 106680 h 2118360"/>
                <a:gd name="connsiteX11-113" fmla="*/ 701040 w 1501140"/>
                <a:gd name="connsiteY11-114" fmla="*/ 15240 h 2118360"/>
                <a:gd name="connsiteX12-115" fmla="*/ 929640 w 1501140"/>
                <a:gd name="connsiteY12-116" fmla="*/ 0 h 2118360"/>
                <a:gd name="connsiteX0-117" fmla="*/ 929640 w 1501140"/>
                <a:gd name="connsiteY0-118" fmla="*/ 0 h 2118360"/>
                <a:gd name="connsiteX1-119" fmla="*/ 1501140 w 1501140"/>
                <a:gd name="connsiteY1-120" fmla="*/ 571500 h 2118360"/>
                <a:gd name="connsiteX2-121" fmla="*/ 1196340 w 1501140"/>
                <a:gd name="connsiteY2-122" fmla="*/ 2072640 h 2118360"/>
                <a:gd name="connsiteX3-123" fmla="*/ 1013460 w 1501140"/>
                <a:gd name="connsiteY3-124" fmla="*/ 2080260 h 2118360"/>
                <a:gd name="connsiteX4-125" fmla="*/ 800100 w 1501140"/>
                <a:gd name="connsiteY4-126" fmla="*/ 1996440 h 2118360"/>
                <a:gd name="connsiteX5-127" fmla="*/ 38100 w 1501140"/>
                <a:gd name="connsiteY5-128" fmla="*/ 2118360 h 2118360"/>
                <a:gd name="connsiteX6-129" fmla="*/ 205740 w 1501140"/>
                <a:gd name="connsiteY6-130" fmla="*/ 1546860 h 2118360"/>
                <a:gd name="connsiteX7-131" fmla="*/ 0 w 1501140"/>
                <a:gd name="connsiteY7-132" fmla="*/ 914400 h 2118360"/>
                <a:gd name="connsiteX8-133" fmla="*/ 190500 w 1501140"/>
                <a:gd name="connsiteY8-134" fmla="*/ 381000 h 2118360"/>
                <a:gd name="connsiteX9-135" fmla="*/ 464820 w 1501140"/>
                <a:gd name="connsiteY9-136" fmla="*/ 106680 h 2118360"/>
                <a:gd name="connsiteX10-137" fmla="*/ 701040 w 1501140"/>
                <a:gd name="connsiteY10-138" fmla="*/ 15240 h 2118360"/>
                <a:gd name="connsiteX11-139" fmla="*/ 929640 w 1501140"/>
                <a:gd name="connsiteY11-140" fmla="*/ 0 h 2118360"/>
                <a:gd name="connsiteX0-141" fmla="*/ 929640 w 1661160"/>
                <a:gd name="connsiteY0-142" fmla="*/ 0 h 2179320"/>
                <a:gd name="connsiteX1-143" fmla="*/ 1501140 w 1661160"/>
                <a:gd name="connsiteY1-144" fmla="*/ 571500 h 2179320"/>
                <a:gd name="connsiteX2-145" fmla="*/ 1661160 w 1661160"/>
                <a:gd name="connsiteY2-146" fmla="*/ 2179320 h 2179320"/>
                <a:gd name="connsiteX3-147" fmla="*/ 1013460 w 1661160"/>
                <a:gd name="connsiteY3-148" fmla="*/ 2080260 h 2179320"/>
                <a:gd name="connsiteX4-149" fmla="*/ 800100 w 1661160"/>
                <a:gd name="connsiteY4-150" fmla="*/ 1996440 h 2179320"/>
                <a:gd name="connsiteX5-151" fmla="*/ 38100 w 1661160"/>
                <a:gd name="connsiteY5-152" fmla="*/ 2118360 h 2179320"/>
                <a:gd name="connsiteX6-153" fmla="*/ 205740 w 1661160"/>
                <a:gd name="connsiteY6-154" fmla="*/ 1546860 h 2179320"/>
                <a:gd name="connsiteX7-155" fmla="*/ 0 w 1661160"/>
                <a:gd name="connsiteY7-156" fmla="*/ 914400 h 2179320"/>
                <a:gd name="connsiteX8-157" fmla="*/ 190500 w 1661160"/>
                <a:gd name="connsiteY8-158" fmla="*/ 381000 h 2179320"/>
                <a:gd name="connsiteX9-159" fmla="*/ 464820 w 1661160"/>
                <a:gd name="connsiteY9-160" fmla="*/ 106680 h 2179320"/>
                <a:gd name="connsiteX10-161" fmla="*/ 701040 w 1661160"/>
                <a:gd name="connsiteY10-162" fmla="*/ 15240 h 2179320"/>
                <a:gd name="connsiteX11-163" fmla="*/ 929640 w 1661160"/>
                <a:gd name="connsiteY11-164" fmla="*/ 0 h 2179320"/>
                <a:gd name="connsiteX0-165" fmla="*/ 929640 w 1737360"/>
                <a:gd name="connsiteY0-166" fmla="*/ 0 h 2240280"/>
                <a:gd name="connsiteX1-167" fmla="*/ 1501140 w 1737360"/>
                <a:gd name="connsiteY1-168" fmla="*/ 571500 h 2240280"/>
                <a:gd name="connsiteX2-169" fmla="*/ 1737360 w 1737360"/>
                <a:gd name="connsiteY2-170" fmla="*/ 2240280 h 2240280"/>
                <a:gd name="connsiteX3-171" fmla="*/ 1013460 w 1737360"/>
                <a:gd name="connsiteY3-172" fmla="*/ 2080260 h 2240280"/>
                <a:gd name="connsiteX4-173" fmla="*/ 800100 w 1737360"/>
                <a:gd name="connsiteY4-174" fmla="*/ 1996440 h 2240280"/>
                <a:gd name="connsiteX5-175" fmla="*/ 38100 w 1737360"/>
                <a:gd name="connsiteY5-176" fmla="*/ 2118360 h 2240280"/>
                <a:gd name="connsiteX6-177" fmla="*/ 205740 w 1737360"/>
                <a:gd name="connsiteY6-178" fmla="*/ 1546860 h 2240280"/>
                <a:gd name="connsiteX7-179" fmla="*/ 0 w 1737360"/>
                <a:gd name="connsiteY7-180" fmla="*/ 914400 h 2240280"/>
                <a:gd name="connsiteX8-181" fmla="*/ 190500 w 1737360"/>
                <a:gd name="connsiteY8-182" fmla="*/ 381000 h 2240280"/>
                <a:gd name="connsiteX9-183" fmla="*/ 464820 w 1737360"/>
                <a:gd name="connsiteY9-184" fmla="*/ 106680 h 2240280"/>
                <a:gd name="connsiteX10-185" fmla="*/ 701040 w 1737360"/>
                <a:gd name="connsiteY10-186" fmla="*/ 15240 h 2240280"/>
                <a:gd name="connsiteX11-187" fmla="*/ 929640 w 1737360"/>
                <a:gd name="connsiteY11-188" fmla="*/ 0 h 224028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</a:cxnLst>
              <a:rect l="l" t="t" r="r" b="b"/>
              <a:pathLst>
                <a:path w="1737360" h="2240280">
                  <a:moveTo>
                    <a:pt x="929640" y="0"/>
                  </a:moveTo>
                  <a:lnTo>
                    <a:pt x="1501140" y="571500"/>
                  </a:lnTo>
                  <a:lnTo>
                    <a:pt x="1737360" y="2240280"/>
                  </a:lnTo>
                  <a:cubicBezTo>
                    <a:pt x="1521460" y="2207260"/>
                    <a:pt x="1169670" y="2120900"/>
                    <a:pt x="1013460" y="2080260"/>
                  </a:cubicBezTo>
                  <a:cubicBezTo>
                    <a:pt x="857250" y="2039620"/>
                    <a:pt x="871220" y="2024380"/>
                    <a:pt x="800100" y="1996440"/>
                  </a:cubicBezTo>
                  <a:lnTo>
                    <a:pt x="38100" y="2118360"/>
                  </a:lnTo>
                  <a:lnTo>
                    <a:pt x="205740" y="1546860"/>
                  </a:lnTo>
                  <a:lnTo>
                    <a:pt x="0" y="914400"/>
                  </a:lnTo>
                  <a:lnTo>
                    <a:pt x="190500" y="381000"/>
                  </a:lnTo>
                  <a:lnTo>
                    <a:pt x="464820" y="106680"/>
                  </a:lnTo>
                  <a:lnTo>
                    <a:pt x="701040" y="15240"/>
                  </a:lnTo>
                  <a:lnTo>
                    <a:pt x="929640" y="0"/>
                  </a:lnTo>
                  <a:close/>
                </a:path>
              </a:pathLst>
            </a:custGeom>
            <a:gradFill>
              <a:gsLst>
                <a:gs pos="73000">
                  <a:schemeClr val="bg1">
                    <a:alpha val="0"/>
                  </a:schemeClr>
                </a:gs>
                <a:gs pos="0">
                  <a:schemeClr val="tx1">
                    <a:alpha val="48000"/>
                  </a:schemeClr>
                </a:gs>
              </a:gsLst>
              <a:lin ang="48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任意多边形 52"/>
            <p:cNvSpPr/>
            <p:nvPr/>
          </p:nvSpPr>
          <p:spPr>
            <a:xfrm>
              <a:off x="4900613" y="3585210"/>
              <a:ext cx="1264920" cy="1036320"/>
            </a:xfrm>
            <a:custGeom>
              <a:avLst/>
              <a:gdLst>
                <a:gd name="connsiteX0" fmla="*/ 0 w 1264920"/>
                <a:gd name="connsiteY0" fmla="*/ 99060 h 1036320"/>
                <a:gd name="connsiteX1" fmla="*/ 937260 w 1264920"/>
                <a:gd name="connsiteY1" fmla="*/ 1036320 h 1036320"/>
                <a:gd name="connsiteX2" fmla="*/ 1264920 w 1264920"/>
                <a:gd name="connsiteY2" fmla="*/ 601980 h 1036320"/>
                <a:gd name="connsiteX3" fmla="*/ 1059180 w 1264920"/>
                <a:gd name="connsiteY3" fmla="*/ 137160 h 1036320"/>
                <a:gd name="connsiteX4" fmla="*/ 762000 w 1264920"/>
                <a:gd name="connsiteY4" fmla="*/ 53340 h 1036320"/>
                <a:gd name="connsiteX5" fmla="*/ 548640 w 1264920"/>
                <a:gd name="connsiteY5" fmla="*/ 0 h 1036320"/>
                <a:gd name="connsiteX6" fmla="*/ 312420 w 1264920"/>
                <a:gd name="connsiteY6" fmla="*/ 15240 h 1036320"/>
                <a:gd name="connsiteX7" fmla="*/ 0 w 1264920"/>
                <a:gd name="connsiteY7" fmla="*/ 99060 h 1036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4920" h="1036320">
                  <a:moveTo>
                    <a:pt x="0" y="99060"/>
                  </a:moveTo>
                  <a:lnTo>
                    <a:pt x="937260" y="1036320"/>
                  </a:lnTo>
                  <a:lnTo>
                    <a:pt x="1264920" y="601980"/>
                  </a:lnTo>
                  <a:lnTo>
                    <a:pt x="1059180" y="137160"/>
                  </a:lnTo>
                  <a:lnTo>
                    <a:pt x="762000" y="53340"/>
                  </a:lnTo>
                  <a:lnTo>
                    <a:pt x="548640" y="0"/>
                  </a:lnTo>
                  <a:lnTo>
                    <a:pt x="312420" y="15240"/>
                  </a:lnTo>
                  <a:lnTo>
                    <a:pt x="0" y="9906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35000"/>
                  </a:schemeClr>
                </a:gs>
                <a:gs pos="68000">
                  <a:schemeClr val="bg1">
                    <a:alpha val="0"/>
                  </a:schemeClr>
                </a:gs>
              </a:gsLst>
              <a:lin ang="3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任意多边形 53"/>
            <p:cNvSpPr/>
            <p:nvPr/>
          </p:nvSpPr>
          <p:spPr>
            <a:xfrm>
              <a:off x="5467351" y="1914526"/>
              <a:ext cx="652463" cy="652463"/>
            </a:xfrm>
            <a:custGeom>
              <a:avLst/>
              <a:gdLst>
                <a:gd name="connsiteX0" fmla="*/ 0 w 652463"/>
                <a:gd name="connsiteY0" fmla="*/ 0 h 652463"/>
                <a:gd name="connsiteX1" fmla="*/ 652463 w 652463"/>
                <a:gd name="connsiteY1" fmla="*/ 652463 h 652463"/>
                <a:gd name="connsiteX2" fmla="*/ 604838 w 652463"/>
                <a:gd name="connsiteY2" fmla="*/ 152400 h 652463"/>
                <a:gd name="connsiteX3" fmla="*/ 352425 w 652463"/>
                <a:gd name="connsiteY3" fmla="*/ 33338 h 652463"/>
                <a:gd name="connsiteX4" fmla="*/ 0 w 652463"/>
                <a:gd name="connsiteY4" fmla="*/ 0 h 6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2463" h="652463">
                  <a:moveTo>
                    <a:pt x="0" y="0"/>
                  </a:moveTo>
                  <a:lnTo>
                    <a:pt x="652463" y="652463"/>
                  </a:lnTo>
                  <a:lnTo>
                    <a:pt x="604838" y="152400"/>
                  </a:lnTo>
                  <a:lnTo>
                    <a:pt x="352425" y="33338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83000">
                  <a:schemeClr val="bg1">
                    <a:alpha val="0"/>
                  </a:schemeClr>
                </a:gs>
                <a:gs pos="3000">
                  <a:schemeClr val="tx1">
                    <a:alpha val="35000"/>
                  </a:scheme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任意多边形 54"/>
            <p:cNvSpPr/>
            <p:nvPr/>
          </p:nvSpPr>
          <p:spPr>
            <a:xfrm>
              <a:off x="5592082" y="5689600"/>
              <a:ext cx="1092200" cy="755650"/>
            </a:xfrm>
            <a:custGeom>
              <a:avLst/>
              <a:gdLst>
                <a:gd name="connsiteX0" fmla="*/ 0 w 1092200"/>
                <a:gd name="connsiteY0" fmla="*/ 317500 h 755650"/>
                <a:gd name="connsiteX1" fmla="*/ 469900 w 1092200"/>
                <a:gd name="connsiteY1" fmla="*/ 755650 h 755650"/>
                <a:gd name="connsiteX2" fmla="*/ 1060450 w 1092200"/>
                <a:gd name="connsiteY2" fmla="*/ 742950 h 755650"/>
                <a:gd name="connsiteX3" fmla="*/ 1092200 w 1092200"/>
                <a:gd name="connsiteY3" fmla="*/ 679450 h 755650"/>
                <a:gd name="connsiteX4" fmla="*/ 762000 w 1092200"/>
                <a:gd name="connsiteY4" fmla="*/ 298450 h 755650"/>
                <a:gd name="connsiteX5" fmla="*/ 412750 w 1092200"/>
                <a:gd name="connsiteY5" fmla="*/ 0 h 755650"/>
                <a:gd name="connsiteX6" fmla="*/ 0 w 1092200"/>
                <a:gd name="connsiteY6" fmla="*/ 317500 h 755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200" h="755650">
                  <a:moveTo>
                    <a:pt x="0" y="317500"/>
                  </a:moveTo>
                  <a:lnTo>
                    <a:pt x="469900" y="755650"/>
                  </a:lnTo>
                  <a:lnTo>
                    <a:pt x="1060450" y="742950"/>
                  </a:lnTo>
                  <a:lnTo>
                    <a:pt x="1092200" y="679450"/>
                  </a:lnTo>
                  <a:lnTo>
                    <a:pt x="762000" y="298450"/>
                  </a:lnTo>
                  <a:lnTo>
                    <a:pt x="412750" y="0"/>
                  </a:lnTo>
                  <a:lnTo>
                    <a:pt x="0" y="317500"/>
                  </a:lnTo>
                  <a:close/>
                </a:path>
              </a:pathLst>
            </a:custGeom>
            <a:gradFill>
              <a:gsLst>
                <a:gs pos="16000">
                  <a:schemeClr val="tx1">
                    <a:alpha val="57000"/>
                  </a:schemeClr>
                </a:gs>
                <a:gs pos="76000">
                  <a:schemeClr val="bg1">
                    <a:lumMod val="97000"/>
                    <a:alpha val="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任意多边形 55"/>
            <p:cNvSpPr/>
            <p:nvPr/>
          </p:nvSpPr>
          <p:spPr>
            <a:xfrm>
              <a:off x="6056902" y="933450"/>
              <a:ext cx="723978" cy="1988820"/>
            </a:xfrm>
            <a:custGeom>
              <a:avLst/>
              <a:gdLst>
                <a:gd name="connsiteX0" fmla="*/ 99060 w 701040"/>
                <a:gd name="connsiteY0" fmla="*/ 0 h 1996440"/>
                <a:gd name="connsiteX1" fmla="*/ 701040 w 701040"/>
                <a:gd name="connsiteY1" fmla="*/ 601980 h 1996440"/>
                <a:gd name="connsiteX2" fmla="*/ 579120 w 701040"/>
                <a:gd name="connsiteY2" fmla="*/ 1684020 h 1996440"/>
                <a:gd name="connsiteX3" fmla="*/ 106680 w 701040"/>
                <a:gd name="connsiteY3" fmla="*/ 1996440 h 1996440"/>
                <a:gd name="connsiteX4" fmla="*/ 0 w 701040"/>
                <a:gd name="connsiteY4" fmla="*/ 868680 h 1996440"/>
                <a:gd name="connsiteX5" fmla="*/ 99060 w 701040"/>
                <a:gd name="connsiteY5" fmla="*/ 0 h 1996440"/>
                <a:gd name="connsiteX0-1" fmla="*/ 91440 w 723484"/>
                <a:gd name="connsiteY0-2" fmla="*/ 0 h 1988820"/>
                <a:gd name="connsiteX1-3" fmla="*/ 701040 w 723484"/>
                <a:gd name="connsiteY1-4" fmla="*/ 594360 h 1988820"/>
                <a:gd name="connsiteX2-5" fmla="*/ 579120 w 723484"/>
                <a:gd name="connsiteY2-6" fmla="*/ 1676400 h 1988820"/>
                <a:gd name="connsiteX3-7" fmla="*/ 106680 w 723484"/>
                <a:gd name="connsiteY3-8" fmla="*/ 1988820 h 1988820"/>
                <a:gd name="connsiteX4-9" fmla="*/ 0 w 723484"/>
                <a:gd name="connsiteY4-10" fmla="*/ 861060 h 1988820"/>
                <a:gd name="connsiteX5-11" fmla="*/ 91440 w 723484"/>
                <a:gd name="connsiteY5-12" fmla="*/ 0 h 1988820"/>
                <a:gd name="connsiteX0-13" fmla="*/ 91440 w 716648"/>
                <a:gd name="connsiteY0-14" fmla="*/ 0 h 1988820"/>
                <a:gd name="connsiteX1-15" fmla="*/ 693420 w 716648"/>
                <a:gd name="connsiteY1-16" fmla="*/ 655320 h 1988820"/>
                <a:gd name="connsiteX2-17" fmla="*/ 579120 w 716648"/>
                <a:gd name="connsiteY2-18" fmla="*/ 1676400 h 1988820"/>
                <a:gd name="connsiteX3-19" fmla="*/ 106680 w 716648"/>
                <a:gd name="connsiteY3-20" fmla="*/ 1988820 h 1988820"/>
                <a:gd name="connsiteX4-21" fmla="*/ 0 w 716648"/>
                <a:gd name="connsiteY4-22" fmla="*/ 861060 h 1988820"/>
                <a:gd name="connsiteX5-23" fmla="*/ 91440 w 716648"/>
                <a:gd name="connsiteY5-24" fmla="*/ 0 h 1988820"/>
                <a:gd name="connsiteX0-25" fmla="*/ 91440 w 739505"/>
                <a:gd name="connsiteY0-26" fmla="*/ 0 h 1988820"/>
                <a:gd name="connsiteX1-27" fmla="*/ 693420 w 739505"/>
                <a:gd name="connsiteY1-28" fmla="*/ 655320 h 1988820"/>
                <a:gd name="connsiteX2-29" fmla="*/ 670560 w 739505"/>
                <a:gd name="connsiteY2-30" fmla="*/ 1615440 h 1988820"/>
                <a:gd name="connsiteX3-31" fmla="*/ 106680 w 739505"/>
                <a:gd name="connsiteY3-32" fmla="*/ 1988820 h 1988820"/>
                <a:gd name="connsiteX4-33" fmla="*/ 0 w 739505"/>
                <a:gd name="connsiteY4-34" fmla="*/ 861060 h 1988820"/>
                <a:gd name="connsiteX5-35" fmla="*/ 91440 w 739505"/>
                <a:gd name="connsiteY5-36" fmla="*/ 0 h 1988820"/>
                <a:gd name="connsiteX0-37" fmla="*/ 91440 w 723978"/>
                <a:gd name="connsiteY0-38" fmla="*/ 0 h 1988820"/>
                <a:gd name="connsiteX1-39" fmla="*/ 670560 w 723978"/>
                <a:gd name="connsiteY1-40" fmla="*/ 701040 h 1988820"/>
                <a:gd name="connsiteX2-41" fmla="*/ 670560 w 723978"/>
                <a:gd name="connsiteY2-42" fmla="*/ 1615440 h 1988820"/>
                <a:gd name="connsiteX3-43" fmla="*/ 106680 w 723978"/>
                <a:gd name="connsiteY3-44" fmla="*/ 1988820 h 1988820"/>
                <a:gd name="connsiteX4-45" fmla="*/ 0 w 723978"/>
                <a:gd name="connsiteY4-46" fmla="*/ 861060 h 1988820"/>
                <a:gd name="connsiteX5-47" fmla="*/ 91440 w 723978"/>
                <a:gd name="connsiteY5-48" fmla="*/ 0 h 198882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723978" h="1988820">
                  <a:moveTo>
                    <a:pt x="91440" y="0"/>
                  </a:moveTo>
                  <a:cubicBezTo>
                    <a:pt x="294640" y="198120"/>
                    <a:pt x="574040" y="431800"/>
                    <a:pt x="670560" y="701040"/>
                  </a:cubicBezTo>
                  <a:cubicBezTo>
                    <a:pt x="767080" y="970280"/>
                    <a:pt x="711200" y="1254760"/>
                    <a:pt x="670560" y="1615440"/>
                  </a:cubicBezTo>
                  <a:lnTo>
                    <a:pt x="106680" y="1988820"/>
                  </a:lnTo>
                  <a:lnTo>
                    <a:pt x="0" y="861060"/>
                  </a:lnTo>
                  <a:lnTo>
                    <a:pt x="91440" y="0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50000"/>
                  </a:schemeClr>
                </a:gs>
                <a:gs pos="100000">
                  <a:srgbClr val="C2C2C2">
                    <a:alpha val="0"/>
                  </a:srgbClr>
                </a:gs>
              </a:gsLst>
              <a:lin ang="12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任意多边形 56"/>
            <p:cNvSpPr/>
            <p:nvPr/>
          </p:nvSpPr>
          <p:spPr>
            <a:xfrm>
              <a:off x="4896335" y="912895"/>
              <a:ext cx="2045082" cy="5144992"/>
            </a:xfrm>
            <a:custGeom>
              <a:avLst/>
              <a:gdLst>
                <a:gd name="connsiteX0" fmla="*/ 982449 w 1382890"/>
                <a:gd name="connsiteY0" fmla="*/ 3543487 h 3594532"/>
                <a:gd name="connsiteX1" fmla="*/ 572874 w 1382890"/>
                <a:gd name="connsiteY1" fmla="*/ 3553012 h 3594532"/>
                <a:gd name="connsiteX2" fmla="*/ 372849 w 1382890"/>
                <a:gd name="connsiteY2" fmla="*/ 3038662 h 3594532"/>
                <a:gd name="connsiteX3" fmla="*/ 725274 w 1382890"/>
                <a:gd name="connsiteY3" fmla="*/ 2343337 h 3594532"/>
                <a:gd name="connsiteX4" fmla="*/ 515724 w 1382890"/>
                <a:gd name="connsiteY4" fmla="*/ 1838512 h 3594532"/>
                <a:gd name="connsiteX5" fmla="*/ 1374 w 1382890"/>
                <a:gd name="connsiteY5" fmla="*/ 1809937 h 3594532"/>
                <a:gd name="connsiteX6" fmla="*/ 372849 w 1382890"/>
                <a:gd name="connsiteY6" fmla="*/ 1705162 h 3594532"/>
                <a:gd name="connsiteX7" fmla="*/ 620499 w 1382890"/>
                <a:gd name="connsiteY7" fmla="*/ 1838512 h 3594532"/>
                <a:gd name="connsiteX8" fmla="*/ 668124 w 1382890"/>
                <a:gd name="connsiteY8" fmla="*/ 1609912 h 3594532"/>
                <a:gd name="connsiteX9" fmla="*/ 801474 w 1382890"/>
                <a:gd name="connsiteY9" fmla="*/ 1295587 h 3594532"/>
                <a:gd name="connsiteX10" fmla="*/ 744324 w 1382890"/>
                <a:gd name="connsiteY10" fmla="*/ 771712 h 3594532"/>
                <a:gd name="connsiteX11" fmla="*/ 515724 w 1382890"/>
                <a:gd name="connsiteY11" fmla="*/ 628837 h 3594532"/>
                <a:gd name="connsiteX12" fmla="*/ 668124 w 1382890"/>
                <a:gd name="connsiteY12" fmla="*/ 628837 h 3594532"/>
                <a:gd name="connsiteX13" fmla="*/ 744324 w 1382890"/>
                <a:gd name="connsiteY13" fmla="*/ 714562 h 3594532"/>
                <a:gd name="connsiteX14" fmla="*/ 849099 w 1382890"/>
                <a:gd name="connsiteY14" fmla="*/ 187 h 3594532"/>
                <a:gd name="connsiteX15" fmla="*/ 810999 w 1382890"/>
                <a:gd name="connsiteY15" fmla="*/ 647887 h 3594532"/>
                <a:gd name="connsiteX16" fmla="*/ 887199 w 1382890"/>
                <a:gd name="connsiteY16" fmla="*/ 1038412 h 3594532"/>
                <a:gd name="connsiteX17" fmla="*/ 915774 w 1382890"/>
                <a:gd name="connsiteY17" fmla="*/ 1286062 h 3594532"/>
                <a:gd name="connsiteX18" fmla="*/ 1087224 w 1382890"/>
                <a:gd name="connsiteY18" fmla="*/ 1152712 h 3594532"/>
                <a:gd name="connsiteX19" fmla="*/ 1315824 w 1382890"/>
                <a:gd name="connsiteY19" fmla="*/ 1133662 h 3594532"/>
                <a:gd name="connsiteX20" fmla="*/ 1068174 w 1382890"/>
                <a:gd name="connsiteY20" fmla="*/ 1190812 h 3594532"/>
                <a:gd name="connsiteX21" fmla="*/ 858624 w 1382890"/>
                <a:gd name="connsiteY21" fmla="*/ 1495612 h 3594532"/>
                <a:gd name="connsiteX22" fmla="*/ 801474 w 1382890"/>
                <a:gd name="connsiteY22" fmla="*/ 1857562 h 3594532"/>
                <a:gd name="connsiteX23" fmla="*/ 953874 w 1382890"/>
                <a:gd name="connsiteY23" fmla="*/ 2314762 h 3594532"/>
                <a:gd name="connsiteX24" fmla="*/ 877674 w 1382890"/>
                <a:gd name="connsiteY24" fmla="*/ 2552887 h 3594532"/>
                <a:gd name="connsiteX25" fmla="*/ 1191999 w 1382890"/>
                <a:gd name="connsiteY25" fmla="*/ 2495737 h 3594532"/>
                <a:gd name="connsiteX26" fmla="*/ 1382499 w 1382890"/>
                <a:gd name="connsiteY26" fmla="*/ 2590987 h 3594532"/>
                <a:gd name="connsiteX27" fmla="*/ 1144374 w 1382890"/>
                <a:gd name="connsiteY27" fmla="*/ 2533837 h 3594532"/>
                <a:gd name="connsiteX28" fmla="*/ 810999 w 1382890"/>
                <a:gd name="connsiteY28" fmla="*/ 2695762 h 3594532"/>
                <a:gd name="connsiteX29" fmla="*/ 668124 w 1382890"/>
                <a:gd name="connsiteY29" fmla="*/ 3048187 h 3594532"/>
                <a:gd name="connsiteX30" fmla="*/ 896724 w 1382890"/>
                <a:gd name="connsiteY30" fmla="*/ 3381562 h 3594532"/>
                <a:gd name="connsiteX31" fmla="*/ 982449 w 1382890"/>
                <a:gd name="connsiteY31" fmla="*/ 3543487 h 3594532"/>
                <a:gd name="connsiteX0-1" fmla="*/ 982886 w 1383327"/>
                <a:gd name="connsiteY0-2" fmla="*/ 3543487 h 3594532"/>
                <a:gd name="connsiteX1-3" fmla="*/ 573311 w 1383327"/>
                <a:gd name="connsiteY1-4" fmla="*/ 3553012 h 3594532"/>
                <a:gd name="connsiteX2-5" fmla="*/ 373286 w 1383327"/>
                <a:gd name="connsiteY2-6" fmla="*/ 3038662 h 3594532"/>
                <a:gd name="connsiteX3-7" fmla="*/ 725711 w 1383327"/>
                <a:gd name="connsiteY3-8" fmla="*/ 2343337 h 3594532"/>
                <a:gd name="connsiteX4-9" fmla="*/ 539021 w 1383327"/>
                <a:gd name="connsiteY4-10" fmla="*/ 1884232 h 3594532"/>
                <a:gd name="connsiteX5-11" fmla="*/ 1811 w 1383327"/>
                <a:gd name="connsiteY5-12" fmla="*/ 1809937 h 3594532"/>
                <a:gd name="connsiteX6-13" fmla="*/ 373286 w 1383327"/>
                <a:gd name="connsiteY6-14" fmla="*/ 1705162 h 3594532"/>
                <a:gd name="connsiteX7-15" fmla="*/ 620936 w 1383327"/>
                <a:gd name="connsiteY7-16" fmla="*/ 1838512 h 3594532"/>
                <a:gd name="connsiteX8-17" fmla="*/ 668561 w 1383327"/>
                <a:gd name="connsiteY8-18" fmla="*/ 1609912 h 3594532"/>
                <a:gd name="connsiteX9-19" fmla="*/ 801911 w 1383327"/>
                <a:gd name="connsiteY9-20" fmla="*/ 1295587 h 3594532"/>
                <a:gd name="connsiteX10-21" fmla="*/ 744761 w 1383327"/>
                <a:gd name="connsiteY10-22" fmla="*/ 771712 h 3594532"/>
                <a:gd name="connsiteX11-23" fmla="*/ 516161 w 1383327"/>
                <a:gd name="connsiteY11-24" fmla="*/ 628837 h 3594532"/>
                <a:gd name="connsiteX12-25" fmla="*/ 668561 w 1383327"/>
                <a:gd name="connsiteY12-26" fmla="*/ 628837 h 3594532"/>
                <a:gd name="connsiteX13-27" fmla="*/ 744761 w 1383327"/>
                <a:gd name="connsiteY13-28" fmla="*/ 714562 h 3594532"/>
                <a:gd name="connsiteX14-29" fmla="*/ 849536 w 1383327"/>
                <a:gd name="connsiteY14-30" fmla="*/ 187 h 3594532"/>
                <a:gd name="connsiteX15-31" fmla="*/ 811436 w 1383327"/>
                <a:gd name="connsiteY15-32" fmla="*/ 647887 h 3594532"/>
                <a:gd name="connsiteX16-33" fmla="*/ 887636 w 1383327"/>
                <a:gd name="connsiteY16-34" fmla="*/ 1038412 h 3594532"/>
                <a:gd name="connsiteX17-35" fmla="*/ 916211 w 1383327"/>
                <a:gd name="connsiteY17-36" fmla="*/ 1286062 h 3594532"/>
                <a:gd name="connsiteX18-37" fmla="*/ 1087661 w 1383327"/>
                <a:gd name="connsiteY18-38" fmla="*/ 1152712 h 3594532"/>
                <a:gd name="connsiteX19-39" fmla="*/ 1316261 w 1383327"/>
                <a:gd name="connsiteY19-40" fmla="*/ 1133662 h 3594532"/>
                <a:gd name="connsiteX20-41" fmla="*/ 1068611 w 1383327"/>
                <a:gd name="connsiteY20-42" fmla="*/ 1190812 h 3594532"/>
                <a:gd name="connsiteX21-43" fmla="*/ 859061 w 1383327"/>
                <a:gd name="connsiteY21-44" fmla="*/ 1495612 h 3594532"/>
                <a:gd name="connsiteX22-45" fmla="*/ 801911 w 1383327"/>
                <a:gd name="connsiteY22-46" fmla="*/ 1857562 h 3594532"/>
                <a:gd name="connsiteX23-47" fmla="*/ 954311 w 1383327"/>
                <a:gd name="connsiteY23-48" fmla="*/ 2314762 h 3594532"/>
                <a:gd name="connsiteX24-49" fmla="*/ 878111 w 1383327"/>
                <a:gd name="connsiteY24-50" fmla="*/ 2552887 h 3594532"/>
                <a:gd name="connsiteX25-51" fmla="*/ 1192436 w 1383327"/>
                <a:gd name="connsiteY25-52" fmla="*/ 2495737 h 3594532"/>
                <a:gd name="connsiteX26-53" fmla="*/ 1382936 w 1383327"/>
                <a:gd name="connsiteY26-54" fmla="*/ 2590987 h 3594532"/>
                <a:gd name="connsiteX27-55" fmla="*/ 1144811 w 1383327"/>
                <a:gd name="connsiteY27-56" fmla="*/ 2533837 h 3594532"/>
                <a:gd name="connsiteX28-57" fmla="*/ 811436 w 1383327"/>
                <a:gd name="connsiteY28-58" fmla="*/ 2695762 h 3594532"/>
                <a:gd name="connsiteX29-59" fmla="*/ 668561 w 1383327"/>
                <a:gd name="connsiteY29-60" fmla="*/ 3048187 h 3594532"/>
                <a:gd name="connsiteX30-61" fmla="*/ 897161 w 1383327"/>
                <a:gd name="connsiteY30-62" fmla="*/ 3381562 h 3594532"/>
                <a:gd name="connsiteX31-63" fmla="*/ 982886 w 1383327"/>
                <a:gd name="connsiteY31-64" fmla="*/ 3543487 h 3594532"/>
                <a:gd name="connsiteX0-65" fmla="*/ 982886 w 1383327"/>
                <a:gd name="connsiteY0-66" fmla="*/ 3543487 h 3594532"/>
                <a:gd name="connsiteX1-67" fmla="*/ 573311 w 1383327"/>
                <a:gd name="connsiteY1-68" fmla="*/ 3553012 h 3594532"/>
                <a:gd name="connsiteX2-69" fmla="*/ 373286 w 1383327"/>
                <a:gd name="connsiteY2-70" fmla="*/ 3038662 h 3594532"/>
                <a:gd name="connsiteX3-71" fmla="*/ 725711 w 1383327"/>
                <a:gd name="connsiteY3-72" fmla="*/ 2343337 h 3594532"/>
                <a:gd name="connsiteX4-73" fmla="*/ 539021 w 1383327"/>
                <a:gd name="connsiteY4-74" fmla="*/ 1884232 h 3594532"/>
                <a:gd name="connsiteX5-75" fmla="*/ 1811 w 1383327"/>
                <a:gd name="connsiteY5-76" fmla="*/ 1809937 h 3594532"/>
                <a:gd name="connsiteX6-77" fmla="*/ 373286 w 1383327"/>
                <a:gd name="connsiteY6-78" fmla="*/ 1705162 h 3594532"/>
                <a:gd name="connsiteX7-79" fmla="*/ 620936 w 1383327"/>
                <a:gd name="connsiteY7-80" fmla="*/ 1838512 h 3594532"/>
                <a:gd name="connsiteX8-81" fmla="*/ 668561 w 1383327"/>
                <a:gd name="connsiteY8-82" fmla="*/ 1609912 h 3594532"/>
                <a:gd name="connsiteX9-83" fmla="*/ 801911 w 1383327"/>
                <a:gd name="connsiteY9-84" fmla="*/ 1295587 h 3594532"/>
                <a:gd name="connsiteX10-85" fmla="*/ 744761 w 1383327"/>
                <a:gd name="connsiteY10-86" fmla="*/ 771712 h 3594532"/>
                <a:gd name="connsiteX11-87" fmla="*/ 516161 w 1383327"/>
                <a:gd name="connsiteY11-88" fmla="*/ 628837 h 3594532"/>
                <a:gd name="connsiteX12-89" fmla="*/ 668561 w 1383327"/>
                <a:gd name="connsiteY12-90" fmla="*/ 628837 h 3594532"/>
                <a:gd name="connsiteX13-91" fmla="*/ 744761 w 1383327"/>
                <a:gd name="connsiteY13-92" fmla="*/ 714562 h 3594532"/>
                <a:gd name="connsiteX14-93" fmla="*/ 849536 w 1383327"/>
                <a:gd name="connsiteY14-94" fmla="*/ 187 h 3594532"/>
                <a:gd name="connsiteX15-95" fmla="*/ 811436 w 1383327"/>
                <a:gd name="connsiteY15-96" fmla="*/ 647887 h 3594532"/>
                <a:gd name="connsiteX16-97" fmla="*/ 887636 w 1383327"/>
                <a:gd name="connsiteY16-98" fmla="*/ 1038412 h 3594532"/>
                <a:gd name="connsiteX17-99" fmla="*/ 916211 w 1383327"/>
                <a:gd name="connsiteY17-100" fmla="*/ 1286062 h 3594532"/>
                <a:gd name="connsiteX18-101" fmla="*/ 1087661 w 1383327"/>
                <a:gd name="connsiteY18-102" fmla="*/ 1152712 h 3594532"/>
                <a:gd name="connsiteX19-103" fmla="*/ 1316261 w 1383327"/>
                <a:gd name="connsiteY19-104" fmla="*/ 1133662 h 3594532"/>
                <a:gd name="connsiteX20-105" fmla="*/ 1068611 w 1383327"/>
                <a:gd name="connsiteY20-106" fmla="*/ 1190812 h 3594532"/>
                <a:gd name="connsiteX21-107" fmla="*/ 859061 w 1383327"/>
                <a:gd name="connsiteY21-108" fmla="*/ 1495612 h 3594532"/>
                <a:gd name="connsiteX22-109" fmla="*/ 801911 w 1383327"/>
                <a:gd name="connsiteY22-110" fmla="*/ 1857562 h 3594532"/>
                <a:gd name="connsiteX23-111" fmla="*/ 954311 w 1383327"/>
                <a:gd name="connsiteY23-112" fmla="*/ 2314762 h 3594532"/>
                <a:gd name="connsiteX24-113" fmla="*/ 878111 w 1383327"/>
                <a:gd name="connsiteY24-114" fmla="*/ 2552887 h 3594532"/>
                <a:gd name="connsiteX25-115" fmla="*/ 1192436 w 1383327"/>
                <a:gd name="connsiteY25-116" fmla="*/ 2495737 h 3594532"/>
                <a:gd name="connsiteX26-117" fmla="*/ 1382936 w 1383327"/>
                <a:gd name="connsiteY26-118" fmla="*/ 2590987 h 3594532"/>
                <a:gd name="connsiteX27-119" fmla="*/ 1144811 w 1383327"/>
                <a:gd name="connsiteY27-120" fmla="*/ 2533837 h 3594532"/>
                <a:gd name="connsiteX28-121" fmla="*/ 811436 w 1383327"/>
                <a:gd name="connsiteY28-122" fmla="*/ 2695762 h 3594532"/>
                <a:gd name="connsiteX29-123" fmla="*/ 668561 w 1383327"/>
                <a:gd name="connsiteY29-124" fmla="*/ 3048187 h 3594532"/>
                <a:gd name="connsiteX30-125" fmla="*/ 897161 w 1383327"/>
                <a:gd name="connsiteY30-126" fmla="*/ 3381562 h 3594532"/>
                <a:gd name="connsiteX31-127" fmla="*/ 982886 w 1383327"/>
                <a:gd name="connsiteY31-128" fmla="*/ 3543487 h 3594532"/>
                <a:gd name="connsiteX0-129" fmla="*/ 1005643 w 1406084"/>
                <a:gd name="connsiteY0-130" fmla="*/ 3543487 h 3594532"/>
                <a:gd name="connsiteX1-131" fmla="*/ 596068 w 1406084"/>
                <a:gd name="connsiteY1-132" fmla="*/ 3553012 h 3594532"/>
                <a:gd name="connsiteX2-133" fmla="*/ 396043 w 1406084"/>
                <a:gd name="connsiteY2-134" fmla="*/ 3038662 h 3594532"/>
                <a:gd name="connsiteX3-135" fmla="*/ 748468 w 1406084"/>
                <a:gd name="connsiteY3-136" fmla="*/ 2343337 h 3594532"/>
                <a:gd name="connsiteX4-137" fmla="*/ 561778 w 1406084"/>
                <a:gd name="connsiteY4-138" fmla="*/ 1884232 h 3594532"/>
                <a:gd name="connsiteX5-139" fmla="*/ 1708 w 1406084"/>
                <a:gd name="connsiteY5-140" fmla="*/ 1832797 h 3594532"/>
                <a:gd name="connsiteX6-141" fmla="*/ 396043 w 1406084"/>
                <a:gd name="connsiteY6-142" fmla="*/ 1705162 h 3594532"/>
                <a:gd name="connsiteX7-143" fmla="*/ 643693 w 1406084"/>
                <a:gd name="connsiteY7-144" fmla="*/ 1838512 h 3594532"/>
                <a:gd name="connsiteX8-145" fmla="*/ 691318 w 1406084"/>
                <a:gd name="connsiteY8-146" fmla="*/ 1609912 h 3594532"/>
                <a:gd name="connsiteX9-147" fmla="*/ 824668 w 1406084"/>
                <a:gd name="connsiteY9-148" fmla="*/ 1295587 h 3594532"/>
                <a:gd name="connsiteX10-149" fmla="*/ 767518 w 1406084"/>
                <a:gd name="connsiteY10-150" fmla="*/ 771712 h 3594532"/>
                <a:gd name="connsiteX11-151" fmla="*/ 538918 w 1406084"/>
                <a:gd name="connsiteY11-152" fmla="*/ 628837 h 3594532"/>
                <a:gd name="connsiteX12-153" fmla="*/ 691318 w 1406084"/>
                <a:gd name="connsiteY12-154" fmla="*/ 628837 h 3594532"/>
                <a:gd name="connsiteX13-155" fmla="*/ 767518 w 1406084"/>
                <a:gd name="connsiteY13-156" fmla="*/ 714562 h 3594532"/>
                <a:gd name="connsiteX14-157" fmla="*/ 872293 w 1406084"/>
                <a:gd name="connsiteY14-158" fmla="*/ 187 h 3594532"/>
                <a:gd name="connsiteX15-159" fmla="*/ 834193 w 1406084"/>
                <a:gd name="connsiteY15-160" fmla="*/ 647887 h 3594532"/>
                <a:gd name="connsiteX16-161" fmla="*/ 910393 w 1406084"/>
                <a:gd name="connsiteY16-162" fmla="*/ 1038412 h 3594532"/>
                <a:gd name="connsiteX17-163" fmla="*/ 938968 w 1406084"/>
                <a:gd name="connsiteY17-164" fmla="*/ 1286062 h 3594532"/>
                <a:gd name="connsiteX18-165" fmla="*/ 1110418 w 1406084"/>
                <a:gd name="connsiteY18-166" fmla="*/ 1152712 h 3594532"/>
                <a:gd name="connsiteX19-167" fmla="*/ 1339018 w 1406084"/>
                <a:gd name="connsiteY19-168" fmla="*/ 1133662 h 3594532"/>
                <a:gd name="connsiteX20-169" fmla="*/ 1091368 w 1406084"/>
                <a:gd name="connsiteY20-170" fmla="*/ 1190812 h 3594532"/>
                <a:gd name="connsiteX21-171" fmla="*/ 881818 w 1406084"/>
                <a:gd name="connsiteY21-172" fmla="*/ 1495612 h 3594532"/>
                <a:gd name="connsiteX22-173" fmla="*/ 824668 w 1406084"/>
                <a:gd name="connsiteY22-174" fmla="*/ 1857562 h 3594532"/>
                <a:gd name="connsiteX23-175" fmla="*/ 977068 w 1406084"/>
                <a:gd name="connsiteY23-176" fmla="*/ 2314762 h 3594532"/>
                <a:gd name="connsiteX24-177" fmla="*/ 900868 w 1406084"/>
                <a:gd name="connsiteY24-178" fmla="*/ 2552887 h 3594532"/>
                <a:gd name="connsiteX25-179" fmla="*/ 1215193 w 1406084"/>
                <a:gd name="connsiteY25-180" fmla="*/ 2495737 h 3594532"/>
                <a:gd name="connsiteX26-181" fmla="*/ 1405693 w 1406084"/>
                <a:gd name="connsiteY26-182" fmla="*/ 2590987 h 3594532"/>
                <a:gd name="connsiteX27-183" fmla="*/ 1167568 w 1406084"/>
                <a:gd name="connsiteY27-184" fmla="*/ 2533837 h 3594532"/>
                <a:gd name="connsiteX28-185" fmla="*/ 834193 w 1406084"/>
                <a:gd name="connsiteY28-186" fmla="*/ 2695762 h 3594532"/>
                <a:gd name="connsiteX29-187" fmla="*/ 691318 w 1406084"/>
                <a:gd name="connsiteY29-188" fmla="*/ 3048187 h 3594532"/>
                <a:gd name="connsiteX30-189" fmla="*/ 919918 w 1406084"/>
                <a:gd name="connsiteY30-190" fmla="*/ 3381562 h 3594532"/>
                <a:gd name="connsiteX31-191" fmla="*/ 1005643 w 1406084"/>
                <a:gd name="connsiteY31-192" fmla="*/ 3543487 h 3594532"/>
                <a:gd name="connsiteX0-193" fmla="*/ 1003993 w 1404434"/>
                <a:gd name="connsiteY0-194" fmla="*/ 3543487 h 3594532"/>
                <a:gd name="connsiteX1-195" fmla="*/ 594418 w 1404434"/>
                <a:gd name="connsiteY1-196" fmla="*/ 3553012 h 3594532"/>
                <a:gd name="connsiteX2-197" fmla="*/ 394393 w 1404434"/>
                <a:gd name="connsiteY2-198" fmla="*/ 3038662 h 3594532"/>
                <a:gd name="connsiteX3-199" fmla="*/ 746818 w 1404434"/>
                <a:gd name="connsiteY3-200" fmla="*/ 2343337 h 3594532"/>
                <a:gd name="connsiteX4-201" fmla="*/ 560128 w 1404434"/>
                <a:gd name="connsiteY4-202" fmla="*/ 1884232 h 3594532"/>
                <a:gd name="connsiteX5-203" fmla="*/ 58 w 1404434"/>
                <a:gd name="connsiteY5-204" fmla="*/ 1832797 h 3594532"/>
                <a:gd name="connsiteX6-205" fmla="*/ 394393 w 1404434"/>
                <a:gd name="connsiteY6-206" fmla="*/ 1705162 h 3594532"/>
                <a:gd name="connsiteX7-207" fmla="*/ 642043 w 1404434"/>
                <a:gd name="connsiteY7-208" fmla="*/ 1838512 h 3594532"/>
                <a:gd name="connsiteX8-209" fmla="*/ 689668 w 1404434"/>
                <a:gd name="connsiteY8-210" fmla="*/ 1609912 h 3594532"/>
                <a:gd name="connsiteX9-211" fmla="*/ 823018 w 1404434"/>
                <a:gd name="connsiteY9-212" fmla="*/ 1295587 h 3594532"/>
                <a:gd name="connsiteX10-213" fmla="*/ 765868 w 1404434"/>
                <a:gd name="connsiteY10-214" fmla="*/ 771712 h 3594532"/>
                <a:gd name="connsiteX11-215" fmla="*/ 537268 w 1404434"/>
                <a:gd name="connsiteY11-216" fmla="*/ 628837 h 3594532"/>
                <a:gd name="connsiteX12-217" fmla="*/ 689668 w 1404434"/>
                <a:gd name="connsiteY12-218" fmla="*/ 628837 h 3594532"/>
                <a:gd name="connsiteX13-219" fmla="*/ 765868 w 1404434"/>
                <a:gd name="connsiteY13-220" fmla="*/ 714562 h 3594532"/>
                <a:gd name="connsiteX14-221" fmla="*/ 870643 w 1404434"/>
                <a:gd name="connsiteY14-222" fmla="*/ 187 h 3594532"/>
                <a:gd name="connsiteX15-223" fmla="*/ 832543 w 1404434"/>
                <a:gd name="connsiteY15-224" fmla="*/ 647887 h 3594532"/>
                <a:gd name="connsiteX16-225" fmla="*/ 908743 w 1404434"/>
                <a:gd name="connsiteY16-226" fmla="*/ 1038412 h 3594532"/>
                <a:gd name="connsiteX17-227" fmla="*/ 937318 w 1404434"/>
                <a:gd name="connsiteY17-228" fmla="*/ 1286062 h 3594532"/>
                <a:gd name="connsiteX18-229" fmla="*/ 1108768 w 1404434"/>
                <a:gd name="connsiteY18-230" fmla="*/ 1152712 h 3594532"/>
                <a:gd name="connsiteX19-231" fmla="*/ 1337368 w 1404434"/>
                <a:gd name="connsiteY19-232" fmla="*/ 1133662 h 3594532"/>
                <a:gd name="connsiteX20-233" fmla="*/ 1089718 w 1404434"/>
                <a:gd name="connsiteY20-234" fmla="*/ 1190812 h 3594532"/>
                <a:gd name="connsiteX21-235" fmla="*/ 880168 w 1404434"/>
                <a:gd name="connsiteY21-236" fmla="*/ 1495612 h 3594532"/>
                <a:gd name="connsiteX22-237" fmla="*/ 823018 w 1404434"/>
                <a:gd name="connsiteY22-238" fmla="*/ 1857562 h 3594532"/>
                <a:gd name="connsiteX23-239" fmla="*/ 975418 w 1404434"/>
                <a:gd name="connsiteY23-240" fmla="*/ 2314762 h 3594532"/>
                <a:gd name="connsiteX24-241" fmla="*/ 899218 w 1404434"/>
                <a:gd name="connsiteY24-242" fmla="*/ 2552887 h 3594532"/>
                <a:gd name="connsiteX25-243" fmla="*/ 1213543 w 1404434"/>
                <a:gd name="connsiteY25-244" fmla="*/ 2495737 h 3594532"/>
                <a:gd name="connsiteX26-245" fmla="*/ 1404043 w 1404434"/>
                <a:gd name="connsiteY26-246" fmla="*/ 2590987 h 3594532"/>
                <a:gd name="connsiteX27-247" fmla="*/ 1165918 w 1404434"/>
                <a:gd name="connsiteY27-248" fmla="*/ 2533837 h 3594532"/>
                <a:gd name="connsiteX28-249" fmla="*/ 832543 w 1404434"/>
                <a:gd name="connsiteY28-250" fmla="*/ 2695762 h 3594532"/>
                <a:gd name="connsiteX29-251" fmla="*/ 689668 w 1404434"/>
                <a:gd name="connsiteY29-252" fmla="*/ 3048187 h 3594532"/>
                <a:gd name="connsiteX30-253" fmla="*/ 918268 w 1404434"/>
                <a:gd name="connsiteY30-254" fmla="*/ 3381562 h 3594532"/>
                <a:gd name="connsiteX31-255" fmla="*/ 1003993 w 1404434"/>
                <a:gd name="connsiteY31-256" fmla="*/ 3543487 h 3594532"/>
                <a:gd name="connsiteX0-257" fmla="*/ 1003993 w 1404434"/>
                <a:gd name="connsiteY0-258" fmla="*/ 3543487 h 3559332"/>
                <a:gd name="connsiteX1-259" fmla="*/ 594418 w 1404434"/>
                <a:gd name="connsiteY1-260" fmla="*/ 3553012 h 3559332"/>
                <a:gd name="connsiteX2-261" fmla="*/ 394393 w 1404434"/>
                <a:gd name="connsiteY2-262" fmla="*/ 3038662 h 3559332"/>
                <a:gd name="connsiteX3-263" fmla="*/ 746818 w 1404434"/>
                <a:gd name="connsiteY3-264" fmla="*/ 2343337 h 3559332"/>
                <a:gd name="connsiteX4-265" fmla="*/ 560128 w 1404434"/>
                <a:gd name="connsiteY4-266" fmla="*/ 1884232 h 3559332"/>
                <a:gd name="connsiteX5-267" fmla="*/ 58 w 1404434"/>
                <a:gd name="connsiteY5-268" fmla="*/ 1832797 h 3559332"/>
                <a:gd name="connsiteX6-269" fmla="*/ 394393 w 1404434"/>
                <a:gd name="connsiteY6-270" fmla="*/ 1705162 h 3559332"/>
                <a:gd name="connsiteX7-271" fmla="*/ 642043 w 1404434"/>
                <a:gd name="connsiteY7-272" fmla="*/ 1838512 h 3559332"/>
                <a:gd name="connsiteX8-273" fmla="*/ 689668 w 1404434"/>
                <a:gd name="connsiteY8-274" fmla="*/ 1609912 h 3559332"/>
                <a:gd name="connsiteX9-275" fmla="*/ 823018 w 1404434"/>
                <a:gd name="connsiteY9-276" fmla="*/ 1295587 h 3559332"/>
                <a:gd name="connsiteX10-277" fmla="*/ 765868 w 1404434"/>
                <a:gd name="connsiteY10-278" fmla="*/ 771712 h 3559332"/>
                <a:gd name="connsiteX11-279" fmla="*/ 537268 w 1404434"/>
                <a:gd name="connsiteY11-280" fmla="*/ 628837 h 3559332"/>
                <a:gd name="connsiteX12-281" fmla="*/ 689668 w 1404434"/>
                <a:gd name="connsiteY12-282" fmla="*/ 628837 h 3559332"/>
                <a:gd name="connsiteX13-283" fmla="*/ 765868 w 1404434"/>
                <a:gd name="connsiteY13-284" fmla="*/ 714562 h 3559332"/>
                <a:gd name="connsiteX14-285" fmla="*/ 870643 w 1404434"/>
                <a:gd name="connsiteY14-286" fmla="*/ 187 h 3559332"/>
                <a:gd name="connsiteX15-287" fmla="*/ 832543 w 1404434"/>
                <a:gd name="connsiteY15-288" fmla="*/ 647887 h 3559332"/>
                <a:gd name="connsiteX16-289" fmla="*/ 908743 w 1404434"/>
                <a:gd name="connsiteY16-290" fmla="*/ 1038412 h 3559332"/>
                <a:gd name="connsiteX17-291" fmla="*/ 937318 w 1404434"/>
                <a:gd name="connsiteY17-292" fmla="*/ 1286062 h 3559332"/>
                <a:gd name="connsiteX18-293" fmla="*/ 1108768 w 1404434"/>
                <a:gd name="connsiteY18-294" fmla="*/ 1152712 h 3559332"/>
                <a:gd name="connsiteX19-295" fmla="*/ 1337368 w 1404434"/>
                <a:gd name="connsiteY19-296" fmla="*/ 1133662 h 3559332"/>
                <a:gd name="connsiteX20-297" fmla="*/ 1089718 w 1404434"/>
                <a:gd name="connsiteY20-298" fmla="*/ 1190812 h 3559332"/>
                <a:gd name="connsiteX21-299" fmla="*/ 880168 w 1404434"/>
                <a:gd name="connsiteY21-300" fmla="*/ 1495612 h 3559332"/>
                <a:gd name="connsiteX22-301" fmla="*/ 823018 w 1404434"/>
                <a:gd name="connsiteY22-302" fmla="*/ 1857562 h 3559332"/>
                <a:gd name="connsiteX23-303" fmla="*/ 975418 w 1404434"/>
                <a:gd name="connsiteY23-304" fmla="*/ 2314762 h 3559332"/>
                <a:gd name="connsiteX24-305" fmla="*/ 899218 w 1404434"/>
                <a:gd name="connsiteY24-306" fmla="*/ 2552887 h 3559332"/>
                <a:gd name="connsiteX25-307" fmla="*/ 1213543 w 1404434"/>
                <a:gd name="connsiteY25-308" fmla="*/ 2495737 h 3559332"/>
                <a:gd name="connsiteX26-309" fmla="*/ 1404043 w 1404434"/>
                <a:gd name="connsiteY26-310" fmla="*/ 2590987 h 3559332"/>
                <a:gd name="connsiteX27-311" fmla="*/ 1165918 w 1404434"/>
                <a:gd name="connsiteY27-312" fmla="*/ 2533837 h 3559332"/>
                <a:gd name="connsiteX28-313" fmla="*/ 832543 w 1404434"/>
                <a:gd name="connsiteY28-314" fmla="*/ 2695762 h 3559332"/>
                <a:gd name="connsiteX29-315" fmla="*/ 689668 w 1404434"/>
                <a:gd name="connsiteY29-316" fmla="*/ 3048187 h 3559332"/>
                <a:gd name="connsiteX30-317" fmla="*/ 918268 w 1404434"/>
                <a:gd name="connsiteY30-318" fmla="*/ 3381562 h 3559332"/>
                <a:gd name="connsiteX31-319" fmla="*/ 1003993 w 1404434"/>
                <a:gd name="connsiteY31-320" fmla="*/ 3543487 h 3559332"/>
                <a:gd name="connsiteX0-321" fmla="*/ 1003993 w 1404434"/>
                <a:gd name="connsiteY0-322" fmla="*/ 3543487 h 3553018"/>
                <a:gd name="connsiteX1-323" fmla="*/ 594418 w 1404434"/>
                <a:gd name="connsiteY1-324" fmla="*/ 3553012 h 3553018"/>
                <a:gd name="connsiteX2-325" fmla="*/ 394393 w 1404434"/>
                <a:gd name="connsiteY2-326" fmla="*/ 3038662 h 3553018"/>
                <a:gd name="connsiteX3-327" fmla="*/ 746818 w 1404434"/>
                <a:gd name="connsiteY3-328" fmla="*/ 2343337 h 3553018"/>
                <a:gd name="connsiteX4-329" fmla="*/ 560128 w 1404434"/>
                <a:gd name="connsiteY4-330" fmla="*/ 1884232 h 3553018"/>
                <a:gd name="connsiteX5-331" fmla="*/ 58 w 1404434"/>
                <a:gd name="connsiteY5-332" fmla="*/ 1832797 h 3553018"/>
                <a:gd name="connsiteX6-333" fmla="*/ 394393 w 1404434"/>
                <a:gd name="connsiteY6-334" fmla="*/ 1705162 h 3553018"/>
                <a:gd name="connsiteX7-335" fmla="*/ 642043 w 1404434"/>
                <a:gd name="connsiteY7-336" fmla="*/ 1838512 h 3553018"/>
                <a:gd name="connsiteX8-337" fmla="*/ 689668 w 1404434"/>
                <a:gd name="connsiteY8-338" fmla="*/ 1609912 h 3553018"/>
                <a:gd name="connsiteX9-339" fmla="*/ 823018 w 1404434"/>
                <a:gd name="connsiteY9-340" fmla="*/ 1295587 h 3553018"/>
                <a:gd name="connsiteX10-341" fmla="*/ 765868 w 1404434"/>
                <a:gd name="connsiteY10-342" fmla="*/ 771712 h 3553018"/>
                <a:gd name="connsiteX11-343" fmla="*/ 537268 w 1404434"/>
                <a:gd name="connsiteY11-344" fmla="*/ 628837 h 3553018"/>
                <a:gd name="connsiteX12-345" fmla="*/ 689668 w 1404434"/>
                <a:gd name="connsiteY12-346" fmla="*/ 628837 h 3553018"/>
                <a:gd name="connsiteX13-347" fmla="*/ 765868 w 1404434"/>
                <a:gd name="connsiteY13-348" fmla="*/ 714562 h 3553018"/>
                <a:gd name="connsiteX14-349" fmla="*/ 870643 w 1404434"/>
                <a:gd name="connsiteY14-350" fmla="*/ 187 h 3553018"/>
                <a:gd name="connsiteX15-351" fmla="*/ 832543 w 1404434"/>
                <a:gd name="connsiteY15-352" fmla="*/ 647887 h 3553018"/>
                <a:gd name="connsiteX16-353" fmla="*/ 908743 w 1404434"/>
                <a:gd name="connsiteY16-354" fmla="*/ 1038412 h 3553018"/>
                <a:gd name="connsiteX17-355" fmla="*/ 937318 w 1404434"/>
                <a:gd name="connsiteY17-356" fmla="*/ 1286062 h 3553018"/>
                <a:gd name="connsiteX18-357" fmla="*/ 1108768 w 1404434"/>
                <a:gd name="connsiteY18-358" fmla="*/ 1152712 h 3553018"/>
                <a:gd name="connsiteX19-359" fmla="*/ 1337368 w 1404434"/>
                <a:gd name="connsiteY19-360" fmla="*/ 1133662 h 3553018"/>
                <a:gd name="connsiteX20-361" fmla="*/ 1089718 w 1404434"/>
                <a:gd name="connsiteY20-362" fmla="*/ 1190812 h 3553018"/>
                <a:gd name="connsiteX21-363" fmla="*/ 880168 w 1404434"/>
                <a:gd name="connsiteY21-364" fmla="*/ 1495612 h 3553018"/>
                <a:gd name="connsiteX22-365" fmla="*/ 823018 w 1404434"/>
                <a:gd name="connsiteY22-366" fmla="*/ 1857562 h 3553018"/>
                <a:gd name="connsiteX23-367" fmla="*/ 975418 w 1404434"/>
                <a:gd name="connsiteY23-368" fmla="*/ 2314762 h 3553018"/>
                <a:gd name="connsiteX24-369" fmla="*/ 899218 w 1404434"/>
                <a:gd name="connsiteY24-370" fmla="*/ 2552887 h 3553018"/>
                <a:gd name="connsiteX25-371" fmla="*/ 1213543 w 1404434"/>
                <a:gd name="connsiteY25-372" fmla="*/ 2495737 h 3553018"/>
                <a:gd name="connsiteX26-373" fmla="*/ 1404043 w 1404434"/>
                <a:gd name="connsiteY26-374" fmla="*/ 2590987 h 3553018"/>
                <a:gd name="connsiteX27-375" fmla="*/ 1165918 w 1404434"/>
                <a:gd name="connsiteY27-376" fmla="*/ 2533837 h 3553018"/>
                <a:gd name="connsiteX28-377" fmla="*/ 832543 w 1404434"/>
                <a:gd name="connsiteY28-378" fmla="*/ 2695762 h 3553018"/>
                <a:gd name="connsiteX29-379" fmla="*/ 689668 w 1404434"/>
                <a:gd name="connsiteY29-380" fmla="*/ 3048187 h 3553018"/>
                <a:gd name="connsiteX30-381" fmla="*/ 918268 w 1404434"/>
                <a:gd name="connsiteY30-382" fmla="*/ 3381562 h 3553018"/>
                <a:gd name="connsiteX31-383" fmla="*/ 1003993 w 1404434"/>
                <a:gd name="connsiteY31-384" fmla="*/ 3543487 h 3553018"/>
                <a:gd name="connsiteX0-385" fmla="*/ 1003993 w 1404434"/>
                <a:gd name="connsiteY0-386" fmla="*/ 3543487 h 3553025"/>
                <a:gd name="connsiteX1-387" fmla="*/ 594418 w 1404434"/>
                <a:gd name="connsiteY1-388" fmla="*/ 3553012 h 3553025"/>
                <a:gd name="connsiteX2-389" fmla="*/ 394393 w 1404434"/>
                <a:gd name="connsiteY2-390" fmla="*/ 3038662 h 3553025"/>
                <a:gd name="connsiteX3-391" fmla="*/ 746818 w 1404434"/>
                <a:gd name="connsiteY3-392" fmla="*/ 2343337 h 3553025"/>
                <a:gd name="connsiteX4-393" fmla="*/ 560128 w 1404434"/>
                <a:gd name="connsiteY4-394" fmla="*/ 1884232 h 3553025"/>
                <a:gd name="connsiteX5-395" fmla="*/ 58 w 1404434"/>
                <a:gd name="connsiteY5-396" fmla="*/ 1832797 h 3553025"/>
                <a:gd name="connsiteX6-397" fmla="*/ 394393 w 1404434"/>
                <a:gd name="connsiteY6-398" fmla="*/ 1705162 h 3553025"/>
                <a:gd name="connsiteX7-399" fmla="*/ 642043 w 1404434"/>
                <a:gd name="connsiteY7-400" fmla="*/ 1838512 h 3553025"/>
                <a:gd name="connsiteX8-401" fmla="*/ 689668 w 1404434"/>
                <a:gd name="connsiteY8-402" fmla="*/ 1609912 h 3553025"/>
                <a:gd name="connsiteX9-403" fmla="*/ 823018 w 1404434"/>
                <a:gd name="connsiteY9-404" fmla="*/ 1295587 h 3553025"/>
                <a:gd name="connsiteX10-405" fmla="*/ 765868 w 1404434"/>
                <a:gd name="connsiteY10-406" fmla="*/ 771712 h 3553025"/>
                <a:gd name="connsiteX11-407" fmla="*/ 537268 w 1404434"/>
                <a:gd name="connsiteY11-408" fmla="*/ 628837 h 3553025"/>
                <a:gd name="connsiteX12-409" fmla="*/ 689668 w 1404434"/>
                <a:gd name="connsiteY12-410" fmla="*/ 628837 h 3553025"/>
                <a:gd name="connsiteX13-411" fmla="*/ 765868 w 1404434"/>
                <a:gd name="connsiteY13-412" fmla="*/ 714562 h 3553025"/>
                <a:gd name="connsiteX14-413" fmla="*/ 870643 w 1404434"/>
                <a:gd name="connsiteY14-414" fmla="*/ 187 h 3553025"/>
                <a:gd name="connsiteX15-415" fmla="*/ 832543 w 1404434"/>
                <a:gd name="connsiteY15-416" fmla="*/ 647887 h 3553025"/>
                <a:gd name="connsiteX16-417" fmla="*/ 908743 w 1404434"/>
                <a:gd name="connsiteY16-418" fmla="*/ 1038412 h 3553025"/>
                <a:gd name="connsiteX17-419" fmla="*/ 937318 w 1404434"/>
                <a:gd name="connsiteY17-420" fmla="*/ 1286062 h 3553025"/>
                <a:gd name="connsiteX18-421" fmla="*/ 1108768 w 1404434"/>
                <a:gd name="connsiteY18-422" fmla="*/ 1152712 h 3553025"/>
                <a:gd name="connsiteX19-423" fmla="*/ 1337368 w 1404434"/>
                <a:gd name="connsiteY19-424" fmla="*/ 1133662 h 3553025"/>
                <a:gd name="connsiteX20-425" fmla="*/ 1089718 w 1404434"/>
                <a:gd name="connsiteY20-426" fmla="*/ 1190812 h 3553025"/>
                <a:gd name="connsiteX21-427" fmla="*/ 880168 w 1404434"/>
                <a:gd name="connsiteY21-428" fmla="*/ 1495612 h 3553025"/>
                <a:gd name="connsiteX22-429" fmla="*/ 823018 w 1404434"/>
                <a:gd name="connsiteY22-430" fmla="*/ 1857562 h 3553025"/>
                <a:gd name="connsiteX23-431" fmla="*/ 975418 w 1404434"/>
                <a:gd name="connsiteY23-432" fmla="*/ 2314762 h 3553025"/>
                <a:gd name="connsiteX24-433" fmla="*/ 899218 w 1404434"/>
                <a:gd name="connsiteY24-434" fmla="*/ 2552887 h 3553025"/>
                <a:gd name="connsiteX25-435" fmla="*/ 1213543 w 1404434"/>
                <a:gd name="connsiteY25-436" fmla="*/ 2495737 h 3553025"/>
                <a:gd name="connsiteX26-437" fmla="*/ 1404043 w 1404434"/>
                <a:gd name="connsiteY26-438" fmla="*/ 2590987 h 3553025"/>
                <a:gd name="connsiteX27-439" fmla="*/ 1165918 w 1404434"/>
                <a:gd name="connsiteY27-440" fmla="*/ 2533837 h 3553025"/>
                <a:gd name="connsiteX28-441" fmla="*/ 832543 w 1404434"/>
                <a:gd name="connsiteY28-442" fmla="*/ 2695762 h 3553025"/>
                <a:gd name="connsiteX29-443" fmla="*/ 689668 w 1404434"/>
                <a:gd name="connsiteY29-444" fmla="*/ 3048187 h 3553025"/>
                <a:gd name="connsiteX30-445" fmla="*/ 918268 w 1404434"/>
                <a:gd name="connsiteY30-446" fmla="*/ 3381562 h 3553025"/>
                <a:gd name="connsiteX31-447" fmla="*/ 1003993 w 1404434"/>
                <a:gd name="connsiteY31-448" fmla="*/ 3543487 h 3553025"/>
                <a:gd name="connsiteX0-449" fmla="*/ 1016693 w 1404434"/>
                <a:gd name="connsiteY0-450" fmla="*/ 3543487 h 3588988"/>
                <a:gd name="connsiteX1-451" fmla="*/ 594418 w 1404434"/>
                <a:gd name="connsiteY1-452" fmla="*/ 3553012 h 3588988"/>
                <a:gd name="connsiteX2-453" fmla="*/ 394393 w 1404434"/>
                <a:gd name="connsiteY2-454" fmla="*/ 3038662 h 3588988"/>
                <a:gd name="connsiteX3-455" fmla="*/ 746818 w 1404434"/>
                <a:gd name="connsiteY3-456" fmla="*/ 2343337 h 3588988"/>
                <a:gd name="connsiteX4-457" fmla="*/ 560128 w 1404434"/>
                <a:gd name="connsiteY4-458" fmla="*/ 1884232 h 3588988"/>
                <a:gd name="connsiteX5-459" fmla="*/ 58 w 1404434"/>
                <a:gd name="connsiteY5-460" fmla="*/ 1832797 h 3588988"/>
                <a:gd name="connsiteX6-461" fmla="*/ 394393 w 1404434"/>
                <a:gd name="connsiteY6-462" fmla="*/ 1705162 h 3588988"/>
                <a:gd name="connsiteX7-463" fmla="*/ 642043 w 1404434"/>
                <a:gd name="connsiteY7-464" fmla="*/ 1838512 h 3588988"/>
                <a:gd name="connsiteX8-465" fmla="*/ 689668 w 1404434"/>
                <a:gd name="connsiteY8-466" fmla="*/ 1609912 h 3588988"/>
                <a:gd name="connsiteX9-467" fmla="*/ 823018 w 1404434"/>
                <a:gd name="connsiteY9-468" fmla="*/ 1295587 h 3588988"/>
                <a:gd name="connsiteX10-469" fmla="*/ 765868 w 1404434"/>
                <a:gd name="connsiteY10-470" fmla="*/ 771712 h 3588988"/>
                <a:gd name="connsiteX11-471" fmla="*/ 537268 w 1404434"/>
                <a:gd name="connsiteY11-472" fmla="*/ 628837 h 3588988"/>
                <a:gd name="connsiteX12-473" fmla="*/ 689668 w 1404434"/>
                <a:gd name="connsiteY12-474" fmla="*/ 628837 h 3588988"/>
                <a:gd name="connsiteX13-475" fmla="*/ 765868 w 1404434"/>
                <a:gd name="connsiteY13-476" fmla="*/ 714562 h 3588988"/>
                <a:gd name="connsiteX14-477" fmla="*/ 870643 w 1404434"/>
                <a:gd name="connsiteY14-478" fmla="*/ 187 h 3588988"/>
                <a:gd name="connsiteX15-479" fmla="*/ 832543 w 1404434"/>
                <a:gd name="connsiteY15-480" fmla="*/ 647887 h 3588988"/>
                <a:gd name="connsiteX16-481" fmla="*/ 908743 w 1404434"/>
                <a:gd name="connsiteY16-482" fmla="*/ 1038412 h 3588988"/>
                <a:gd name="connsiteX17-483" fmla="*/ 937318 w 1404434"/>
                <a:gd name="connsiteY17-484" fmla="*/ 1286062 h 3588988"/>
                <a:gd name="connsiteX18-485" fmla="*/ 1108768 w 1404434"/>
                <a:gd name="connsiteY18-486" fmla="*/ 1152712 h 3588988"/>
                <a:gd name="connsiteX19-487" fmla="*/ 1337368 w 1404434"/>
                <a:gd name="connsiteY19-488" fmla="*/ 1133662 h 3588988"/>
                <a:gd name="connsiteX20-489" fmla="*/ 1089718 w 1404434"/>
                <a:gd name="connsiteY20-490" fmla="*/ 1190812 h 3588988"/>
                <a:gd name="connsiteX21-491" fmla="*/ 880168 w 1404434"/>
                <a:gd name="connsiteY21-492" fmla="*/ 1495612 h 3588988"/>
                <a:gd name="connsiteX22-493" fmla="*/ 823018 w 1404434"/>
                <a:gd name="connsiteY22-494" fmla="*/ 1857562 h 3588988"/>
                <a:gd name="connsiteX23-495" fmla="*/ 975418 w 1404434"/>
                <a:gd name="connsiteY23-496" fmla="*/ 2314762 h 3588988"/>
                <a:gd name="connsiteX24-497" fmla="*/ 899218 w 1404434"/>
                <a:gd name="connsiteY24-498" fmla="*/ 2552887 h 3588988"/>
                <a:gd name="connsiteX25-499" fmla="*/ 1213543 w 1404434"/>
                <a:gd name="connsiteY25-500" fmla="*/ 2495737 h 3588988"/>
                <a:gd name="connsiteX26-501" fmla="*/ 1404043 w 1404434"/>
                <a:gd name="connsiteY26-502" fmla="*/ 2590987 h 3588988"/>
                <a:gd name="connsiteX27-503" fmla="*/ 1165918 w 1404434"/>
                <a:gd name="connsiteY27-504" fmla="*/ 2533837 h 3588988"/>
                <a:gd name="connsiteX28-505" fmla="*/ 832543 w 1404434"/>
                <a:gd name="connsiteY28-506" fmla="*/ 2695762 h 3588988"/>
                <a:gd name="connsiteX29-507" fmla="*/ 689668 w 1404434"/>
                <a:gd name="connsiteY29-508" fmla="*/ 3048187 h 3588988"/>
                <a:gd name="connsiteX30-509" fmla="*/ 918268 w 1404434"/>
                <a:gd name="connsiteY30-510" fmla="*/ 3381562 h 3588988"/>
                <a:gd name="connsiteX31-511" fmla="*/ 1016693 w 1404434"/>
                <a:gd name="connsiteY31-512" fmla="*/ 3543487 h 3588988"/>
                <a:gd name="connsiteX0-513" fmla="*/ 1016693 w 1404434"/>
                <a:gd name="connsiteY0-514" fmla="*/ 3543487 h 3592198"/>
                <a:gd name="connsiteX1-515" fmla="*/ 591243 w 1404434"/>
                <a:gd name="connsiteY1-516" fmla="*/ 3549837 h 3592198"/>
                <a:gd name="connsiteX2-517" fmla="*/ 394393 w 1404434"/>
                <a:gd name="connsiteY2-518" fmla="*/ 3038662 h 3592198"/>
                <a:gd name="connsiteX3-519" fmla="*/ 746818 w 1404434"/>
                <a:gd name="connsiteY3-520" fmla="*/ 2343337 h 3592198"/>
                <a:gd name="connsiteX4-521" fmla="*/ 560128 w 1404434"/>
                <a:gd name="connsiteY4-522" fmla="*/ 1884232 h 3592198"/>
                <a:gd name="connsiteX5-523" fmla="*/ 58 w 1404434"/>
                <a:gd name="connsiteY5-524" fmla="*/ 1832797 h 3592198"/>
                <a:gd name="connsiteX6-525" fmla="*/ 394393 w 1404434"/>
                <a:gd name="connsiteY6-526" fmla="*/ 1705162 h 3592198"/>
                <a:gd name="connsiteX7-527" fmla="*/ 642043 w 1404434"/>
                <a:gd name="connsiteY7-528" fmla="*/ 1838512 h 3592198"/>
                <a:gd name="connsiteX8-529" fmla="*/ 689668 w 1404434"/>
                <a:gd name="connsiteY8-530" fmla="*/ 1609912 h 3592198"/>
                <a:gd name="connsiteX9-531" fmla="*/ 823018 w 1404434"/>
                <a:gd name="connsiteY9-532" fmla="*/ 1295587 h 3592198"/>
                <a:gd name="connsiteX10-533" fmla="*/ 765868 w 1404434"/>
                <a:gd name="connsiteY10-534" fmla="*/ 771712 h 3592198"/>
                <a:gd name="connsiteX11-535" fmla="*/ 537268 w 1404434"/>
                <a:gd name="connsiteY11-536" fmla="*/ 628837 h 3592198"/>
                <a:gd name="connsiteX12-537" fmla="*/ 689668 w 1404434"/>
                <a:gd name="connsiteY12-538" fmla="*/ 628837 h 3592198"/>
                <a:gd name="connsiteX13-539" fmla="*/ 765868 w 1404434"/>
                <a:gd name="connsiteY13-540" fmla="*/ 714562 h 3592198"/>
                <a:gd name="connsiteX14-541" fmla="*/ 870643 w 1404434"/>
                <a:gd name="connsiteY14-542" fmla="*/ 187 h 3592198"/>
                <a:gd name="connsiteX15-543" fmla="*/ 832543 w 1404434"/>
                <a:gd name="connsiteY15-544" fmla="*/ 647887 h 3592198"/>
                <a:gd name="connsiteX16-545" fmla="*/ 908743 w 1404434"/>
                <a:gd name="connsiteY16-546" fmla="*/ 1038412 h 3592198"/>
                <a:gd name="connsiteX17-547" fmla="*/ 937318 w 1404434"/>
                <a:gd name="connsiteY17-548" fmla="*/ 1286062 h 3592198"/>
                <a:gd name="connsiteX18-549" fmla="*/ 1108768 w 1404434"/>
                <a:gd name="connsiteY18-550" fmla="*/ 1152712 h 3592198"/>
                <a:gd name="connsiteX19-551" fmla="*/ 1337368 w 1404434"/>
                <a:gd name="connsiteY19-552" fmla="*/ 1133662 h 3592198"/>
                <a:gd name="connsiteX20-553" fmla="*/ 1089718 w 1404434"/>
                <a:gd name="connsiteY20-554" fmla="*/ 1190812 h 3592198"/>
                <a:gd name="connsiteX21-555" fmla="*/ 880168 w 1404434"/>
                <a:gd name="connsiteY21-556" fmla="*/ 1495612 h 3592198"/>
                <a:gd name="connsiteX22-557" fmla="*/ 823018 w 1404434"/>
                <a:gd name="connsiteY22-558" fmla="*/ 1857562 h 3592198"/>
                <a:gd name="connsiteX23-559" fmla="*/ 975418 w 1404434"/>
                <a:gd name="connsiteY23-560" fmla="*/ 2314762 h 3592198"/>
                <a:gd name="connsiteX24-561" fmla="*/ 899218 w 1404434"/>
                <a:gd name="connsiteY24-562" fmla="*/ 2552887 h 3592198"/>
                <a:gd name="connsiteX25-563" fmla="*/ 1213543 w 1404434"/>
                <a:gd name="connsiteY25-564" fmla="*/ 2495737 h 3592198"/>
                <a:gd name="connsiteX26-565" fmla="*/ 1404043 w 1404434"/>
                <a:gd name="connsiteY26-566" fmla="*/ 2590987 h 3592198"/>
                <a:gd name="connsiteX27-567" fmla="*/ 1165918 w 1404434"/>
                <a:gd name="connsiteY27-568" fmla="*/ 2533837 h 3592198"/>
                <a:gd name="connsiteX28-569" fmla="*/ 832543 w 1404434"/>
                <a:gd name="connsiteY28-570" fmla="*/ 2695762 h 3592198"/>
                <a:gd name="connsiteX29-571" fmla="*/ 689668 w 1404434"/>
                <a:gd name="connsiteY29-572" fmla="*/ 3048187 h 3592198"/>
                <a:gd name="connsiteX30-573" fmla="*/ 918268 w 1404434"/>
                <a:gd name="connsiteY30-574" fmla="*/ 3381562 h 3592198"/>
                <a:gd name="connsiteX31-575" fmla="*/ 1016693 w 1404434"/>
                <a:gd name="connsiteY31-576" fmla="*/ 3543487 h 3592198"/>
                <a:gd name="connsiteX0-577" fmla="*/ 1016693 w 1404434"/>
                <a:gd name="connsiteY0-578" fmla="*/ 3543487 h 3558296"/>
                <a:gd name="connsiteX1-579" fmla="*/ 591243 w 1404434"/>
                <a:gd name="connsiteY1-580" fmla="*/ 3549837 h 3558296"/>
                <a:gd name="connsiteX2-581" fmla="*/ 394393 w 1404434"/>
                <a:gd name="connsiteY2-582" fmla="*/ 3038662 h 3558296"/>
                <a:gd name="connsiteX3-583" fmla="*/ 746818 w 1404434"/>
                <a:gd name="connsiteY3-584" fmla="*/ 2343337 h 3558296"/>
                <a:gd name="connsiteX4-585" fmla="*/ 560128 w 1404434"/>
                <a:gd name="connsiteY4-586" fmla="*/ 1884232 h 3558296"/>
                <a:gd name="connsiteX5-587" fmla="*/ 58 w 1404434"/>
                <a:gd name="connsiteY5-588" fmla="*/ 1832797 h 3558296"/>
                <a:gd name="connsiteX6-589" fmla="*/ 394393 w 1404434"/>
                <a:gd name="connsiteY6-590" fmla="*/ 1705162 h 3558296"/>
                <a:gd name="connsiteX7-591" fmla="*/ 642043 w 1404434"/>
                <a:gd name="connsiteY7-592" fmla="*/ 1838512 h 3558296"/>
                <a:gd name="connsiteX8-593" fmla="*/ 689668 w 1404434"/>
                <a:gd name="connsiteY8-594" fmla="*/ 1609912 h 3558296"/>
                <a:gd name="connsiteX9-595" fmla="*/ 823018 w 1404434"/>
                <a:gd name="connsiteY9-596" fmla="*/ 1295587 h 3558296"/>
                <a:gd name="connsiteX10-597" fmla="*/ 765868 w 1404434"/>
                <a:gd name="connsiteY10-598" fmla="*/ 771712 h 3558296"/>
                <a:gd name="connsiteX11-599" fmla="*/ 537268 w 1404434"/>
                <a:gd name="connsiteY11-600" fmla="*/ 628837 h 3558296"/>
                <a:gd name="connsiteX12-601" fmla="*/ 689668 w 1404434"/>
                <a:gd name="connsiteY12-602" fmla="*/ 628837 h 3558296"/>
                <a:gd name="connsiteX13-603" fmla="*/ 765868 w 1404434"/>
                <a:gd name="connsiteY13-604" fmla="*/ 714562 h 3558296"/>
                <a:gd name="connsiteX14-605" fmla="*/ 870643 w 1404434"/>
                <a:gd name="connsiteY14-606" fmla="*/ 187 h 3558296"/>
                <a:gd name="connsiteX15-607" fmla="*/ 832543 w 1404434"/>
                <a:gd name="connsiteY15-608" fmla="*/ 647887 h 3558296"/>
                <a:gd name="connsiteX16-609" fmla="*/ 908743 w 1404434"/>
                <a:gd name="connsiteY16-610" fmla="*/ 1038412 h 3558296"/>
                <a:gd name="connsiteX17-611" fmla="*/ 937318 w 1404434"/>
                <a:gd name="connsiteY17-612" fmla="*/ 1286062 h 3558296"/>
                <a:gd name="connsiteX18-613" fmla="*/ 1108768 w 1404434"/>
                <a:gd name="connsiteY18-614" fmla="*/ 1152712 h 3558296"/>
                <a:gd name="connsiteX19-615" fmla="*/ 1337368 w 1404434"/>
                <a:gd name="connsiteY19-616" fmla="*/ 1133662 h 3558296"/>
                <a:gd name="connsiteX20-617" fmla="*/ 1089718 w 1404434"/>
                <a:gd name="connsiteY20-618" fmla="*/ 1190812 h 3558296"/>
                <a:gd name="connsiteX21-619" fmla="*/ 880168 w 1404434"/>
                <a:gd name="connsiteY21-620" fmla="*/ 1495612 h 3558296"/>
                <a:gd name="connsiteX22-621" fmla="*/ 823018 w 1404434"/>
                <a:gd name="connsiteY22-622" fmla="*/ 1857562 h 3558296"/>
                <a:gd name="connsiteX23-623" fmla="*/ 975418 w 1404434"/>
                <a:gd name="connsiteY23-624" fmla="*/ 2314762 h 3558296"/>
                <a:gd name="connsiteX24-625" fmla="*/ 899218 w 1404434"/>
                <a:gd name="connsiteY24-626" fmla="*/ 2552887 h 3558296"/>
                <a:gd name="connsiteX25-627" fmla="*/ 1213543 w 1404434"/>
                <a:gd name="connsiteY25-628" fmla="*/ 2495737 h 3558296"/>
                <a:gd name="connsiteX26-629" fmla="*/ 1404043 w 1404434"/>
                <a:gd name="connsiteY26-630" fmla="*/ 2590987 h 3558296"/>
                <a:gd name="connsiteX27-631" fmla="*/ 1165918 w 1404434"/>
                <a:gd name="connsiteY27-632" fmla="*/ 2533837 h 3558296"/>
                <a:gd name="connsiteX28-633" fmla="*/ 832543 w 1404434"/>
                <a:gd name="connsiteY28-634" fmla="*/ 2695762 h 3558296"/>
                <a:gd name="connsiteX29-635" fmla="*/ 689668 w 1404434"/>
                <a:gd name="connsiteY29-636" fmla="*/ 3048187 h 3558296"/>
                <a:gd name="connsiteX30-637" fmla="*/ 918268 w 1404434"/>
                <a:gd name="connsiteY30-638" fmla="*/ 3381562 h 3558296"/>
                <a:gd name="connsiteX31-639" fmla="*/ 1016693 w 1404434"/>
                <a:gd name="connsiteY31-640" fmla="*/ 3543487 h 3558296"/>
                <a:gd name="connsiteX0-641" fmla="*/ 1016693 w 1404434"/>
                <a:gd name="connsiteY0-642" fmla="*/ 3543487 h 3550128"/>
                <a:gd name="connsiteX1-643" fmla="*/ 591243 w 1404434"/>
                <a:gd name="connsiteY1-644" fmla="*/ 3549837 h 3550128"/>
                <a:gd name="connsiteX2-645" fmla="*/ 394393 w 1404434"/>
                <a:gd name="connsiteY2-646" fmla="*/ 3038662 h 3550128"/>
                <a:gd name="connsiteX3-647" fmla="*/ 746818 w 1404434"/>
                <a:gd name="connsiteY3-648" fmla="*/ 2343337 h 3550128"/>
                <a:gd name="connsiteX4-649" fmla="*/ 560128 w 1404434"/>
                <a:gd name="connsiteY4-650" fmla="*/ 1884232 h 3550128"/>
                <a:gd name="connsiteX5-651" fmla="*/ 58 w 1404434"/>
                <a:gd name="connsiteY5-652" fmla="*/ 1832797 h 3550128"/>
                <a:gd name="connsiteX6-653" fmla="*/ 394393 w 1404434"/>
                <a:gd name="connsiteY6-654" fmla="*/ 1705162 h 3550128"/>
                <a:gd name="connsiteX7-655" fmla="*/ 642043 w 1404434"/>
                <a:gd name="connsiteY7-656" fmla="*/ 1838512 h 3550128"/>
                <a:gd name="connsiteX8-657" fmla="*/ 689668 w 1404434"/>
                <a:gd name="connsiteY8-658" fmla="*/ 1609912 h 3550128"/>
                <a:gd name="connsiteX9-659" fmla="*/ 823018 w 1404434"/>
                <a:gd name="connsiteY9-660" fmla="*/ 1295587 h 3550128"/>
                <a:gd name="connsiteX10-661" fmla="*/ 765868 w 1404434"/>
                <a:gd name="connsiteY10-662" fmla="*/ 771712 h 3550128"/>
                <a:gd name="connsiteX11-663" fmla="*/ 537268 w 1404434"/>
                <a:gd name="connsiteY11-664" fmla="*/ 628837 h 3550128"/>
                <a:gd name="connsiteX12-665" fmla="*/ 689668 w 1404434"/>
                <a:gd name="connsiteY12-666" fmla="*/ 628837 h 3550128"/>
                <a:gd name="connsiteX13-667" fmla="*/ 765868 w 1404434"/>
                <a:gd name="connsiteY13-668" fmla="*/ 714562 h 3550128"/>
                <a:gd name="connsiteX14-669" fmla="*/ 870643 w 1404434"/>
                <a:gd name="connsiteY14-670" fmla="*/ 187 h 3550128"/>
                <a:gd name="connsiteX15-671" fmla="*/ 832543 w 1404434"/>
                <a:gd name="connsiteY15-672" fmla="*/ 647887 h 3550128"/>
                <a:gd name="connsiteX16-673" fmla="*/ 908743 w 1404434"/>
                <a:gd name="connsiteY16-674" fmla="*/ 1038412 h 3550128"/>
                <a:gd name="connsiteX17-675" fmla="*/ 937318 w 1404434"/>
                <a:gd name="connsiteY17-676" fmla="*/ 1286062 h 3550128"/>
                <a:gd name="connsiteX18-677" fmla="*/ 1108768 w 1404434"/>
                <a:gd name="connsiteY18-678" fmla="*/ 1152712 h 3550128"/>
                <a:gd name="connsiteX19-679" fmla="*/ 1337368 w 1404434"/>
                <a:gd name="connsiteY19-680" fmla="*/ 1133662 h 3550128"/>
                <a:gd name="connsiteX20-681" fmla="*/ 1089718 w 1404434"/>
                <a:gd name="connsiteY20-682" fmla="*/ 1190812 h 3550128"/>
                <a:gd name="connsiteX21-683" fmla="*/ 880168 w 1404434"/>
                <a:gd name="connsiteY21-684" fmla="*/ 1495612 h 3550128"/>
                <a:gd name="connsiteX22-685" fmla="*/ 823018 w 1404434"/>
                <a:gd name="connsiteY22-686" fmla="*/ 1857562 h 3550128"/>
                <a:gd name="connsiteX23-687" fmla="*/ 975418 w 1404434"/>
                <a:gd name="connsiteY23-688" fmla="*/ 2314762 h 3550128"/>
                <a:gd name="connsiteX24-689" fmla="*/ 899218 w 1404434"/>
                <a:gd name="connsiteY24-690" fmla="*/ 2552887 h 3550128"/>
                <a:gd name="connsiteX25-691" fmla="*/ 1213543 w 1404434"/>
                <a:gd name="connsiteY25-692" fmla="*/ 2495737 h 3550128"/>
                <a:gd name="connsiteX26-693" fmla="*/ 1404043 w 1404434"/>
                <a:gd name="connsiteY26-694" fmla="*/ 2590987 h 3550128"/>
                <a:gd name="connsiteX27-695" fmla="*/ 1165918 w 1404434"/>
                <a:gd name="connsiteY27-696" fmla="*/ 2533837 h 3550128"/>
                <a:gd name="connsiteX28-697" fmla="*/ 832543 w 1404434"/>
                <a:gd name="connsiteY28-698" fmla="*/ 2695762 h 3550128"/>
                <a:gd name="connsiteX29-699" fmla="*/ 689668 w 1404434"/>
                <a:gd name="connsiteY29-700" fmla="*/ 3048187 h 3550128"/>
                <a:gd name="connsiteX30-701" fmla="*/ 918268 w 1404434"/>
                <a:gd name="connsiteY30-702" fmla="*/ 3381562 h 3550128"/>
                <a:gd name="connsiteX31-703" fmla="*/ 1016693 w 1404434"/>
                <a:gd name="connsiteY31-704" fmla="*/ 3543487 h 3550128"/>
                <a:gd name="connsiteX0-705" fmla="*/ 1016693 w 1404434"/>
                <a:gd name="connsiteY0-706" fmla="*/ 3543487 h 3550128"/>
                <a:gd name="connsiteX1-707" fmla="*/ 591243 w 1404434"/>
                <a:gd name="connsiteY1-708" fmla="*/ 3549837 h 3550128"/>
                <a:gd name="connsiteX2-709" fmla="*/ 394393 w 1404434"/>
                <a:gd name="connsiteY2-710" fmla="*/ 3038662 h 3550128"/>
                <a:gd name="connsiteX3-711" fmla="*/ 746818 w 1404434"/>
                <a:gd name="connsiteY3-712" fmla="*/ 2343337 h 3550128"/>
                <a:gd name="connsiteX4-713" fmla="*/ 560128 w 1404434"/>
                <a:gd name="connsiteY4-714" fmla="*/ 1884232 h 3550128"/>
                <a:gd name="connsiteX5-715" fmla="*/ 58 w 1404434"/>
                <a:gd name="connsiteY5-716" fmla="*/ 1832797 h 3550128"/>
                <a:gd name="connsiteX6-717" fmla="*/ 394393 w 1404434"/>
                <a:gd name="connsiteY6-718" fmla="*/ 1705162 h 3550128"/>
                <a:gd name="connsiteX7-719" fmla="*/ 642043 w 1404434"/>
                <a:gd name="connsiteY7-720" fmla="*/ 1838512 h 3550128"/>
                <a:gd name="connsiteX8-721" fmla="*/ 689668 w 1404434"/>
                <a:gd name="connsiteY8-722" fmla="*/ 1609912 h 3550128"/>
                <a:gd name="connsiteX9-723" fmla="*/ 823018 w 1404434"/>
                <a:gd name="connsiteY9-724" fmla="*/ 1295587 h 3550128"/>
                <a:gd name="connsiteX10-725" fmla="*/ 765868 w 1404434"/>
                <a:gd name="connsiteY10-726" fmla="*/ 771712 h 3550128"/>
                <a:gd name="connsiteX11-727" fmla="*/ 537268 w 1404434"/>
                <a:gd name="connsiteY11-728" fmla="*/ 628837 h 3550128"/>
                <a:gd name="connsiteX12-729" fmla="*/ 689668 w 1404434"/>
                <a:gd name="connsiteY12-730" fmla="*/ 628837 h 3550128"/>
                <a:gd name="connsiteX13-731" fmla="*/ 765868 w 1404434"/>
                <a:gd name="connsiteY13-732" fmla="*/ 714562 h 3550128"/>
                <a:gd name="connsiteX14-733" fmla="*/ 870643 w 1404434"/>
                <a:gd name="connsiteY14-734" fmla="*/ 187 h 3550128"/>
                <a:gd name="connsiteX15-735" fmla="*/ 832543 w 1404434"/>
                <a:gd name="connsiteY15-736" fmla="*/ 647887 h 3550128"/>
                <a:gd name="connsiteX16-737" fmla="*/ 908743 w 1404434"/>
                <a:gd name="connsiteY16-738" fmla="*/ 1038412 h 3550128"/>
                <a:gd name="connsiteX17-739" fmla="*/ 937318 w 1404434"/>
                <a:gd name="connsiteY17-740" fmla="*/ 1286062 h 3550128"/>
                <a:gd name="connsiteX18-741" fmla="*/ 1108768 w 1404434"/>
                <a:gd name="connsiteY18-742" fmla="*/ 1152712 h 3550128"/>
                <a:gd name="connsiteX19-743" fmla="*/ 1337368 w 1404434"/>
                <a:gd name="connsiteY19-744" fmla="*/ 1133662 h 3550128"/>
                <a:gd name="connsiteX20-745" fmla="*/ 1089718 w 1404434"/>
                <a:gd name="connsiteY20-746" fmla="*/ 1190812 h 3550128"/>
                <a:gd name="connsiteX21-747" fmla="*/ 880168 w 1404434"/>
                <a:gd name="connsiteY21-748" fmla="*/ 1495612 h 3550128"/>
                <a:gd name="connsiteX22-749" fmla="*/ 823018 w 1404434"/>
                <a:gd name="connsiteY22-750" fmla="*/ 1857562 h 3550128"/>
                <a:gd name="connsiteX23-751" fmla="*/ 975418 w 1404434"/>
                <a:gd name="connsiteY23-752" fmla="*/ 2314762 h 3550128"/>
                <a:gd name="connsiteX24-753" fmla="*/ 899218 w 1404434"/>
                <a:gd name="connsiteY24-754" fmla="*/ 2552887 h 3550128"/>
                <a:gd name="connsiteX25-755" fmla="*/ 1213543 w 1404434"/>
                <a:gd name="connsiteY25-756" fmla="*/ 2495737 h 3550128"/>
                <a:gd name="connsiteX26-757" fmla="*/ 1404043 w 1404434"/>
                <a:gd name="connsiteY26-758" fmla="*/ 2590987 h 3550128"/>
                <a:gd name="connsiteX27-759" fmla="*/ 1165918 w 1404434"/>
                <a:gd name="connsiteY27-760" fmla="*/ 2533837 h 3550128"/>
                <a:gd name="connsiteX28-761" fmla="*/ 832543 w 1404434"/>
                <a:gd name="connsiteY28-762" fmla="*/ 2695762 h 3550128"/>
                <a:gd name="connsiteX29-763" fmla="*/ 689668 w 1404434"/>
                <a:gd name="connsiteY29-764" fmla="*/ 3048187 h 3550128"/>
                <a:gd name="connsiteX30-765" fmla="*/ 918268 w 1404434"/>
                <a:gd name="connsiteY30-766" fmla="*/ 3381562 h 3550128"/>
                <a:gd name="connsiteX31-767" fmla="*/ 1016693 w 1404434"/>
                <a:gd name="connsiteY31-768" fmla="*/ 3543487 h 3550128"/>
                <a:gd name="connsiteX0-769" fmla="*/ 1016693 w 1404434"/>
                <a:gd name="connsiteY0-770" fmla="*/ 3543487 h 3550128"/>
                <a:gd name="connsiteX1-771" fmla="*/ 591243 w 1404434"/>
                <a:gd name="connsiteY1-772" fmla="*/ 3549837 h 3550128"/>
                <a:gd name="connsiteX2-773" fmla="*/ 394393 w 1404434"/>
                <a:gd name="connsiteY2-774" fmla="*/ 3038662 h 3550128"/>
                <a:gd name="connsiteX3-775" fmla="*/ 746818 w 1404434"/>
                <a:gd name="connsiteY3-776" fmla="*/ 2343337 h 3550128"/>
                <a:gd name="connsiteX4-777" fmla="*/ 560128 w 1404434"/>
                <a:gd name="connsiteY4-778" fmla="*/ 1884232 h 3550128"/>
                <a:gd name="connsiteX5-779" fmla="*/ 58 w 1404434"/>
                <a:gd name="connsiteY5-780" fmla="*/ 1832797 h 3550128"/>
                <a:gd name="connsiteX6-781" fmla="*/ 394393 w 1404434"/>
                <a:gd name="connsiteY6-782" fmla="*/ 1705162 h 3550128"/>
                <a:gd name="connsiteX7-783" fmla="*/ 642043 w 1404434"/>
                <a:gd name="connsiteY7-784" fmla="*/ 1838512 h 3550128"/>
                <a:gd name="connsiteX8-785" fmla="*/ 689668 w 1404434"/>
                <a:gd name="connsiteY8-786" fmla="*/ 1609912 h 3550128"/>
                <a:gd name="connsiteX9-787" fmla="*/ 823018 w 1404434"/>
                <a:gd name="connsiteY9-788" fmla="*/ 1295587 h 3550128"/>
                <a:gd name="connsiteX10-789" fmla="*/ 765868 w 1404434"/>
                <a:gd name="connsiteY10-790" fmla="*/ 771712 h 3550128"/>
                <a:gd name="connsiteX11-791" fmla="*/ 537268 w 1404434"/>
                <a:gd name="connsiteY11-792" fmla="*/ 628837 h 3550128"/>
                <a:gd name="connsiteX12-793" fmla="*/ 689668 w 1404434"/>
                <a:gd name="connsiteY12-794" fmla="*/ 628837 h 3550128"/>
                <a:gd name="connsiteX13-795" fmla="*/ 765868 w 1404434"/>
                <a:gd name="connsiteY13-796" fmla="*/ 714562 h 3550128"/>
                <a:gd name="connsiteX14-797" fmla="*/ 870643 w 1404434"/>
                <a:gd name="connsiteY14-798" fmla="*/ 187 h 3550128"/>
                <a:gd name="connsiteX15-799" fmla="*/ 832543 w 1404434"/>
                <a:gd name="connsiteY15-800" fmla="*/ 647887 h 3550128"/>
                <a:gd name="connsiteX16-801" fmla="*/ 908743 w 1404434"/>
                <a:gd name="connsiteY16-802" fmla="*/ 1038412 h 3550128"/>
                <a:gd name="connsiteX17-803" fmla="*/ 937318 w 1404434"/>
                <a:gd name="connsiteY17-804" fmla="*/ 1286062 h 3550128"/>
                <a:gd name="connsiteX18-805" fmla="*/ 1108768 w 1404434"/>
                <a:gd name="connsiteY18-806" fmla="*/ 1152712 h 3550128"/>
                <a:gd name="connsiteX19-807" fmla="*/ 1337368 w 1404434"/>
                <a:gd name="connsiteY19-808" fmla="*/ 1133662 h 3550128"/>
                <a:gd name="connsiteX20-809" fmla="*/ 1089718 w 1404434"/>
                <a:gd name="connsiteY20-810" fmla="*/ 1190812 h 3550128"/>
                <a:gd name="connsiteX21-811" fmla="*/ 880168 w 1404434"/>
                <a:gd name="connsiteY21-812" fmla="*/ 1495612 h 3550128"/>
                <a:gd name="connsiteX22-813" fmla="*/ 823018 w 1404434"/>
                <a:gd name="connsiteY22-814" fmla="*/ 1857562 h 3550128"/>
                <a:gd name="connsiteX23-815" fmla="*/ 975418 w 1404434"/>
                <a:gd name="connsiteY23-816" fmla="*/ 2314762 h 3550128"/>
                <a:gd name="connsiteX24-817" fmla="*/ 899218 w 1404434"/>
                <a:gd name="connsiteY24-818" fmla="*/ 2552887 h 3550128"/>
                <a:gd name="connsiteX25-819" fmla="*/ 1213543 w 1404434"/>
                <a:gd name="connsiteY25-820" fmla="*/ 2495737 h 3550128"/>
                <a:gd name="connsiteX26-821" fmla="*/ 1404043 w 1404434"/>
                <a:gd name="connsiteY26-822" fmla="*/ 2590987 h 3550128"/>
                <a:gd name="connsiteX27-823" fmla="*/ 1165918 w 1404434"/>
                <a:gd name="connsiteY27-824" fmla="*/ 2533837 h 3550128"/>
                <a:gd name="connsiteX28-825" fmla="*/ 832543 w 1404434"/>
                <a:gd name="connsiteY28-826" fmla="*/ 2695762 h 3550128"/>
                <a:gd name="connsiteX29-827" fmla="*/ 689668 w 1404434"/>
                <a:gd name="connsiteY29-828" fmla="*/ 3048187 h 3550128"/>
                <a:gd name="connsiteX30-829" fmla="*/ 918268 w 1404434"/>
                <a:gd name="connsiteY30-830" fmla="*/ 3381562 h 3550128"/>
                <a:gd name="connsiteX31-831" fmla="*/ 1016693 w 1404434"/>
                <a:gd name="connsiteY31-832" fmla="*/ 3543487 h 3550128"/>
                <a:gd name="connsiteX0-833" fmla="*/ 1016693 w 1404434"/>
                <a:gd name="connsiteY0-834" fmla="*/ 3543487 h 3550128"/>
                <a:gd name="connsiteX1-835" fmla="*/ 591243 w 1404434"/>
                <a:gd name="connsiteY1-836" fmla="*/ 3549837 h 3550128"/>
                <a:gd name="connsiteX2-837" fmla="*/ 394393 w 1404434"/>
                <a:gd name="connsiteY2-838" fmla="*/ 3038662 h 3550128"/>
                <a:gd name="connsiteX3-839" fmla="*/ 746818 w 1404434"/>
                <a:gd name="connsiteY3-840" fmla="*/ 2343337 h 3550128"/>
                <a:gd name="connsiteX4-841" fmla="*/ 560128 w 1404434"/>
                <a:gd name="connsiteY4-842" fmla="*/ 1884232 h 3550128"/>
                <a:gd name="connsiteX5-843" fmla="*/ 58 w 1404434"/>
                <a:gd name="connsiteY5-844" fmla="*/ 1832797 h 3550128"/>
                <a:gd name="connsiteX6-845" fmla="*/ 394393 w 1404434"/>
                <a:gd name="connsiteY6-846" fmla="*/ 1705162 h 3550128"/>
                <a:gd name="connsiteX7-847" fmla="*/ 642043 w 1404434"/>
                <a:gd name="connsiteY7-848" fmla="*/ 1838512 h 3550128"/>
                <a:gd name="connsiteX8-849" fmla="*/ 689668 w 1404434"/>
                <a:gd name="connsiteY8-850" fmla="*/ 1609912 h 3550128"/>
                <a:gd name="connsiteX9-851" fmla="*/ 823018 w 1404434"/>
                <a:gd name="connsiteY9-852" fmla="*/ 1295587 h 3550128"/>
                <a:gd name="connsiteX10-853" fmla="*/ 765868 w 1404434"/>
                <a:gd name="connsiteY10-854" fmla="*/ 771712 h 3550128"/>
                <a:gd name="connsiteX11-855" fmla="*/ 537268 w 1404434"/>
                <a:gd name="connsiteY11-856" fmla="*/ 628837 h 3550128"/>
                <a:gd name="connsiteX12-857" fmla="*/ 689668 w 1404434"/>
                <a:gd name="connsiteY12-858" fmla="*/ 628837 h 3550128"/>
                <a:gd name="connsiteX13-859" fmla="*/ 765868 w 1404434"/>
                <a:gd name="connsiteY13-860" fmla="*/ 714562 h 3550128"/>
                <a:gd name="connsiteX14-861" fmla="*/ 870643 w 1404434"/>
                <a:gd name="connsiteY14-862" fmla="*/ 187 h 3550128"/>
                <a:gd name="connsiteX15-863" fmla="*/ 832543 w 1404434"/>
                <a:gd name="connsiteY15-864" fmla="*/ 647887 h 3550128"/>
                <a:gd name="connsiteX16-865" fmla="*/ 908743 w 1404434"/>
                <a:gd name="connsiteY16-866" fmla="*/ 1038412 h 3550128"/>
                <a:gd name="connsiteX17-867" fmla="*/ 937318 w 1404434"/>
                <a:gd name="connsiteY17-868" fmla="*/ 1286062 h 3550128"/>
                <a:gd name="connsiteX18-869" fmla="*/ 1108768 w 1404434"/>
                <a:gd name="connsiteY18-870" fmla="*/ 1152712 h 3550128"/>
                <a:gd name="connsiteX19-871" fmla="*/ 1337368 w 1404434"/>
                <a:gd name="connsiteY19-872" fmla="*/ 1133662 h 3550128"/>
                <a:gd name="connsiteX20-873" fmla="*/ 1089718 w 1404434"/>
                <a:gd name="connsiteY20-874" fmla="*/ 1190812 h 3550128"/>
                <a:gd name="connsiteX21-875" fmla="*/ 880168 w 1404434"/>
                <a:gd name="connsiteY21-876" fmla="*/ 1495612 h 3550128"/>
                <a:gd name="connsiteX22-877" fmla="*/ 823018 w 1404434"/>
                <a:gd name="connsiteY22-878" fmla="*/ 1857562 h 3550128"/>
                <a:gd name="connsiteX23-879" fmla="*/ 975418 w 1404434"/>
                <a:gd name="connsiteY23-880" fmla="*/ 2314762 h 3550128"/>
                <a:gd name="connsiteX24-881" fmla="*/ 899218 w 1404434"/>
                <a:gd name="connsiteY24-882" fmla="*/ 2552887 h 3550128"/>
                <a:gd name="connsiteX25-883" fmla="*/ 1213543 w 1404434"/>
                <a:gd name="connsiteY25-884" fmla="*/ 2495737 h 3550128"/>
                <a:gd name="connsiteX26-885" fmla="*/ 1404043 w 1404434"/>
                <a:gd name="connsiteY26-886" fmla="*/ 2590987 h 3550128"/>
                <a:gd name="connsiteX27-887" fmla="*/ 1165918 w 1404434"/>
                <a:gd name="connsiteY27-888" fmla="*/ 2533837 h 3550128"/>
                <a:gd name="connsiteX28-889" fmla="*/ 832543 w 1404434"/>
                <a:gd name="connsiteY28-890" fmla="*/ 2695762 h 3550128"/>
                <a:gd name="connsiteX29-891" fmla="*/ 689668 w 1404434"/>
                <a:gd name="connsiteY29-892" fmla="*/ 3048187 h 3550128"/>
                <a:gd name="connsiteX30-893" fmla="*/ 918268 w 1404434"/>
                <a:gd name="connsiteY30-894" fmla="*/ 3381562 h 3550128"/>
                <a:gd name="connsiteX31-895" fmla="*/ 1016693 w 1404434"/>
                <a:gd name="connsiteY31-896" fmla="*/ 3543487 h 3550128"/>
                <a:gd name="connsiteX0-897" fmla="*/ 1016693 w 1404434"/>
                <a:gd name="connsiteY0-898" fmla="*/ 3543487 h 3550128"/>
                <a:gd name="connsiteX1-899" fmla="*/ 591243 w 1404434"/>
                <a:gd name="connsiteY1-900" fmla="*/ 3549837 h 3550128"/>
                <a:gd name="connsiteX2-901" fmla="*/ 394393 w 1404434"/>
                <a:gd name="connsiteY2-902" fmla="*/ 3038662 h 3550128"/>
                <a:gd name="connsiteX3-903" fmla="*/ 746818 w 1404434"/>
                <a:gd name="connsiteY3-904" fmla="*/ 2343337 h 3550128"/>
                <a:gd name="connsiteX4-905" fmla="*/ 560128 w 1404434"/>
                <a:gd name="connsiteY4-906" fmla="*/ 1884232 h 3550128"/>
                <a:gd name="connsiteX5-907" fmla="*/ 58 w 1404434"/>
                <a:gd name="connsiteY5-908" fmla="*/ 1832797 h 3550128"/>
                <a:gd name="connsiteX6-909" fmla="*/ 394393 w 1404434"/>
                <a:gd name="connsiteY6-910" fmla="*/ 1705162 h 3550128"/>
                <a:gd name="connsiteX7-911" fmla="*/ 642043 w 1404434"/>
                <a:gd name="connsiteY7-912" fmla="*/ 1838512 h 3550128"/>
                <a:gd name="connsiteX8-913" fmla="*/ 689668 w 1404434"/>
                <a:gd name="connsiteY8-914" fmla="*/ 1609912 h 3550128"/>
                <a:gd name="connsiteX9-915" fmla="*/ 823018 w 1404434"/>
                <a:gd name="connsiteY9-916" fmla="*/ 1295587 h 3550128"/>
                <a:gd name="connsiteX10-917" fmla="*/ 765868 w 1404434"/>
                <a:gd name="connsiteY10-918" fmla="*/ 771712 h 3550128"/>
                <a:gd name="connsiteX11-919" fmla="*/ 537268 w 1404434"/>
                <a:gd name="connsiteY11-920" fmla="*/ 628837 h 3550128"/>
                <a:gd name="connsiteX12-921" fmla="*/ 689668 w 1404434"/>
                <a:gd name="connsiteY12-922" fmla="*/ 628837 h 3550128"/>
                <a:gd name="connsiteX13-923" fmla="*/ 765868 w 1404434"/>
                <a:gd name="connsiteY13-924" fmla="*/ 714562 h 3550128"/>
                <a:gd name="connsiteX14-925" fmla="*/ 870643 w 1404434"/>
                <a:gd name="connsiteY14-926" fmla="*/ 187 h 3550128"/>
                <a:gd name="connsiteX15-927" fmla="*/ 832543 w 1404434"/>
                <a:gd name="connsiteY15-928" fmla="*/ 647887 h 3550128"/>
                <a:gd name="connsiteX16-929" fmla="*/ 908743 w 1404434"/>
                <a:gd name="connsiteY16-930" fmla="*/ 1038412 h 3550128"/>
                <a:gd name="connsiteX17-931" fmla="*/ 937318 w 1404434"/>
                <a:gd name="connsiteY17-932" fmla="*/ 1286062 h 3550128"/>
                <a:gd name="connsiteX18-933" fmla="*/ 1108768 w 1404434"/>
                <a:gd name="connsiteY18-934" fmla="*/ 1152712 h 3550128"/>
                <a:gd name="connsiteX19-935" fmla="*/ 1337368 w 1404434"/>
                <a:gd name="connsiteY19-936" fmla="*/ 1133662 h 3550128"/>
                <a:gd name="connsiteX20-937" fmla="*/ 1089718 w 1404434"/>
                <a:gd name="connsiteY20-938" fmla="*/ 1190812 h 3550128"/>
                <a:gd name="connsiteX21-939" fmla="*/ 880168 w 1404434"/>
                <a:gd name="connsiteY21-940" fmla="*/ 1495612 h 3550128"/>
                <a:gd name="connsiteX22-941" fmla="*/ 823018 w 1404434"/>
                <a:gd name="connsiteY22-942" fmla="*/ 1857562 h 3550128"/>
                <a:gd name="connsiteX23-943" fmla="*/ 975418 w 1404434"/>
                <a:gd name="connsiteY23-944" fmla="*/ 2314762 h 3550128"/>
                <a:gd name="connsiteX24-945" fmla="*/ 899218 w 1404434"/>
                <a:gd name="connsiteY24-946" fmla="*/ 2552887 h 3550128"/>
                <a:gd name="connsiteX25-947" fmla="*/ 1213543 w 1404434"/>
                <a:gd name="connsiteY25-948" fmla="*/ 2495737 h 3550128"/>
                <a:gd name="connsiteX26-949" fmla="*/ 1404043 w 1404434"/>
                <a:gd name="connsiteY26-950" fmla="*/ 2590987 h 3550128"/>
                <a:gd name="connsiteX27-951" fmla="*/ 1165918 w 1404434"/>
                <a:gd name="connsiteY27-952" fmla="*/ 2533837 h 3550128"/>
                <a:gd name="connsiteX28-953" fmla="*/ 832543 w 1404434"/>
                <a:gd name="connsiteY28-954" fmla="*/ 2695762 h 3550128"/>
                <a:gd name="connsiteX29-955" fmla="*/ 689668 w 1404434"/>
                <a:gd name="connsiteY29-956" fmla="*/ 3048187 h 3550128"/>
                <a:gd name="connsiteX30-957" fmla="*/ 918268 w 1404434"/>
                <a:gd name="connsiteY30-958" fmla="*/ 3381562 h 3550128"/>
                <a:gd name="connsiteX31-959" fmla="*/ 1016693 w 1404434"/>
                <a:gd name="connsiteY31-960" fmla="*/ 3543487 h 3550128"/>
                <a:gd name="connsiteX0-961" fmla="*/ 1016693 w 1404434"/>
                <a:gd name="connsiteY0-962" fmla="*/ 3543487 h 3550128"/>
                <a:gd name="connsiteX1-963" fmla="*/ 591243 w 1404434"/>
                <a:gd name="connsiteY1-964" fmla="*/ 3549837 h 3550128"/>
                <a:gd name="connsiteX2-965" fmla="*/ 394393 w 1404434"/>
                <a:gd name="connsiteY2-966" fmla="*/ 3038662 h 3550128"/>
                <a:gd name="connsiteX3-967" fmla="*/ 746818 w 1404434"/>
                <a:gd name="connsiteY3-968" fmla="*/ 2343337 h 3550128"/>
                <a:gd name="connsiteX4-969" fmla="*/ 560128 w 1404434"/>
                <a:gd name="connsiteY4-970" fmla="*/ 1884232 h 3550128"/>
                <a:gd name="connsiteX5-971" fmla="*/ 58 w 1404434"/>
                <a:gd name="connsiteY5-972" fmla="*/ 1832797 h 3550128"/>
                <a:gd name="connsiteX6-973" fmla="*/ 394393 w 1404434"/>
                <a:gd name="connsiteY6-974" fmla="*/ 1705162 h 3550128"/>
                <a:gd name="connsiteX7-975" fmla="*/ 642043 w 1404434"/>
                <a:gd name="connsiteY7-976" fmla="*/ 1838512 h 3550128"/>
                <a:gd name="connsiteX8-977" fmla="*/ 689668 w 1404434"/>
                <a:gd name="connsiteY8-978" fmla="*/ 1609912 h 3550128"/>
                <a:gd name="connsiteX9-979" fmla="*/ 823018 w 1404434"/>
                <a:gd name="connsiteY9-980" fmla="*/ 1295587 h 3550128"/>
                <a:gd name="connsiteX10-981" fmla="*/ 765868 w 1404434"/>
                <a:gd name="connsiteY10-982" fmla="*/ 771712 h 3550128"/>
                <a:gd name="connsiteX11-983" fmla="*/ 537268 w 1404434"/>
                <a:gd name="connsiteY11-984" fmla="*/ 628837 h 3550128"/>
                <a:gd name="connsiteX12-985" fmla="*/ 689668 w 1404434"/>
                <a:gd name="connsiteY12-986" fmla="*/ 628837 h 3550128"/>
                <a:gd name="connsiteX13-987" fmla="*/ 765868 w 1404434"/>
                <a:gd name="connsiteY13-988" fmla="*/ 714562 h 3550128"/>
                <a:gd name="connsiteX14-989" fmla="*/ 870643 w 1404434"/>
                <a:gd name="connsiteY14-990" fmla="*/ 187 h 3550128"/>
                <a:gd name="connsiteX15-991" fmla="*/ 832543 w 1404434"/>
                <a:gd name="connsiteY15-992" fmla="*/ 647887 h 3550128"/>
                <a:gd name="connsiteX16-993" fmla="*/ 908743 w 1404434"/>
                <a:gd name="connsiteY16-994" fmla="*/ 1038412 h 3550128"/>
                <a:gd name="connsiteX17-995" fmla="*/ 937318 w 1404434"/>
                <a:gd name="connsiteY17-996" fmla="*/ 1286062 h 3550128"/>
                <a:gd name="connsiteX18-997" fmla="*/ 1108768 w 1404434"/>
                <a:gd name="connsiteY18-998" fmla="*/ 1152712 h 3550128"/>
                <a:gd name="connsiteX19-999" fmla="*/ 1337368 w 1404434"/>
                <a:gd name="connsiteY19-1000" fmla="*/ 1133662 h 3550128"/>
                <a:gd name="connsiteX20-1001" fmla="*/ 1089718 w 1404434"/>
                <a:gd name="connsiteY20-1002" fmla="*/ 1190812 h 3550128"/>
                <a:gd name="connsiteX21-1003" fmla="*/ 880168 w 1404434"/>
                <a:gd name="connsiteY21-1004" fmla="*/ 1495612 h 3550128"/>
                <a:gd name="connsiteX22-1005" fmla="*/ 823018 w 1404434"/>
                <a:gd name="connsiteY22-1006" fmla="*/ 1857562 h 3550128"/>
                <a:gd name="connsiteX23-1007" fmla="*/ 975418 w 1404434"/>
                <a:gd name="connsiteY23-1008" fmla="*/ 2314762 h 3550128"/>
                <a:gd name="connsiteX24-1009" fmla="*/ 899218 w 1404434"/>
                <a:gd name="connsiteY24-1010" fmla="*/ 2552887 h 3550128"/>
                <a:gd name="connsiteX25-1011" fmla="*/ 1213543 w 1404434"/>
                <a:gd name="connsiteY25-1012" fmla="*/ 2495737 h 3550128"/>
                <a:gd name="connsiteX26-1013" fmla="*/ 1404043 w 1404434"/>
                <a:gd name="connsiteY26-1014" fmla="*/ 2590987 h 3550128"/>
                <a:gd name="connsiteX27-1015" fmla="*/ 1165918 w 1404434"/>
                <a:gd name="connsiteY27-1016" fmla="*/ 2533837 h 3550128"/>
                <a:gd name="connsiteX28-1017" fmla="*/ 832543 w 1404434"/>
                <a:gd name="connsiteY28-1018" fmla="*/ 2695762 h 3550128"/>
                <a:gd name="connsiteX29-1019" fmla="*/ 689668 w 1404434"/>
                <a:gd name="connsiteY29-1020" fmla="*/ 3048187 h 3550128"/>
                <a:gd name="connsiteX30-1021" fmla="*/ 918268 w 1404434"/>
                <a:gd name="connsiteY30-1022" fmla="*/ 3381562 h 3550128"/>
                <a:gd name="connsiteX31-1023" fmla="*/ 1016693 w 1404434"/>
                <a:gd name="connsiteY31-1024" fmla="*/ 3543487 h 3550128"/>
                <a:gd name="connsiteX0-1025" fmla="*/ 1016693 w 1404434"/>
                <a:gd name="connsiteY0-1026" fmla="*/ 3543487 h 3550128"/>
                <a:gd name="connsiteX1-1027" fmla="*/ 591243 w 1404434"/>
                <a:gd name="connsiteY1-1028" fmla="*/ 3549837 h 3550128"/>
                <a:gd name="connsiteX2-1029" fmla="*/ 394393 w 1404434"/>
                <a:gd name="connsiteY2-1030" fmla="*/ 3038662 h 3550128"/>
                <a:gd name="connsiteX3-1031" fmla="*/ 746818 w 1404434"/>
                <a:gd name="connsiteY3-1032" fmla="*/ 2343337 h 3550128"/>
                <a:gd name="connsiteX4-1033" fmla="*/ 560128 w 1404434"/>
                <a:gd name="connsiteY4-1034" fmla="*/ 1884232 h 3550128"/>
                <a:gd name="connsiteX5-1035" fmla="*/ 58 w 1404434"/>
                <a:gd name="connsiteY5-1036" fmla="*/ 1832797 h 3550128"/>
                <a:gd name="connsiteX6-1037" fmla="*/ 394393 w 1404434"/>
                <a:gd name="connsiteY6-1038" fmla="*/ 1705162 h 3550128"/>
                <a:gd name="connsiteX7-1039" fmla="*/ 642043 w 1404434"/>
                <a:gd name="connsiteY7-1040" fmla="*/ 1838512 h 3550128"/>
                <a:gd name="connsiteX8-1041" fmla="*/ 689668 w 1404434"/>
                <a:gd name="connsiteY8-1042" fmla="*/ 1609912 h 3550128"/>
                <a:gd name="connsiteX9-1043" fmla="*/ 823018 w 1404434"/>
                <a:gd name="connsiteY9-1044" fmla="*/ 1295587 h 3550128"/>
                <a:gd name="connsiteX10-1045" fmla="*/ 765868 w 1404434"/>
                <a:gd name="connsiteY10-1046" fmla="*/ 771712 h 3550128"/>
                <a:gd name="connsiteX11-1047" fmla="*/ 537268 w 1404434"/>
                <a:gd name="connsiteY11-1048" fmla="*/ 628837 h 3550128"/>
                <a:gd name="connsiteX12-1049" fmla="*/ 689668 w 1404434"/>
                <a:gd name="connsiteY12-1050" fmla="*/ 628837 h 3550128"/>
                <a:gd name="connsiteX13-1051" fmla="*/ 765868 w 1404434"/>
                <a:gd name="connsiteY13-1052" fmla="*/ 714562 h 3550128"/>
                <a:gd name="connsiteX14-1053" fmla="*/ 870643 w 1404434"/>
                <a:gd name="connsiteY14-1054" fmla="*/ 187 h 3550128"/>
                <a:gd name="connsiteX15-1055" fmla="*/ 832543 w 1404434"/>
                <a:gd name="connsiteY15-1056" fmla="*/ 647887 h 3550128"/>
                <a:gd name="connsiteX16-1057" fmla="*/ 908743 w 1404434"/>
                <a:gd name="connsiteY16-1058" fmla="*/ 1038412 h 3550128"/>
                <a:gd name="connsiteX17-1059" fmla="*/ 937318 w 1404434"/>
                <a:gd name="connsiteY17-1060" fmla="*/ 1286062 h 3550128"/>
                <a:gd name="connsiteX18-1061" fmla="*/ 1108768 w 1404434"/>
                <a:gd name="connsiteY18-1062" fmla="*/ 1152712 h 3550128"/>
                <a:gd name="connsiteX19-1063" fmla="*/ 1337368 w 1404434"/>
                <a:gd name="connsiteY19-1064" fmla="*/ 1133662 h 3550128"/>
                <a:gd name="connsiteX20-1065" fmla="*/ 1089718 w 1404434"/>
                <a:gd name="connsiteY20-1066" fmla="*/ 1190812 h 3550128"/>
                <a:gd name="connsiteX21-1067" fmla="*/ 880168 w 1404434"/>
                <a:gd name="connsiteY21-1068" fmla="*/ 1495612 h 3550128"/>
                <a:gd name="connsiteX22-1069" fmla="*/ 823018 w 1404434"/>
                <a:gd name="connsiteY22-1070" fmla="*/ 1857562 h 3550128"/>
                <a:gd name="connsiteX23-1071" fmla="*/ 975418 w 1404434"/>
                <a:gd name="connsiteY23-1072" fmla="*/ 2314762 h 3550128"/>
                <a:gd name="connsiteX24-1073" fmla="*/ 899218 w 1404434"/>
                <a:gd name="connsiteY24-1074" fmla="*/ 2552887 h 3550128"/>
                <a:gd name="connsiteX25-1075" fmla="*/ 1213543 w 1404434"/>
                <a:gd name="connsiteY25-1076" fmla="*/ 2495737 h 3550128"/>
                <a:gd name="connsiteX26-1077" fmla="*/ 1404043 w 1404434"/>
                <a:gd name="connsiteY26-1078" fmla="*/ 2590987 h 3550128"/>
                <a:gd name="connsiteX27-1079" fmla="*/ 1165918 w 1404434"/>
                <a:gd name="connsiteY27-1080" fmla="*/ 2533837 h 3550128"/>
                <a:gd name="connsiteX28-1081" fmla="*/ 832543 w 1404434"/>
                <a:gd name="connsiteY28-1082" fmla="*/ 2695762 h 3550128"/>
                <a:gd name="connsiteX29-1083" fmla="*/ 689668 w 1404434"/>
                <a:gd name="connsiteY29-1084" fmla="*/ 3048187 h 3550128"/>
                <a:gd name="connsiteX30-1085" fmla="*/ 918268 w 1404434"/>
                <a:gd name="connsiteY30-1086" fmla="*/ 3381562 h 3550128"/>
                <a:gd name="connsiteX31-1087" fmla="*/ 1016693 w 1404434"/>
                <a:gd name="connsiteY31-1088" fmla="*/ 3543487 h 3550128"/>
                <a:gd name="connsiteX0-1089" fmla="*/ 1016693 w 1404434"/>
                <a:gd name="connsiteY0-1090" fmla="*/ 3543487 h 3550128"/>
                <a:gd name="connsiteX1-1091" fmla="*/ 591243 w 1404434"/>
                <a:gd name="connsiteY1-1092" fmla="*/ 3549837 h 3550128"/>
                <a:gd name="connsiteX2-1093" fmla="*/ 394393 w 1404434"/>
                <a:gd name="connsiteY2-1094" fmla="*/ 3038662 h 3550128"/>
                <a:gd name="connsiteX3-1095" fmla="*/ 746818 w 1404434"/>
                <a:gd name="connsiteY3-1096" fmla="*/ 2343337 h 3550128"/>
                <a:gd name="connsiteX4-1097" fmla="*/ 560128 w 1404434"/>
                <a:gd name="connsiteY4-1098" fmla="*/ 1884232 h 3550128"/>
                <a:gd name="connsiteX5-1099" fmla="*/ 58 w 1404434"/>
                <a:gd name="connsiteY5-1100" fmla="*/ 1832797 h 3550128"/>
                <a:gd name="connsiteX6-1101" fmla="*/ 394393 w 1404434"/>
                <a:gd name="connsiteY6-1102" fmla="*/ 1705162 h 3550128"/>
                <a:gd name="connsiteX7-1103" fmla="*/ 642043 w 1404434"/>
                <a:gd name="connsiteY7-1104" fmla="*/ 1838512 h 3550128"/>
                <a:gd name="connsiteX8-1105" fmla="*/ 689668 w 1404434"/>
                <a:gd name="connsiteY8-1106" fmla="*/ 1609912 h 3550128"/>
                <a:gd name="connsiteX9-1107" fmla="*/ 823018 w 1404434"/>
                <a:gd name="connsiteY9-1108" fmla="*/ 1295587 h 3550128"/>
                <a:gd name="connsiteX10-1109" fmla="*/ 765868 w 1404434"/>
                <a:gd name="connsiteY10-1110" fmla="*/ 771712 h 3550128"/>
                <a:gd name="connsiteX11-1111" fmla="*/ 537268 w 1404434"/>
                <a:gd name="connsiteY11-1112" fmla="*/ 628837 h 3550128"/>
                <a:gd name="connsiteX12-1113" fmla="*/ 689668 w 1404434"/>
                <a:gd name="connsiteY12-1114" fmla="*/ 628837 h 3550128"/>
                <a:gd name="connsiteX13-1115" fmla="*/ 765868 w 1404434"/>
                <a:gd name="connsiteY13-1116" fmla="*/ 714562 h 3550128"/>
                <a:gd name="connsiteX14-1117" fmla="*/ 870643 w 1404434"/>
                <a:gd name="connsiteY14-1118" fmla="*/ 187 h 3550128"/>
                <a:gd name="connsiteX15-1119" fmla="*/ 832543 w 1404434"/>
                <a:gd name="connsiteY15-1120" fmla="*/ 647887 h 3550128"/>
                <a:gd name="connsiteX16-1121" fmla="*/ 908743 w 1404434"/>
                <a:gd name="connsiteY16-1122" fmla="*/ 1038412 h 3550128"/>
                <a:gd name="connsiteX17-1123" fmla="*/ 937318 w 1404434"/>
                <a:gd name="connsiteY17-1124" fmla="*/ 1286062 h 3550128"/>
                <a:gd name="connsiteX18-1125" fmla="*/ 1108768 w 1404434"/>
                <a:gd name="connsiteY18-1126" fmla="*/ 1152712 h 3550128"/>
                <a:gd name="connsiteX19-1127" fmla="*/ 1337368 w 1404434"/>
                <a:gd name="connsiteY19-1128" fmla="*/ 1133662 h 3550128"/>
                <a:gd name="connsiteX20-1129" fmla="*/ 1089718 w 1404434"/>
                <a:gd name="connsiteY20-1130" fmla="*/ 1190812 h 3550128"/>
                <a:gd name="connsiteX21-1131" fmla="*/ 880168 w 1404434"/>
                <a:gd name="connsiteY21-1132" fmla="*/ 1495612 h 3550128"/>
                <a:gd name="connsiteX22-1133" fmla="*/ 823018 w 1404434"/>
                <a:gd name="connsiteY22-1134" fmla="*/ 1857562 h 3550128"/>
                <a:gd name="connsiteX23-1135" fmla="*/ 975418 w 1404434"/>
                <a:gd name="connsiteY23-1136" fmla="*/ 2314762 h 3550128"/>
                <a:gd name="connsiteX24-1137" fmla="*/ 899218 w 1404434"/>
                <a:gd name="connsiteY24-1138" fmla="*/ 2552887 h 3550128"/>
                <a:gd name="connsiteX25-1139" fmla="*/ 1213543 w 1404434"/>
                <a:gd name="connsiteY25-1140" fmla="*/ 2495737 h 3550128"/>
                <a:gd name="connsiteX26-1141" fmla="*/ 1404043 w 1404434"/>
                <a:gd name="connsiteY26-1142" fmla="*/ 2590987 h 3550128"/>
                <a:gd name="connsiteX27-1143" fmla="*/ 1165918 w 1404434"/>
                <a:gd name="connsiteY27-1144" fmla="*/ 2533837 h 3550128"/>
                <a:gd name="connsiteX28-1145" fmla="*/ 832543 w 1404434"/>
                <a:gd name="connsiteY28-1146" fmla="*/ 2695762 h 3550128"/>
                <a:gd name="connsiteX29-1147" fmla="*/ 689668 w 1404434"/>
                <a:gd name="connsiteY29-1148" fmla="*/ 3048187 h 3550128"/>
                <a:gd name="connsiteX30-1149" fmla="*/ 918268 w 1404434"/>
                <a:gd name="connsiteY30-1150" fmla="*/ 3381562 h 3550128"/>
                <a:gd name="connsiteX31-1151" fmla="*/ 1016693 w 1404434"/>
                <a:gd name="connsiteY31-1152" fmla="*/ 3543487 h 3550128"/>
                <a:gd name="connsiteX0-1153" fmla="*/ 1016693 w 1404434"/>
                <a:gd name="connsiteY0-1154" fmla="*/ 3543487 h 3550128"/>
                <a:gd name="connsiteX1-1155" fmla="*/ 591243 w 1404434"/>
                <a:gd name="connsiteY1-1156" fmla="*/ 3549837 h 3550128"/>
                <a:gd name="connsiteX2-1157" fmla="*/ 394393 w 1404434"/>
                <a:gd name="connsiteY2-1158" fmla="*/ 3038662 h 3550128"/>
                <a:gd name="connsiteX3-1159" fmla="*/ 746818 w 1404434"/>
                <a:gd name="connsiteY3-1160" fmla="*/ 2343337 h 3550128"/>
                <a:gd name="connsiteX4-1161" fmla="*/ 560128 w 1404434"/>
                <a:gd name="connsiteY4-1162" fmla="*/ 1884232 h 3550128"/>
                <a:gd name="connsiteX5-1163" fmla="*/ 58 w 1404434"/>
                <a:gd name="connsiteY5-1164" fmla="*/ 1832797 h 3550128"/>
                <a:gd name="connsiteX6-1165" fmla="*/ 394393 w 1404434"/>
                <a:gd name="connsiteY6-1166" fmla="*/ 1705162 h 3550128"/>
                <a:gd name="connsiteX7-1167" fmla="*/ 642043 w 1404434"/>
                <a:gd name="connsiteY7-1168" fmla="*/ 1838512 h 3550128"/>
                <a:gd name="connsiteX8-1169" fmla="*/ 689668 w 1404434"/>
                <a:gd name="connsiteY8-1170" fmla="*/ 1609912 h 3550128"/>
                <a:gd name="connsiteX9-1171" fmla="*/ 823018 w 1404434"/>
                <a:gd name="connsiteY9-1172" fmla="*/ 1295587 h 3550128"/>
                <a:gd name="connsiteX10-1173" fmla="*/ 765868 w 1404434"/>
                <a:gd name="connsiteY10-1174" fmla="*/ 771712 h 3550128"/>
                <a:gd name="connsiteX11-1175" fmla="*/ 537268 w 1404434"/>
                <a:gd name="connsiteY11-1176" fmla="*/ 628837 h 3550128"/>
                <a:gd name="connsiteX12-1177" fmla="*/ 689668 w 1404434"/>
                <a:gd name="connsiteY12-1178" fmla="*/ 628837 h 3550128"/>
                <a:gd name="connsiteX13-1179" fmla="*/ 765868 w 1404434"/>
                <a:gd name="connsiteY13-1180" fmla="*/ 714562 h 3550128"/>
                <a:gd name="connsiteX14-1181" fmla="*/ 870643 w 1404434"/>
                <a:gd name="connsiteY14-1182" fmla="*/ 187 h 3550128"/>
                <a:gd name="connsiteX15-1183" fmla="*/ 832543 w 1404434"/>
                <a:gd name="connsiteY15-1184" fmla="*/ 647887 h 3550128"/>
                <a:gd name="connsiteX16-1185" fmla="*/ 908743 w 1404434"/>
                <a:gd name="connsiteY16-1186" fmla="*/ 1038412 h 3550128"/>
                <a:gd name="connsiteX17-1187" fmla="*/ 937318 w 1404434"/>
                <a:gd name="connsiteY17-1188" fmla="*/ 1286062 h 3550128"/>
                <a:gd name="connsiteX18-1189" fmla="*/ 1108768 w 1404434"/>
                <a:gd name="connsiteY18-1190" fmla="*/ 1152712 h 3550128"/>
                <a:gd name="connsiteX19-1191" fmla="*/ 1337368 w 1404434"/>
                <a:gd name="connsiteY19-1192" fmla="*/ 1133662 h 3550128"/>
                <a:gd name="connsiteX20-1193" fmla="*/ 1089718 w 1404434"/>
                <a:gd name="connsiteY20-1194" fmla="*/ 1190812 h 3550128"/>
                <a:gd name="connsiteX21-1195" fmla="*/ 880168 w 1404434"/>
                <a:gd name="connsiteY21-1196" fmla="*/ 1495612 h 3550128"/>
                <a:gd name="connsiteX22-1197" fmla="*/ 823018 w 1404434"/>
                <a:gd name="connsiteY22-1198" fmla="*/ 1857562 h 3550128"/>
                <a:gd name="connsiteX23-1199" fmla="*/ 975418 w 1404434"/>
                <a:gd name="connsiteY23-1200" fmla="*/ 2314762 h 3550128"/>
                <a:gd name="connsiteX24-1201" fmla="*/ 899218 w 1404434"/>
                <a:gd name="connsiteY24-1202" fmla="*/ 2552887 h 3550128"/>
                <a:gd name="connsiteX25-1203" fmla="*/ 1213543 w 1404434"/>
                <a:gd name="connsiteY25-1204" fmla="*/ 2495737 h 3550128"/>
                <a:gd name="connsiteX26-1205" fmla="*/ 1404043 w 1404434"/>
                <a:gd name="connsiteY26-1206" fmla="*/ 2590987 h 3550128"/>
                <a:gd name="connsiteX27-1207" fmla="*/ 1165918 w 1404434"/>
                <a:gd name="connsiteY27-1208" fmla="*/ 2533837 h 3550128"/>
                <a:gd name="connsiteX28-1209" fmla="*/ 832543 w 1404434"/>
                <a:gd name="connsiteY28-1210" fmla="*/ 2695762 h 3550128"/>
                <a:gd name="connsiteX29-1211" fmla="*/ 689668 w 1404434"/>
                <a:gd name="connsiteY29-1212" fmla="*/ 3048187 h 3550128"/>
                <a:gd name="connsiteX30-1213" fmla="*/ 918268 w 1404434"/>
                <a:gd name="connsiteY30-1214" fmla="*/ 3381562 h 3550128"/>
                <a:gd name="connsiteX31-1215" fmla="*/ 1016693 w 1404434"/>
                <a:gd name="connsiteY31-1216" fmla="*/ 3543487 h 3550128"/>
                <a:gd name="connsiteX0-1217" fmla="*/ 1016693 w 1404434"/>
                <a:gd name="connsiteY0-1218" fmla="*/ 3543487 h 3550128"/>
                <a:gd name="connsiteX1-1219" fmla="*/ 591243 w 1404434"/>
                <a:gd name="connsiteY1-1220" fmla="*/ 3549837 h 3550128"/>
                <a:gd name="connsiteX2-1221" fmla="*/ 394393 w 1404434"/>
                <a:gd name="connsiteY2-1222" fmla="*/ 3038662 h 3550128"/>
                <a:gd name="connsiteX3-1223" fmla="*/ 746818 w 1404434"/>
                <a:gd name="connsiteY3-1224" fmla="*/ 2343337 h 3550128"/>
                <a:gd name="connsiteX4-1225" fmla="*/ 560128 w 1404434"/>
                <a:gd name="connsiteY4-1226" fmla="*/ 1884232 h 3550128"/>
                <a:gd name="connsiteX5-1227" fmla="*/ 58 w 1404434"/>
                <a:gd name="connsiteY5-1228" fmla="*/ 1832797 h 3550128"/>
                <a:gd name="connsiteX6-1229" fmla="*/ 394393 w 1404434"/>
                <a:gd name="connsiteY6-1230" fmla="*/ 1705162 h 3550128"/>
                <a:gd name="connsiteX7-1231" fmla="*/ 642043 w 1404434"/>
                <a:gd name="connsiteY7-1232" fmla="*/ 1838512 h 3550128"/>
                <a:gd name="connsiteX8-1233" fmla="*/ 689668 w 1404434"/>
                <a:gd name="connsiteY8-1234" fmla="*/ 1609912 h 3550128"/>
                <a:gd name="connsiteX9-1235" fmla="*/ 823018 w 1404434"/>
                <a:gd name="connsiteY9-1236" fmla="*/ 1295587 h 3550128"/>
                <a:gd name="connsiteX10-1237" fmla="*/ 765868 w 1404434"/>
                <a:gd name="connsiteY10-1238" fmla="*/ 771712 h 3550128"/>
                <a:gd name="connsiteX11-1239" fmla="*/ 537268 w 1404434"/>
                <a:gd name="connsiteY11-1240" fmla="*/ 628837 h 3550128"/>
                <a:gd name="connsiteX12-1241" fmla="*/ 689668 w 1404434"/>
                <a:gd name="connsiteY12-1242" fmla="*/ 628837 h 3550128"/>
                <a:gd name="connsiteX13-1243" fmla="*/ 765868 w 1404434"/>
                <a:gd name="connsiteY13-1244" fmla="*/ 714562 h 3550128"/>
                <a:gd name="connsiteX14-1245" fmla="*/ 870643 w 1404434"/>
                <a:gd name="connsiteY14-1246" fmla="*/ 187 h 3550128"/>
                <a:gd name="connsiteX15-1247" fmla="*/ 832543 w 1404434"/>
                <a:gd name="connsiteY15-1248" fmla="*/ 647887 h 3550128"/>
                <a:gd name="connsiteX16-1249" fmla="*/ 908743 w 1404434"/>
                <a:gd name="connsiteY16-1250" fmla="*/ 1038412 h 3550128"/>
                <a:gd name="connsiteX17-1251" fmla="*/ 937318 w 1404434"/>
                <a:gd name="connsiteY17-1252" fmla="*/ 1286062 h 3550128"/>
                <a:gd name="connsiteX18-1253" fmla="*/ 1108768 w 1404434"/>
                <a:gd name="connsiteY18-1254" fmla="*/ 1152712 h 3550128"/>
                <a:gd name="connsiteX19-1255" fmla="*/ 1337368 w 1404434"/>
                <a:gd name="connsiteY19-1256" fmla="*/ 1133662 h 3550128"/>
                <a:gd name="connsiteX20-1257" fmla="*/ 1089718 w 1404434"/>
                <a:gd name="connsiteY20-1258" fmla="*/ 1190812 h 3550128"/>
                <a:gd name="connsiteX21-1259" fmla="*/ 880168 w 1404434"/>
                <a:gd name="connsiteY21-1260" fmla="*/ 1495612 h 3550128"/>
                <a:gd name="connsiteX22-1261" fmla="*/ 823018 w 1404434"/>
                <a:gd name="connsiteY22-1262" fmla="*/ 1857562 h 3550128"/>
                <a:gd name="connsiteX23-1263" fmla="*/ 975418 w 1404434"/>
                <a:gd name="connsiteY23-1264" fmla="*/ 2314762 h 3550128"/>
                <a:gd name="connsiteX24-1265" fmla="*/ 899218 w 1404434"/>
                <a:gd name="connsiteY24-1266" fmla="*/ 2552887 h 3550128"/>
                <a:gd name="connsiteX25-1267" fmla="*/ 1213543 w 1404434"/>
                <a:gd name="connsiteY25-1268" fmla="*/ 2495737 h 3550128"/>
                <a:gd name="connsiteX26-1269" fmla="*/ 1404043 w 1404434"/>
                <a:gd name="connsiteY26-1270" fmla="*/ 2590987 h 3550128"/>
                <a:gd name="connsiteX27-1271" fmla="*/ 1165918 w 1404434"/>
                <a:gd name="connsiteY27-1272" fmla="*/ 2533837 h 3550128"/>
                <a:gd name="connsiteX28-1273" fmla="*/ 832543 w 1404434"/>
                <a:gd name="connsiteY28-1274" fmla="*/ 2695762 h 3550128"/>
                <a:gd name="connsiteX29-1275" fmla="*/ 689668 w 1404434"/>
                <a:gd name="connsiteY29-1276" fmla="*/ 3048187 h 3550128"/>
                <a:gd name="connsiteX30-1277" fmla="*/ 918268 w 1404434"/>
                <a:gd name="connsiteY30-1278" fmla="*/ 3381562 h 3550128"/>
                <a:gd name="connsiteX31-1279" fmla="*/ 1016693 w 1404434"/>
                <a:gd name="connsiteY31-1280" fmla="*/ 3543487 h 3550128"/>
                <a:gd name="connsiteX0-1281" fmla="*/ 1016693 w 1404434"/>
                <a:gd name="connsiteY0-1282" fmla="*/ 3543487 h 3550128"/>
                <a:gd name="connsiteX1-1283" fmla="*/ 591243 w 1404434"/>
                <a:gd name="connsiteY1-1284" fmla="*/ 3549837 h 3550128"/>
                <a:gd name="connsiteX2-1285" fmla="*/ 394393 w 1404434"/>
                <a:gd name="connsiteY2-1286" fmla="*/ 3038662 h 3550128"/>
                <a:gd name="connsiteX3-1287" fmla="*/ 746818 w 1404434"/>
                <a:gd name="connsiteY3-1288" fmla="*/ 2343337 h 3550128"/>
                <a:gd name="connsiteX4-1289" fmla="*/ 560128 w 1404434"/>
                <a:gd name="connsiteY4-1290" fmla="*/ 1884232 h 3550128"/>
                <a:gd name="connsiteX5-1291" fmla="*/ 58 w 1404434"/>
                <a:gd name="connsiteY5-1292" fmla="*/ 1832797 h 3550128"/>
                <a:gd name="connsiteX6-1293" fmla="*/ 394393 w 1404434"/>
                <a:gd name="connsiteY6-1294" fmla="*/ 1705162 h 3550128"/>
                <a:gd name="connsiteX7-1295" fmla="*/ 642043 w 1404434"/>
                <a:gd name="connsiteY7-1296" fmla="*/ 1838512 h 3550128"/>
                <a:gd name="connsiteX8-1297" fmla="*/ 689668 w 1404434"/>
                <a:gd name="connsiteY8-1298" fmla="*/ 1609912 h 3550128"/>
                <a:gd name="connsiteX9-1299" fmla="*/ 823018 w 1404434"/>
                <a:gd name="connsiteY9-1300" fmla="*/ 1295587 h 3550128"/>
                <a:gd name="connsiteX10-1301" fmla="*/ 765868 w 1404434"/>
                <a:gd name="connsiteY10-1302" fmla="*/ 771712 h 3550128"/>
                <a:gd name="connsiteX11-1303" fmla="*/ 537268 w 1404434"/>
                <a:gd name="connsiteY11-1304" fmla="*/ 628837 h 3550128"/>
                <a:gd name="connsiteX12-1305" fmla="*/ 689668 w 1404434"/>
                <a:gd name="connsiteY12-1306" fmla="*/ 628837 h 3550128"/>
                <a:gd name="connsiteX13-1307" fmla="*/ 765868 w 1404434"/>
                <a:gd name="connsiteY13-1308" fmla="*/ 714562 h 3550128"/>
                <a:gd name="connsiteX14-1309" fmla="*/ 870643 w 1404434"/>
                <a:gd name="connsiteY14-1310" fmla="*/ 187 h 3550128"/>
                <a:gd name="connsiteX15-1311" fmla="*/ 832543 w 1404434"/>
                <a:gd name="connsiteY15-1312" fmla="*/ 647887 h 3550128"/>
                <a:gd name="connsiteX16-1313" fmla="*/ 908743 w 1404434"/>
                <a:gd name="connsiteY16-1314" fmla="*/ 1038412 h 3550128"/>
                <a:gd name="connsiteX17-1315" fmla="*/ 937318 w 1404434"/>
                <a:gd name="connsiteY17-1316" fmla="*/ 1286062 h 3550128"/>
                <a:gd name="connsiteX18-1317" fmla="*/ 1108768 w 1404434"/>
                <a:gd name="connsiteY18-1318" fmla="*/ 1152712 h 3550128"/>
                <a:gd name="connsiteX19-1319" fmla="*/ 1337368 w 1404434"/>
                <a:gd name="connsiteY19-1320" fmla="*/ 1133662 h 3550128"/>
                <a:gd name="connsiteX20-1321" fmla="*/ 1089718 w 1404434"/>
                <a:gd name="connsiteY20-1322" fmla="*/ 1190812 h 3550128"/>
                <a:gd name="connsiteX21-1323" fmla="*/ 880168 w 1404434"/>
                <a:gd name="connsiteY21-1324" fmla="*/ 1495612 h 3550128"/>
                <a:gd name="connsiteX22-1325" fmla="*/ 823018 w 1404434"/>
                <a:gd name="connsiteY22-1326" fmla="*/ 1857562 h 3550128"/>
                <a:gd name="connsiteX23-1327" fmla="*/ 975418 w 1404434"/>
                <a:gd name="connsiteY23-1328" fmla="*/ 2314762 h 3550128"/>
                <a:gd name="connsiteX24-1329" fmla="*/ 899218 w 1404434"/>
                <a:gd name="connsiteY24-1330" fmla="*/ 2552887 h 3550128"/>
                <a:gd name="connsiteX25-1331" fmla="*/ 1213543 w 1404434"/>
                <a:gd name="connsiteY25-1332" fmla="*/ 2495737 h 3550128"/>
                <a:gd name="connsiteX26-1333" fmla="*/ 1404043 w 1404434"/>
                <a:gd name="connsiteY26-1334" fmla="*/ 2590987 h 3550128"/>
                <a:gd name="connsiteX27-1335" fmla="*/ 1165918 w 1404434"/>
                <a:gd name="connsiteY27-1336" fmla="*/ 2533837 h 3550128"/>
                <a:gd name="connsiteX28-1337" fmla="*/ 832543 w 1404434"/>
                <a:gd name="connsiteY28-1338" fmla="*/ 2695762 h 3550128"/>
                <a:gd name="connsiteX29-1339" fmla="*/ 689668 w 1404434"/>
                <a:gd name="connsiteY29-1340" fmla="*/ 3048187 h 3550128"/>
                <a:gd name="connsiteX30-1341" fmla="*/ 918268 w 1404434"/>
                <a:gd name="connsiteY30-1342" fmla="*/ 3381562 h 3550128"/>
                <a:gd name="connsiteX31-1343" fmla="*/ 1016693 w 1404434"/>
                <a:gd name="connsiteY31-1344" fmla="*/ 3543487 h 3550128"/>
                <a:gd name="connsiteX0-1345" fmla="*/ 1016693 w 1404387"/>
                <a:gd name="connsiteY0-1346" fmla="*/ 3543487 h 3550128"/>
                <a:gd name="connsiteX1-1347" fmla="*/ 591243 w 1404387"/>
                <a:gd name="connsiteY1-1348" fmla="*/ 3549837 h 3550128"/>
                <a:gd name="connsiteX2-1349" fmla="*/ 394393 w 1404387"/>
                <a:gd name="connsiteY2-1350" fmla="*/ 3038662 h 3550128"/>
                <a:gd name="connsiteX3-1351" fmla="*/ 746818 w 1404387"/>
                <a:gd name="connsiteY3-1352" fmla="*/ 2343337 h 3550128"/>
                <a:gd name="connsiteX4-1353" fmla="*/ 560128 w 1404387"/>
                <a:gd name="connsiteY4-1354" fmla="*/ 1884232 h 3550128"/>
                <a:gd name="connsiteX5-1355" fmla="*/ 58 w 1404387"/>
                <a:gd name="connsiteY5-1356" fmla="*/ 1832797 h 3550128"/>
                <a:gd name="connsiteX6-1357" fmla="*/ 394393 w 1404387"/>
                <a:gd name="connsiteY6-1358" fmla="*/ 1705162 h 3550128"/>
                <a:gd name="connsiteX7-1359" fmla="*/ 642043 w 1404387"/>
                <a:gd name="connsiteY7-1360" fmla="*/ 1838512 h 3550128"/>
                <a:gd name="connsiteX8-1361" fmla="*/ 689668 w 1404387"/>
                <a:gd name="connsiteY8-1362" fmla="*/ 1609912 h 3550128"/>
                <a:gd name="connsiteX9-1363" fmla="*/ 823018 w 1404387"/>
                <a:gd name="connsiteY9-1364" fmla="*/ 1295587 h 3550128"/>
                <a:gd name="connsiteX10-1365" fmla="*/ 765868 w 1404387"/>
                <a:gd name="connsiteY10-1366" fmla="*/ 771712 h 3550128"/>
                <a:gd name="connsiteX11-1367" fmla="*/ 537268 w 1404387"/>
                <a:gd name="connsiteY11-1368" fmla="*/ 628837 h 3550128"/>
                <a:gd name="connsiteX12-1369" fmla="*/ 689668 w 1404387"/>
                <a:gd name="connsiteY12-1370" fmla="*/ 628837 h 3550128"/>
                <a:gd name="connsiteX13-1371" fmla="*/ 765868 w 1404387"/>
                <a:gd name="connsiteY13-1372" fmla="*/ 714562 h 3550128"/>
                <a:gd name="connsiteX14-1373" fmla="*/ 870643 w 1404387"/>
                <a:gd name="connsiteY14-1374" fmla="*/ 187 h 3550128"/>
                <a:gd name="connsiteX15-1375" fmla="*/ 832543 w 1404387"/>
                <a:gd name="connsiteY15-1376" fmla="*/ 647887 h 3550128"/>
                <a:gd name="connsiteX16-1377" fmla="*/ 908743 w 1404387"/>
                <a:gd name="connsiteY16-1378" fmla="*/ 1038412 h 3550128"/>
                <a:gd name="connsiteX17-1379" fmla="*/ 937318 w 1404387"/>
                <a:gd name="connsiteY17-1380" fmla="*/ 1286062 h 3550128"/>
                <a:gd name="connsiteX18-1381" fmla="*/ 1108768 w 1404387"/>
                <a:gd name="connsiteY18-1382" fmla="*/ 1152712 h 3550128"/>
                <a:gd name="connsiteX19-1383" fmla="*/ 1337368 w 1404387"/>
                <a:gd name="connsiteY19-1384" fmla="*/ 1133662 h 3550128"/>
                <a:gd name="connsiteX20-1385" fmla="*/ 1089718 w 1404387"/>
                <a:gd name="connsiteY20-1386" fmla="*/ 1190812 h 3550128"/>
                <a:gd name="connsiteX21-1387" fmla="*/ 880168 w 1404387"/>
                <a:gd name="connsiteY21-1388" fmla="*/ 1495612 h 3550128"/>
                <a:gd name="connsiteX22-1389" fmla="*/ 823018 w 1404387"/>
                <a:gd name="connsiteY22-1390" fmla="*/ 1857562 h 3550128"/>
                <a:gd name="connsiteX23-1391" fmla="*/ 975418 w 1404387"/>
                <a:gd name="connsiteY23-1392" fmla="*/ 2314762 h 3550128"/>
                <a:gd name="connsiteX24-1393" fmla="*/ 899218 w 1404387"/>
                <a:gd name="connsiteY24-1394" fmla="*/ 2552887 h 3550128"/>
                <a:gd name="connsiteX25-1395" fmla="*/ 1213543 w 1404387"/>
                <a:gd name="connsiteY25-1396" fmla="*/ 2495737 h 3550128"/>
                <a:gd name="connsiteX26-1397" fmla="*/ 1404043 w 1404387"/>
                <a:gd name="connsiteY26-1398" fmla="*/ 2590987 h 3550128"/>
                <a:gd name="connsiteX27-1399" fmla="*/ 1169093 w 1404387"/>
                <a:gd name="connsiteY27-1400" fmla="*/ 2543362 h 3550128"/>
                <a:gd name="connsiteX28-1401" fmla="*/ 832543 w 1404387"/>
                <a:gd name="connsiteY28-1402" fmla="*/ 2695762 h 3550128"/>
                <a:gd name="connsiteX29-1403" fmla="*/ 689668 w 1404387"/>
                <a:gd name="connsiteY29-1404" fmla="*/ 3048187 h 3550128"/>
                <a:gd name="connsiteX30-1405" fmla="*/ 918268 w 1404387"/>
                <a:gd name="connsiteY30-1406" fmla="*/ 3381562 h 3550128"/>
                <a:gd name="connsiteX31-1407" fmla="*/ 1016693 w 1404387"/>
                <a:gd name="connsiteY31-1408" fmla="*/ 3543487 h 3550128"/>
                <a:gd name="connsiteX0-1409" fmla="*/ 1016693 w 1404387"/>
                <a:gd name="connsiteY0-1410" fmla="*/ 3543487 h 3550128"/>
                <a:gd name="connsiteX1-1411" fmla="*/ 591243 w 1404387"/>
                <a:gd name="connsiteY1-1412" fmla="*/ 3549837 h 3550128"/>
                <a:gd name="connsiteX2-1413" fmla="*/ 394393 w 1404387"/>
                <a:gd name="connsiteY2-1414" fmla="*/ 3038662 h 3550128"/>
                <a:gd name="connsiteX3-1415" fmla="*/ 746818 w 1404387"/>
                <a:gd name="connsiteY3-1416" fmla="*/ 2343337 h 3550128"/>
                <a:gd name="connsiteX4-1417" fmla="*/ 560128 w 1404387"/>
                <a:gd name="connsiteY4-1418" fmla="*/ 1884232 h 3550128"/>
                <a:gd name="connsiteX5-1419" fmla="*/ 58 w 1404387"/>
                <a:gd name="connsiteY5-1420" fmla="*/ 1832797 h 3550128"/>
                <a:gd name="connsiteX6-1421" fmla="*/ 394393 w 1404387"/>
                <a:gd name="connsiteY6-1422" fmla="*/ 1705162 h 3550128"/>
                <a:gd name="connsiteX7-1423" fmla="*/ 642043 w 1404387"/>
                <a:gd name="connsiteY7-1424" fmla="*/ 1838512 h 3550128"/>
                <a:gd name="connsiteX8-1425" fmla="*/ 689668 w 1404387"/>
                <a:gd name="connsiteY8-1426" fmla="*/ 1609912 h 3550128"/>
                <a:gd name="connsiteX9-1427" fmla="*/ 823018 w 1404387"/>
                <a:gd name="connsiteY9-1428" fmla="*/ 1295587 h 3550128"/>
                <a:gd name="connsiteX10-1429" fmla="*/ 765868 w 1404387"/>
                <a:gd name="connsiteY10-1430" fmla="*/ 771712 h 3550128"/>
                <a:gd name="connsiteX11-1431" fmla="*/ 537268 w 1404387"/>
                <a:gd name="connsiteY11-1432" fmla="*/ 628837 h 3550128"/>
                <a:gd name="connsiteX12-1433" fmla="*/ 689668 w 1404387"/>
                <a:gd name="connsiteY12-1434" fmla="*/ 628837 h 3550128"/>
                <a:gd name="connsiteX13-1435" fmla="*/ 765868 w 1404387"/>
                <a:gd name="connsiteY13-1436" fmla="*/ 714562 h 3550128"/>
                <a:gd name="connsiteX14-1437" fmla="*/ 870643 w 1404387"/>
                <a:gd name="connsiteY14-1438" fmla="*/ 187 h 3550128"/>
                <a:gd name="connsiteX15-1439" fmla="*/ 832543 w 1404387"/>
                <a:gd name="connsiteY15-1440" fmla="*/ 647887 h 3550128"/>
                <a:gd name="connsiteX16-1441" fmla="*/ 908743 w 1404387"/>
                <a:gd name="connsiteY16-1442" fmla="*/ 1038412 h 3550128"/>
                <a:gd name="connsiteX17-1443" fmla="*/ 937318 w 1404387"/>
                <a:gd name="connsiteY17-1444" fmla="*/ 1286062 h 3550128"/>
                <a:gd name="connsiteX18-1445" fmla="*/ 1108768 w 1404387"/>
                <a:gd name="connsiteY18-1446" fmla="*/ 1152712 h 3550128"/>
                <a:gd name="connsiteX19-1447" fmla="*/ 1337368 w 1404387"/>
                <a:gd name="connsiteY19-1448" fmla="*/ 1133662 h 3550128"/>
                <a:gd name="connsiteX20-1449" fmla="*/ 1089718 w 1404387"/>
                <a:gd name="connsiteY20-1450" fmla="*/ 1190812 h 3550128"/>
                <a:gd name="connsiteX21-1451" fmla="*/ 880168 w 1404387"/>
                <a:gd name="connsiteY21-1452" fmla="*/ 1495612 h 3550128"/>
                <a:gd name="connsiteX22-1453" fmla="*/ 823018 w 1404387"/>
                <a:gd name="connsiteY22-1454" fmla="*/ 1857562 h 3550128"/>
                <a:gd name="connsiteX23-1455" fmla="*/ 975418 w 1404387"/>
                <a:gd name="connsiteY23-1456" fmla="*/ 2314762 h 3550128"/>
                <a:gd name="connsiteX24-1457" fmla="*/ 899218 w 1404387"/>
                <a:gd name="connsiteY24-1458" fmla="*/ 2552887 h 3550128"/>
                <a:gd name="connsiteX25-1459" fmla="*/ 1213543 w 1404387"/>
                <a:gd name="connsiteY25-1460" fmla="*/ 2495737 h 3550128"/>
                <a:gd name="connsiteX26-1461" fmla="*/ 1404043 w 1404387"/>
                <a:gd name="connsiteY26-1462" fmla="*/ 2590987 h 3550128"/>
                <a:gd name="connsiteX27-1463" fmla="*/ 1169093 w 1404387"/>
                <a:gd name="connsiteY27-1464" fmla="*/ 2543362 h 3550128"/>
                <a:gd name="connsiteX28-1465" fmla="*/ 832543 w 1404387"/>
                <a:gd name="connsiteY28-1466" fmla="*/ 2695762 h 3550128"/>
                <a:gd name="connsiteX29-1467" fmla="*/ 689668 w 1404387"/>
                <a:gd name="connsiteY29-1468" fmla="*/ 3048187 h 3550128"/>
                <a:gd name="connsiteX30-1469" fmla="*/ 918268 w 1404387"/>
                <a:gd name="connsiteY30-1470" fmla="*/ 3381562 h 3550128"/>
                <a:gd name="connsiteX31-1471" fmla="*/ 1016693 w 1404387"/>
                <a:gd name="connsiteY31-1472" fmla="*/ 3543487 h 3550128"/>
                <a:gd name="connsiteX0-1473" fmla="*/ 1016693 w 1404160"/>
                <a:gd name="connsiteY0-1474" fmla="*/ 3543487 h 3550128"/>
                <a:gd name="connsiteX1-1475" fmla="*/ 591243 w 1404160"/>
                <a:gd name="connsiteY1-1476" fmla="*/ 3549837 h 3550128"/>
                <a:gd name="connsiteX2-1477" fmla="*/ 394393 w 1404160"/>
                <a:gd name="connsiteY2-1478" fmla="*/ 3038662 h 3550128"/>
                <a:gd name="connsiteX3-1479" fmla="*/ 746818 w 1404160"/>
                <a:gd name="connsiteY3-1480" fmla="*/ 2343337 h 3550128"/>
                <a:gd name="connsiteX4-1481" fmla="*/ 560128 w 1404160"/>
                <a:gd name="connsiteY4-1482" fmla="*/ 1884232 h 3550128"/>
                <a:gd name="connsiteX5-1483" fmla="*/ 58 w 1404160"/>
                <a:gd name="connsiteY5-1484" fmla="*/ 1832797 h 3550128"/>
                <a:gd name="connsiteX6-1485" fmla="*/ 394393 w 1404160"/>
                <a:gd name="connsiteY6-1486" fmla="*/ 1705162 h 3550128"/>
                <a:gd name="connsiteX7-1487" fmla="*/ 642043 w 1404160"/>
                <a:gd name="connsiteY7-1488" fmla="*/ 1838512 h 3550128"/>
                <a:gd name="connsiteX8-1489" fmla="*/ 689668 w 1404160"/>
                <a:gd name="connsiteY8-1490" fmla="*/ 1609912 h 3550128"/>
                <a:gd name="connsiteX9-1491" fmla="*/ 823018 w 1404160"/>
                <a:gd name="connsiteY9-1492" fmla="*/ 1295587 h 3550128"/>
                <a:gd name="connsiteX10-1493" fmla="*/ 765868 w 1404160"/>
                <a:gd name="connsiteY10-1494" fmla="*/ 771712 h 3550128"/>
                <a:gd name="connsiteX11-1495" fmla="*/ 537268 w 1404160"/>
                <a:gd name="connsiteY11-1496" fmla="*/ 628837 h 3550128"/>
                <a:gd name="connsiteX12-1497" fmla="*/ 689668 w 1404160"/>
                <a:gd name="connsiteY12-1498" fmla="*/ 628837 h 3550128"/>
                <a:gd name="connsiteX13-1499" fmla="*/ 765868 w 1404160"/>
                <a:gd name="connsiteY13-1500" fmla="*/ 714562 h 3550128"/>
                <a:gd name="connsiteX14-1501" fmla="*/ 870643 w 1404160"/>
                <a:gd name="connsiteY14-1502" fmla="*/ 187 h 3550128"/>
                <a:gd name="connsiteX15-1503" fmla="*/ 832543 w 1404160"/>
                <a:gd name="connsiteY15-1504" fmla="*/ 647887 h 3550128"/>
                <a:gd name="connsiteX16-1505" fmla="*/ 908743 w 1404160"/>
                <a:gd name="connsiteY16-1506" fmla="*/ 1038412 h 3550128"/>
                <a:gd name="connsiteX17-1507" fmla="*/ 937318 w 1404160"/>
                <a:gd name="connsiteY17-1508" fmla="*/ 1286062 h 3550128"/>
                <a:gd name="connsiteX18-1509" fmla="*/ 1108768 w 1404160"/>
                <a:gd name="connsiteY18-1510" fmla="*/ 1152712 h 3550128"/>
                <a:gd name="connsiteX19-1511" fmla="*/ 1337368 w 1404160"/>
                <a:gd name="connsiteY19-1512" fmla="*/ 1133662 h 3550128"/>
                <a:gd name="connsiteX20-1513" fmla="*/ 1089718 w 1404160"/>
                <a:gd name="connsiteY20-1514" fmla="*/ 1190812 h 3550128"/>
                <a:gd name="connsiteX21-1515" fmla="*/ 880168 w 1404160"/>
                <a:gd name="connsiteY21-1516" fmla="*/ 1495612 h 3550128"/>
                <a:gd name="connsiteX22-1517" fmla="*/ 823018 w 1404160"/>
                <a:gd name="connsiteY22-1518" fmla="*/ 1857562 h 3550128"/>
                <a:gd name="connsiteX23-1519" fmla="*/ 975418 w 1404160"/>
                <a:gd name="connsiteY23-1520" fmla="*/ 2314762 h 3550128"/>
                <a:gd name="connsiteX24-1521" fmla="*/ 899218 w 1404160"/>
                <a:gd name="connsiteY24-1522" fmla="*/ 2552887 h 3550128"/>
                <a:gd name="connsiteX25-1523" fmla="*/ 1213543 w 1404160"/>
                <a:gd name="connsiteY25-1524" fmla="*/ 2495737 h 3550128"/>
                <a:gd name="connsiteX26-1525" fmla="*/ 1404043 w 1404160"/>
                <a:gd name="connsiteY26-1526" fmla="*/ 2590987 h 3550128"/>
                <a:gd name="connsiteX27-1527" fmla="*/ 1188143 w 1404160"/>
                <a:gd name="connsiteY27-1528" fmla="*/ 2552887 h 3550128"/>
                <a:gd name="connsiteX28-1529" fmla="*/ 832543 w 1404160"/>
                <a:gd name="connsiteY28-1530" fmla="*/ 2695762 h 3550128"/>
                <a:gd name="connsiteX29-1531" fmla="*/ 689668 w 1404160"/>
                <a:gd name="connsiteY29-1532" fmla="*/ 3048187 h 3550128"/>
                <a:gd name="connsiteX30-1533" fmla="*/ 918268 w 1404160"/>
                <a:gd name="connsiteY30-1534" fmla="*/ 3381562 h 3550128"/>
                <a:gd name="connsiteX31-1535" fmla="*/ 1016693 w 1404160"/>
                <a:gd name="connsiteY31-1536" fmla="*/ 3543487 h 3550128"/>
                <a:gd name="connsiteX0-1537" fmla="*/ 1016693 w 1404160"/>
                <a:gd name="connsiteY0-1538" fmla="*/ 3543487 h 3550128"/>
                <a:gd name="connsiteX1-1539" fmla="*/ 591243 w 1404160"/>
                <a:gd name="connsiteY1-1540" fmla="*/ 3549837 h 3550128"/>
                <a:gd name="connsiteX2-1541" fmla="*/ 394393 w 1404160"/>
                <a:gd name="connsiteY2-1542" fmla="*/ 3038662 h 3550128"/>
                <a:gd name="connsiteX3-1543" fmla="*/ 746818 w 1404160"/>
                <a:gd name="connsiteY3-1544" fmla="*/ 2343337 h 3550128"/>
                <a:gd name="connsiteX4-1545" fmla="*/ 560128 w 1404160"/>
                <a:gd name="connsiteY4-1546" fmla="*/ 1884232 h 3550128"/>
                <a:gd name="connsiteX5-1547" fmla="*/ 58 w 1404160"/>
                <a:gd name="connsiteY5-1548" fmla="*/ 1832797 h 3550128"/>
                <a:gd name="connsiteX6-1549" fmla="*/ 394393 w 1404160"/>
                <a:gd name="connsiteY6-1550" fmla="*/ 1705162 h 3550128"/>
                <a:gd name="connsiteX7-1551" fmla="*/ 642043 w 1404160"/>
                <a:gd name="connsiteY7-1552" fmla="*/ 1838512 h 3550128"/>
                <a:gd name="connsiteX8-1553" fmla="*/ 689668 w 1404160"/>
                <a:gd name="connsiteY8-1554" fmla="*/ 1609912 h 3550128"/>
                <a:gd name="connsiteX9-1555" fmla="*/ 823018 w 1404160"/>
                <a:gd name="connsiteY9-1556" fmla="*/ 1295587 h 3550128"/>
                <a:gd name="connsiteX10-1557" fmla="*/ 765868 w 1404160"/>
                <a:gd name="connsiteY10-1558" fmla="*/ 771712 h 3550128"/>
                <a:gd name="connsiteX11-1559" fmla="*/ 537268 w 1404160"/>
                <a:gd name="connsiteY11-1560" fmla="*/ 628837 h 3550128"/>
                <a:gd name="connsiteX12-1561" fmla="*/ 689668 w 1404160"/>
                <a:gd name="connsiteY12-1562" fmla="*/ 628837 h 3550128"/>
                <a:gd name="connsiteX13-1563" fmla="*/ 765868 w 1404160"/>
                <a:gd name="connsiteY13-1564" fmla="*/ 714562 h 3550128"/>
                <a:gd name="connsiteX14-1565" fmla="*/ 870643 w 1404160"/>
                <a:gd name="connsiteY14-1566" fmla="*/ 187 h 3550128"/>
                <a:gd name="connsiteX15-1567" fmla="*/ 832543 w 1404160"/>
                <a:gd name="connsiteY15-1568" fmla="*/ 647887 h 3550128"/>
                <a:gd name="connsiteX16-1569" fmla="*/ 908743 w 1404160"/>
                <a:gd name="connsiteY16-1570" fmla="*/ 1038412 h 3550128"/>
                <a:gd name="connsiteX17-1571" fmla="*/ 937318 w 1404160"/>
                <a:gd name="connsiteY17-1572" fmla="*/ 1286062 h 3550128"/>
                <a:gd name="connsiteX18-1573" fmla="*/ 1108768 w 1404160"/>
                <a:gd name="connsiteY18-1574" fmla="*/ 1152712 h 3550128"/>
                <a:gd name="connsiteX19-1575" fmla="*/ 1337368 w 1404160"/>
                <a:gd name="connsiteY19-1576" fmla="*/ 1133662 h 3550128"/>
                <a:gd name="connsiteX20-1577" fmla="*/ 1089718 w 1404160"/>
                <a:gd name="connsiteY20-1578" fmla="*/ 1190812 h 3550128"/>
                <a:gd name="connsiteX21-1579" fmla="*/ 880168 w 1404160"/>
                <a:gd name="connsiteY21-1580" fmla="*/ 1495612 h 3550128"/>
                <a:gd name="connsiteX22-1581" fmla="*/ 823018 w 1404160"/>
                <a:gd name="connsiteY22-1582" fmla="*/ 1857562 h 3550128"/>
                <a:gd name="connsiteX23-1583" fmla="*/ 975418 w 1404160"/>
                <a:gd name="connsiteY23-1584" fmla="*/ 2314762 h 3550128"/>
                <a:gd name="connsiteX24-1585" fmla="*/ 899218 w 1404160"/>
                <a:gd name="connsiteY24-1586" fmla="*/ 2552887 h 3550128"/>
                <a:gd name="connsiteX25-1587" fmla="*/ 1213543 w 1404160"/>
                <a:gd name="connsiteY25-1588" fmla="*/ 2495737 h 3550128"/>
                <a:gd name="connsiteX26-1589" fmla="*/ 1404043 w 1404160"/>
                <a:gd name="connsiteY26-1590" fmla="*/ 2590987 h 3550128"/>
                <a:gd name="connsiteX27-1591" fmla="*/ 1188143 w 1404160"/>
                <a:gd name="connsiteY27-1592" fmla="*/ 2552887 h 3550128"/>
                <a:gd name="connsiteX28-1593" fmla="*/ 832543 w 1404160"/>
                <a:gd name="connsiteY28-1594" fmla="*/ 2695762 h 3550128"/>
                <a:gd name="connsiteX29-1595" fmla="*/ 689668 w 1404160"/>
                <a:gd name="connsiteY29-1596" fmla="*/ 3048187 h 3550128"/>
                <a:gd name="connsiteX30-1597" fmla="*/ 918268 w 1404160"/>
                <a:gd name="connsiteY30-1598" fmla="*/ 3381562 h 3550128"/>
                <a:gd name="connsiteX31-1599" fmla="*/ 1016693 w 1404160"/>
                <a:gd name="connsiteY31-1600" fmla="*/ 3543487 h 3550128"/>
                <a:gd name="connsiteX0-1601" fmla="*/ 1016693 w 1423196"/>
                <a:gd name="connsiteY0-1602" fmla="*/ 3543487 h 3550128"/>
                <a:gd name="connsiteX1-1603" fmla="*/ 591243 w 1423196"/>
                <a:gd name="connsiteY1-1604" fmla="*/ 3549837 h 3550128"/>
                <a:gd name="connsiteX2-1605" fmla="*/ 394393 w 1423196"/>
                <a:gd name="connsiteY2-1606" fmla="*/ 3038662 h 3550128"/>
                <a:gd name="connsiteX3-1607" fmla="*/ 746818 w 1423196"/>
                <a:gd name="connsiteY3-1608" fmla="*/ 2343337 h 3550128"/>
                <a:gd name="connsiteX4-1609" fmla="*/ 560128 w 1423196"/>
                <a:gd name="connsiteY4-1610" fmla="*/ 1884232 h 3550128"/>
                <a:gd name="connsiteX5-1611" fmla="*/ 58 w 1423196"/>
                <a:gd name="connsiteY5-1612" fmla="*/ 1832797 h 3550128"/>
                <a:gd name="connsiteX6-1613" fmla="*/ 394393 w 1423196"/>
                <a:gd name="connsiteY6-1614" fmla="*/ 1705162 h 3550128"/>
                <a:gd name="connsiteX7-1615" fmla="*/ 642043 w 1423196"/>
                <a:gd name="connsiteY7-1616" fmla="*/ 1838512 h 3550128"/>
                <a:gd name="connsiteX8-1617" fmla="*/ 689668 w 1423196"/>
                <a:gd name="connsiteY8-1618" fmla="*/ 1609912 h 3550128"/>
                <a:gd name="connsiteX9-1619" fmla="*/ 823018 w 1423196"/>
                <a:gd name="connsiteY9-1620" fmla="*/ 1295587 h 3550128"/>
                <a:gd name="connsiteX10-1621" fmla="*/ 765868 w 1423196"/>
                <a:gd name="connsiteY10-1622" fmla="*/ 771712 h 3550128"/>
                <a:gd name="connsiteX11-1623" fmla="*/ 537268 w 1423196"/>
                <a:gd name="connsiteY11-1624" fmla="*/ 628837 h 3550128"/>
                <a:gd name="connsiteX12-1625" fmla="*/ 689668 w 1423196"/>
                <a:gd name="connsiteY12-1626" fmla="*/ 628837 h 3550128"/>
                <a:gd name="connsiteX13-1627" fmla="*/ 765868 w 1423196"/>
                <a:gd name="connsiteY13-1628" fmla="*/ 714562 h 3550128"/>
                <a:gd name="connsiteX14-1629" fmla="*/ 870643 w 1423196"/>
                <a:gd name="connsiteY14-1630" fmla="*/ 187 h 3550128"/>
                <a:gd name="connsiteX15-1631" fmla="*/ 832543 w 1423196"/>
                <a:gd name="connsiteY15-1632" fmla="*/ 647887 h 3550128"/>
                <a:gd name="connsiteX16-1633" fmla="*/ 908743 w 1423196"/>
                <a:gd name="connsiteY16-1634" fmla="*/ 1038412 h 3550128"/>
                <a:gd name="connsiteX17-1635" fmla="*/ 937318 w 1423196"/>
                <a:gd name="connsiteY17-1636" fmla="*/ 1286062 h 3550128"/>
                <a:gd name="connsiteX18-1637" fmla="*/ 1108768 w 1423196"/>
                <a:gd name="connsiteY18-1638" fmla="*/ 1152712 h 3550128"/>
                <a:gd name="connsiteX19-1639" fmla="*/ 1337368 w 1423196"/>
                <a:gd name="connsiteY19-1640" fmla="*/ 1133662 h 3550128"/>
                <a:gd name="connsiteX20-1641" fmla="*/ 1089718 w 1423196"/>
                <a:gd name="connsiteY20-1642" fmla="*/ 1190812 h 3550128"/>
                <a:gd name="connsiteX21-1643" fmla="*/ 880168 w 1423196"/>
                <a:gd name="connsiteY21-1644" fmla="*/ 1495612 h 3550128"/>
                <a:gd name="connsiteX22-1645" fmla="*/ 823018 w 1423196"/>
                <a:gd name="connsiteY22-1646" fmla="*/ 1857562 h 3550128"/>
                <a:gd name="connsiteX23-1647" fmla="*/ 975418 w 1423196"/>
                <a:gd name="connsiteY23-1648" fmla="*/ 2314762 h 3550128"/>
                <a:gd name="connsiteX24-1649" fmla="*/ 899218 w 1423196"/>
                <a:gd name="connsiteY24-1650" fmla="*/ 2552887 h 3550128"/>
                <a:gd name="connsiteX25-1651" fmla="*/ 1213543 w 1423196"/>
                <a:gd name="connsiteY25-1652" fmla="*/ 2495737 h 3550128"/>
                <a:gd name="connsiteX26-1653" fmla="*/ 1423093 w 1423196"/>
                <a:gd name="connsiteY26-1654" fmla="*/ 2612418 h 3550128"/>
                <a:gd name="connsiteX27-1655" fmla="*/ 1188143 w 1423196"/>
                <a:gd name="connsiteY27-1656" fmla="*/ 2552887 h 3550128"/>
                <a:gd name="connsiteX28-1657" fmla="*/ 832543 w 1423196"/>
                <a:gd name="connsiteY28-1658" fmla="*/ 2695762 h 3550128"/>
                <a:gd name="connsiteX29-1659" fmla="*/ 689668 w 1423196"/>
                <a:gd name="connsiteY29-1660" fmla="*/ 3048187 h 3550128"/>
                <a:gd name="connsiteX30-1661" fmla="*/ 918268 w 1423196"/>
                <a:gd name="connsiteY30-1662" fmla="*/ 3381562 h 3550128"/>
                <a:gd name="connsiteX31-1663" fmla="*/ 1016693 w 1423196"/>
                <a:gd name="connsiteY31-1664" fmla="*/ 3543487 h 3550128"/>
                <a:gd name="connsiteX0-1665" fmla="*/ 1016693 w 1420817"/>
                <a:gd name="connsiteY0-1666" fmla="*/ 3543487 h 3550128"/>
                <a:gd name="connsiteX1-1667" fmla="*/ 591243 w 1420817"/>
                <a:gd name="connsiteY1-1668" fmla="*/ 3549837 h 3550128"/>
                <a:gd name="connsiteX2-1669" fmla="*/ 394393 w 1420817"/>
                <a:gd name="connsiteY2-1670" fmla="*/ 3038662 h 3550128"/>
                <a:gd name="connsiteX3-1671" fmla="*/ 746818 w 1420817"/>
                <a:gd name="connsiteY3-1672" fmla="*/ 2343337 h 3550128"/>
                <a:gd name="connsiteX4-1673" fmla="*/ 560128 w 1420817"/>
                <a:gd name="connsiteY4-1674" fmla="*/ 1884232 h 3550128"/>
                <a:gd name="connsiteX5-1675" fmla="*/ 58 w 1420817"/>
                <a:gd name="connsiteY5-1676" fmla="*/ 1832797 h 3550128"/>
                <a:gd name="connsiteX6-1677" fmla="*/ 394393 w 1420817"/>
                <a:gd name="connsiteY6-1678" fmla="*/ 1705162 h 3550128"/>
                <a:gd name="connsiteX7-1679" fmla="*/ 642043 w 1420817"/>
                <a:gd name="connsiteY7-1680" fmla="*/ 1838512 h 3550128"/>
                <a:gd name="connsiteX8-1681" fmla="*/ 689668 w 1420817"/>
                <a:gd name="connsiteY8-1682" fmla="*/ 1609912 h 3550128"/>
                <a:gd name="connsiteX9-1683" fmla="*/ 823018 w 1420817"/>
                <a:gd name="connsiteY9-1684" fmla="*/ 1295587 h 3550128"/>
                <a:gd name="connsiteX10-1685" fmla="*/ 765868 w 1420817"/>
                <a:gd name="connsiteY10-1686" fmla="*/ 771712 h 3550128"/>
                <a:gd name="connsiteX11-1687" fmla="*/ 537268 w 1420817"/>
                <a:gd name="connsiteY11-1688" fmla="*/ 628837 h 3550128"/>
                <a:gd name="connsiteX12-1689" fmla="*/ 689668 w 1420817"/>
                <a:gd name="connsiteY12-1690" fmla="*/ 628837 h 3550128"/>
                <a:gd name="connsiteX13-1691" fmla="*/ 765868 w 1420817"/>
                <a:gd name="connsiteY13-1692" fmla="*/ 714562 h 3550128"/>
                <a:gd name="connsiteX14-1693" fmla="*/ 870643 w 1420817"/>
                <a:gd name="connsiteY14-1694" fmla="*/ 187 h 3550128"/>
                <a:gd name="connsiteX15-1695" fmla="*/ 832543 w 1420817"/>
                <a:gd name="connsiteY15-1696" fmla="*/ 647887 h 3550128"/>
                <a:gd name="connsiteX16-1697" fmla="*/ 908743 w 1420817"/>
                <a:gd name="connsiteY16-1698" fmla="*/ 1038412 h 3550128"/>
                <a:gd name="connsiteX17-1699" fmla="*/ 937318 w 1420817"/>
                <a:gd name="connsiteY17-1700" fmla="*/ 1286062 h 3550128"/>
                <a:gd name="connsiteX18-1701" fmla="*/ 1108768 w 1420817"/>
                <a:gd name="connsiteY18-1702" fmla="*/ 1152712 h 3550128"/>
                <a:gd name="connsiteX19-1703" fmla="*/ 1337368 w 1420817"/>
                <a:gd name="connsiteY19-1704" fmla="*/ 1133662 h 3550128"/>
                <a:gd name="connsiteX20-1705" fmla="*/ 1089718 w 1420817"/>
                <a:gd name="connsiteY20-1706" fmla="*/ 1190812 h 3550128"/>
                <a:gd name="connsiteX21-1707" fmla="*/ 880168 w 1420817"/>
                <a:gd name="connsiteY21-1708" fmla="*/ 1495612 h 3550128"/>
                <a:gd name="connsiteX22-1709" fmla="*/ 823018 w 1420817"/>
                <a:gd name="connsiteY22-1710" fmla="*/ 1857562 h 3550128"/>
                <a:gd name="connsiteX23-1711" fmla="*/ 975418 w 1420817"/>
                <a:gd name="connsiteY23-1712" fmla="*/ 2314762 h 3550128"/>
                <a:gd name="connsiteX24-1713" fmla="*/ 899218 w 1420817"/>
                <a:gd name="connsiteY24-1714" fmla="*/ 2552887 h 3550128"/>
                <a:gd name="connsiteX25-1715" fmla="*/ 1213543 w 1420817"/>
                <a:gd name="connsiteY25-1716" fmla="*/ 2495737 h 3550128"/>
                <a:gd name="connsiteX26-1717" fmla="*/ 1420712 w 1420817"/>
                <a:gd name="connsiteY26-1718" fmla="*/ 2583843 h 3550128"/>
                <a:gd name="connsiteX27-1719" fmla="*/ 1188143 w 1420817"/>
                <a:gd name="connsiteY27-1720" fmla="*/ 2552887 h 3550128"/>
                <a:gd name="connsiteX28-1721" fmla="*/ 832543 w 1420817"/>
                <a:gd name="connsiteY28-1722" fmla="*/ 2695762 h 3550128"/>
                <a:gd name="connsiteX29-1723" fmla="*/ 689668 w 1420817"/>
                <a:gd name="connsiteY29-1724" fmla="*/ 3048187 h 3550128"/>
                <a:gd name="connsiteX30-1725" fmla="*/ 918268 w 1420817"/>
                <a:gd name="connsiteY30-1726" fmla="*/ 3381562 h 3550128"/>
                <a:gd name="connsiteX31-1727" fmla="*/ 1016693 w 1420817"/>
                <a:gd name="connsiteY31-1728" fmla="*/ 3543487 h 3550128"/>
                <a:gd name="connsiteX0-1729" fmla="*/ 1016693 w 1420960"/>
                <a:gd name="connsiteY0-1730" fmla="*/ 3543487 h 3550128"/>
                <a:gd name="connsiteX1-1731" fmla="*/ 591243 w 1420960"/>
                <a:gd name="connsiteY1-1732" fmla="*/ 3549837 h 3550128"/>
                <a:gd name="connsiteX2-1733" fmla="*/ 394393 w 1420960"/>
                <a:gd name="connsiteY2-1734" fmla="*/ 3038662 h 3550128"/>
                <a:gd name="connsiteX3-1735" fmla="*/ 746818 w 1420960"/>
                <a:gd name="connsiteY3-1736" fmla="*/ 2343337 h 3550128"/>
                <a:gd name="connsiteX4-1737" fmla="*/ 560128 w 1420960"/>
                <a:gd name="connsiteY4-1738" fmla="*/ 1884232 h 3550128"/>
                <a:gd name="connsiteX5-1739" fmla="*/ 58 w 1420960"/>
                <a:gd name="connsiteY5-1740" fmla="*/ 1832797 h 3550128"/>
                <a:gd name="connsiteX6-1741" fmla="*/ 394393 w 1420960"/>
                <a:gd name="connsiteY6-1742" fmla="*/ 1705162 h 3550128"/>
                <a:gd name="connsiteX7-1743" fmla="*/ 642043 w 1420960"/>
                <a:gd name="connsiteY7-1744" fmla="*/ 1838512 h 3550128"/>
                <a:gd name="connsiteX8-1745" fmla="*/ 689668 w 1420960"/>
                <a:gd name="connsiteY8-1746" fmla="*/ 1609912 h 3550128"/>
                <a:gd name="connsiteX9-1747" fmla="*/ 823018 w 1420960"/>
                <a:gd name="connsiteY9-1748" fmla="*/ 1295587 h 3550128"/>
                <a:gd name="connsiteX10-1749" fmla="*/ 765868 w 1420960"/>
                <a:gd name="connsiteY10-1750" fmla="*/ 771712 h 3550128"/>
                <a:gd name="connsiteX11-1751" fmla="*/ 537268 w 1420960"/>
                <a:gd name="connsiteY11-1752" fmla="*/ 628837 h 3550128"/>
                <a:gd name="connsiteX12-1753" fmla="*/ 689668 w 1420960"/>
                <a:gd name="connsiteY12-1754" fmla="*/ 628837 h 3550128"/>
                <a:gd name="connsiteX13-1755" fmla="*/ 765868 w 1420960"/>
                <a:gd name="connsiteY13-1756" fmla="*/ 714562 h 3550128"/>
                <a:gd name="connsiteX14-1757" fmla="*/ 870643 w 1420960"/>
                <a:gd name="connsiteY14-1758" fmla="*/ 187 h 3550128"/>
                <a:gd name="connsiteX15-1759" fmla="*/ 832543 w 1420960"/>
                <a:gd name="connsiteY15-1760" fmla="*/ 647887 h 3550128"/>
                <a:gd name="connsiteX16-1761" fmla="*/ 908743 w 1420960"/>
                <a:gd name="connsiteY16-1762" fmla="*/ 1038412 h 3550128"/>
                <a:gd name="connsiteX17-1763" fmla="*/ 937318 w 1420960"/>
                <a:gd name="connsiteY17-1764" fmla="*/ 1286062 h 3550128"/>
                <a:gd name="connsiteX18-1765" fmla="*/ 1108768 w 1420960"/>
                <a:gd name="connsiteY18-1766" fmla="*/ 1152712 h 3550128"/>
                <a:gd name="connsiteX19-1767" fmla="*/ 1337368 w 1420960"/>
                <a:gd name="connsiteY19-1768" fmla="*/ 1133662 h 3550128"/>
                <a:gd name="connsiteX20-1769" fmla="*/ 1089718 w 1420960"/>
                <a:gd name="connsiteY20-1770" fmla="*/ 1190812 h 3550128"/>
                <a:gd name="connsiteX21-1771" fmla="*/ 880168 w 1420960"/>
                <a:gd name="connsiteY21-1772" fmla="*/ 1495612 h 3550128"/>
                <a:gd name="connsiteX22-1773" fmla="*/ 823018 w 1420960"/>
                <a:gd name="connsiteY22-1774" fmla="*/ 1857562 h 3550128"/>
                <a:gd name="connsiteX23-1775" fmla="*/ 975418 w 1420960"/>
                <a:gd name="connsiteY23-1776" fmla="*/ 2314762 h 3550128"/>
                <a:gd name="connsiteX24-1777" fmla="*/ 899218 w 1420960"/>
                <a:gd name="connsiteY24-1778" fmla="*/ 2552887 h 3550128"/>
                <a:gd name="connsiteX25-1779" fmla="*/ 1213543 w 1420960"/>
                <a:gd name="connsiteY25-1780" fmla="*/ 2495737 h 3550128"/>
                <a:gd name="connsiteX26-1781" fmla="*/ 1420712 w 1420960"/>
                <a:gd name="connsiteY26-1782" fmla="*/ 2583843 h 3550128"/>
                <a:gd name="connsiteX27-1783" fmla="*/ 1188143 w 1420960"/>
                <a:gd name="connsiteY27-1784" fmla="*/ 2552887 h 3550128"/>
                <a:gd name="connsiteX28-1785" fmla="*/ 832543 w 1420960"/>
                <a:gd name="connsiteY28-1786" fmla="*/ 2695762 h 3550128"/>
                <a:gd name="connsiteX29-1787" fmla="*/ 689668 w 1420960"/>
                <a:gd name="connsiteY29-1788" fmla="*/ 3048187 h 3550128"/>
                <a:gd name="connsiteX30-1789" fmla="*/ 918268 w 1420960"/>
                <a:gd name="connsiteY30-1790" fmla="*/ 3381562 h 3550128"/>
                <a:gd name="connsiteX31-1791" fmla="*/ 1016693 w 1420960"/>
                <a:gd name="connsiteY31-1792" fmla="*/ 3543487 h 3550128"/>
                <a:gd name="connsiteX0-1793" fmla="*/ 1016693 w 1432703"/>
                <a:gd name="connsiteY0-1794" fmla="*/ 3543487 h 3550128"/>
                <a:gd name="connsiteX1-1795" fmla="*/ 591243 w 1432703"/>
                <a:gd name="connsiteY1-1796" fmla="*/ 3549837 h 3550128"/>
                <a:gd name="connsiteX2-1797" fmla="*/ 394393 w 1432703"/>
                <a:gd name="connsiteY2-1798" fmla="*/ 3038662 h 3550128"/>
                <a:gd name="connsiteX3-1799" fmla="*/ 746818 w 1432703"/>
                <a:gd name="connsiteY3-1800" fmla="*/ 2343337 h 3550128"/>
                <a:gd name="connsiteX4-1801" fmla="*/ 560128 w 1432703"/>
                <a:gd name="connsiteY4-1802" fmla="*/ 1884232 h 3550128"/>
                <a:gd name="connsiteX5-1803" fmla="*/ 58 w 1432703"/>
                <a:gd name="connsiteY5-1804" fmla="*/ 1832797 h 3550128"/>
                <a:gd name="connsiteX6-1805" fmla="*/ 394393 w 1432703"/>
                <a:gd name="connsiteY6-1806" fmla="*/ 1705162 h 3550128"/>
                <a:gd name="connsiteX7-1807" fmla="*/ 642043 w 1432703"/>
                <a:gd name="connsiteY7-1808" fmla="*/ 1838512 h 3550128"/>
                <a:gd name="connsiteX8-1809" fmla="*/ 689668 w 1432703"/>
                <a:gd name="connsiteY8-1810" fmla="*/ 1609912 h 3550128"/>
                <a:gd name="connsiteX9-1811" fmla="*/ 823018 w 1432703"/>
                <a:gd name="connsiteY9-1812" fmla="*/ 1295587 h 3550128"/>
                <a:gd name="connsiteX10-1813" fmla="*/ 765868 w 1432703"/>
                <a:gd name="connsiteY10-1814" fmla="*/ 771712 h 3550128"/>
                <a:gd name="connsiteX11-1815" fmla="*/ 537268 w 1432703"/>
                <a:gd name="connsiteY11-1816" fmla="*/ 628837 h 3550128"/>
                <a:gd name="connsiteX12-1817" fmla="*/ 689668 w 1432703"/>
                <a:gd name="connsiteY12-1818" fmla="*/ 628837 h 3550128"/>
                <a:gd name="connsiteX13-1819" fmla="*/ 765868 w 1432703"/>
                <a:gd name="connsiteY13-1820" fmla="*/ 714562 h 3550128"/>
                <a:gd name="connsiteX14-1821" fmla="*/ 870643 w 1432703"/>
                <a:gd name="connsiteY14-1822" fmla="*/ 187 h 3550128"/>
                <a:gd name="connsiteX15-1823" fmla="*/ 832543 w 1432703"/>
                <a:gd name="connsiteY15-1824" fmla="*/ 647887 h 3550128"/>
                <a:gd name="connsiteX16-1825" fmla="*/ 908743 w 1432703"/>
                <a:gd name="connsiteY16-1826" fmla="*/ 1038412 h 3550128"/>
                <a:gd name="connsiteX17-1827" fmla="*/ 937318 w 1432703"/>
                <a:gd name="connsiteY17-1828" fmla="*/ 1286062 h 3550128"/>
                <a:gd name="connsiteX18-1829" fmla="*/ 1108768 w 1432703"/>
                <a:gd name="connsiteY18-1830" fmla="*/ 1152712 h 3550128"/>
                <a:gd name="connsiteX19-1831" fmla="*/ 1337368 w 1432703"/>
                <a:gd name="connsiteY19-1832" fmla="*/ 1133662 h 3550128"/>
                <a:gd name="connsiteX20-1833" fmla="*/ 1089718 w 1432703"/>
                <a:gd name="connsiteY20-1834" fmla="*/ 1190812 h 3550128"/>
                <a:gd name="connsiteX21-1835" fmla="*/ 880168 w 1432703"/>
                <a:gd name="connsiteY21-1836" fmla="*/ 1495612 h 3550128"/>
                <a:gd name="connsiteX22-1837" fmla="*/ 823018 w 1432703"/>
                <a:gd name="connsiteY22-1838" fmla="*/ 1857562 h 3550128"/>
                <a:gd name="connsiteX23-1839" fmla="*/ 975418 w 1432703"/>
                <a:gd name="connsiteY23-1840" fmla="*/ 2314762 h 3550128"/>
                <a:gd name="connsiteX24-1841" fmla="*/ 899218 w 1432703"/>
                <a:gd name="connsiteY24-1842" fmla="*/ 2552887 h 3550128"/>
                <a:gd name="connsiteX25-1843" fmla="*/ 1213543 w 1432703"/>
                <a:gd name="connsiteY25-1844" fmla="*/ 2495737 h 3550128"/>
                <a:gd name="connsiteX26-1845" fmla="*/ 1420712 w 1432703"/>
                <a:gd name="connsiteY26-1846" fmla="*/ 2583843 h 3550128"/>
                <a:gd name="connsiteX27-1847" fmla="*/ 1188143 w 1432703"/>
                <a:gd name="connsiteY27-1848" fmla="*/ 2552887 h 3550128"/>
                <a:gd name="connsiteX28-1849" fmla="*/ 832543 w 1432703"/>
                <a:gd name="connsiteY28-1850" fmla="*/ 2695762 h 3550128"/>
                <a:gd name="connsiteX29-1851" fmla="*/ 689668 w 1432703"/>
                <a:gd name="connsiteY29-1852" fmla="*/ 3048187 h 3550128"/>
                <a:gd name="connsiteX30-1853" fmla="*/ 918268 w 1432703"/>
                <a:gd name="connsiteY30-1854" fmla="*/ 3381562 h 3550128"/>
                <a:gd name="connsiteX31-1855" fmla="*/ 1016693 w 1432703"/>
                <a:gd name="connsiteY31-1856" fmla="*/ 3543487 h 3550128"/>
                <a:gd name="connsiteX0-1857" fmla="*/ 1016693 w 1420712"/>
                <a:gd name="connsiteY0-1858" fmla="*/ 3543487 h 3550128"/>
                <a:gd name="connsiteX1-1859" fmla="*/ 591243 w 1420712"/>
                <a:gd name="connsiteY1-1860" fmla="*/ 3549837 h 3550128"/>
                <a:gd name="connsiteX2-1861" fmla="*/ 394393 w 1420712"/>
                <a:gd name="connsiteY2-1862" fmla="*/ 3038662 h 3550128"/>
                <a:gd name="connsiteX3-1863" fmla="*/ 746818 w 1420712"/>
                <a:gd name="connsiteY3-1864" fmla="*/ 2343337 h 3550128"/>
                <a:gd name="connsiteX4-1865" fmla="*/ 560128 w 1420712"/>
                <a:gd name="connsiteY4-1866" fmla="*/ 1884232 h 3550128"/>
                <a:gd name="connsiteX5-1867" fmla="*/ 58 w 1420712"/>
                <a:gd name="connsiteY5-1868" fmla="*/ 1832797 h 3550128"/>
                <a:gd name="connsiteX6-1869" fmla="*/ 394393 w 1420712"/>
                <a:gd name="connsiteY6-1870" fmla="*/ 1705162 h 3550128"/>
                <a:gd name="connsiteX7-1871" fmla="*/ 642043 w 1420712"/>
                <a:gd name="connsiteY7-1872" fmla="*/ 1838512 h 3550128"/>
                <a:gd name="connsiteX8-1873" fmla="*/ 689668 w 1420712"/>
                <a:gd name="connsiteY8-1874" fmla="*/ 1609912 h 3550128"/>
                <a:gd name="connsiteX9-1875" fmla="*/ 823018 w 1420712"/>
                <a:gd name="connsiteY9-1876" fmla="*/ 1295587 h 3550128"/>
                <a:gd name="connsiteX10-1877" fmla="*/ 765868 w 1420712"/>
                <a:gd name="connsiteY10-1878" fmla="*/ 771712 h 3550128"/>
                <a:gd name="connsiteX11-1879" fmla="*/ 537268 w 1420712"/>
                <a:gd name="connsiteY11-1880" fmla="*/ 628837 h 3550128"/>
                <a:gd name="connsiteX12-1881" fmla="*/ 689668 w 1420712"/>
                <a:gd name="connsiteY12-1882" fmla="*/ 628837 h 3550128"/>
                <a:gd name="connsiteX13-1883" fmla="*/ 765868 w 1420712"/>
                <a:gd name="connsiteY13-1884" fmla="*/ 714562 h 3550128"/>
                <a:gd name="connsiteX14-1885" fmla="*/ 870643 w 1420712"/>
                <a:gd name="connsiteY14-1886" fmla="*/ 187 h 3550128"/>
                <a:gd name="connsiteX15-1887" fmla="*/ 832543 w 1420712"/>
                <a:gd name="connsiteY15-1888" fmla="*/ 647887 h 3550128"/>
                <a:gd name="connsiteX16-1889" fmla="*/ 908743 w 1420712"/>
                <a:gd name="connsiteY16-1890" fmla="*/ 1038412 h 3550128"/>
                <a:gd name="connsiteX17-1891" fmla="*/ 937318 w 1420712"/>
                <a:gd name="connsiteY17-1892" fmla="*/ 1286062 h 3550128"/>
                <a:gd name="connsiteX18-1893" fmla="*/ 1108768 w 1420712"/>
                <a:gd name="connsiteY18-1894" fmla="*/ 1152712 h 3550128"/>
                <a:gd name="connsiteX19-1895" fmla="*/ 1337368 w 1420712"/>
                <a:gd name="connsiteY19-1896" fmla="*/ 1133662 h 3550128"/>
                <a:gd name="connsiteX20-1897" fmla="*/ 1089718 w 1420712"/>
                <a:gd name="connsiteY20-1898" fmla="*/ 1190812 h 3550128"/>
                <a:gd name="connsiteX21-1899" fmla="*/ 880168 w 1420712"/>
                <a:gd name="connsiteY21-1900" fmla="*/ 1495612 h 3550128"/>
                <a:gd name="connsiteX22-1901" fmla="*/ 823018 w 1420712"/>
                <a:gd name="connsiteY22-1902" fmla="*/ 1857562 h 3550128"/>
                <a:gd name="connsiteX23-1903" fmla="*/ 975418 w 1420712"/>
                <a:gd name="connsiteY23-1904" fmla="*/ 2314762 h 3550128"/>
                <a:gd name="connsiteX24-1905" fmla="*/ 899218 w 1420712"/>
                <a:gd name="connsiteY24-1906" fmla="*/ 2552887 h 3550128"/>
                <a:gd name="connsiteX25-1907" fmla="*/ 1213543 w 1420712"/>
                <a:gd name="connsiteY25-1908" fmla="*/ 2495737 h 3550128"/>
                <a:gd name="connsiteX26-1909" fmla="*/ 1420712 w 1420712"/>
                <a:gd name="connsiteY26-1910" fmla="*/ 2583843 h 3550128"/>
                <a:gd name="connsiteX27-1911" fmla="*/ 1188143 w 1420712"/>
                <a:gd name="connsiteY27-1912" fmla="*/ 2552887 h 3550128"/>
                <a:gd name="connsiteX28-1913" fmla="*/ 832543 w 1420712"/>
                <a:gd name="connsiteY28-1914" fmla="*/ 2695762 h 3550128"/>
                <a:gd name="connsiteX29-1915" fmla="*/ 689668 w 1420712"/>
                <a:gd name="connsiteY29-1916" fmla="*/ 3048187 h 3550128"/>
                <a:gd name="connsiteX30-1917" fmla="*/ 918268 w 1420712"/>
                <a:gd name="connsiteY30-1918" fmla="*/ 3381562 h 3550128"/>
                <a:gd name="connsiteX31-1919" fmla="*/ 1016693 w 1420712"/>
                <a:gd name="connsiteY31-1920" fmla="*/ 3543487 h 3550128"/>
                <a:gd name="connsiteX0-1921" fmla="*/ 1016693 w 1432618"/>
                <a:gd name="connsiteY0-1922" fmla="*/ 3543487 h 3550128"/>
                <a:gd name="connsiteX1-1923" fmla="*/ 591243 w 1432618"/>
                <a:gd name="connsiteY1-1924" fmla="*/ 3549837 h 3550128"/>
                <a:gd name="connsiteX2-1925" fmla="*/ 394393 w 1432618"/>
                <a:gd name="connsiteY2-1926" fmla="*/ 3038662 h 3550128"/>
                <a:gd name="connsiteX3-1927" fmla="*/ 746818 w 1432618"/>
                <a:gd name="connsiteY3-1928" fmla="*/ 2343337 h 3550128"/>
                <a:gd name="connsiteX4-1929" fmla="*/ 560128 w 1432618"/>
                <a:gd name="connsiteY4-1930" fmla="*/ 1884232 h 3550128"/>
                <a:gd name="connsiteX5-1931" fmla="*/ 58 w 1432618"/>
                <a:gd name="connsiteY5-1932" fmla="*/ 1832797 h 3550128"/>
                <a:gd name="connsiteX6-1933" fmla="*/ 394393 w 1432618"/>
                <a:gd name="connsiteY6-1934" fmla="*/ 1705162 h 3550128"/>
                <a:gd name="connsiteX7-1935" fmla="*/ 642043 w 1432618"/>
                <a:gd name="connsiteY7-1936" fmla="*/ 1838512 h 3550128"/>
                <a:gd name="connsiteX8-1937" fmla="*/ 689668 w 1432618"/>
                <a:gd name="connsiteY8-1938" fmla="*/ 1609912 h 3550128"/>
                <a:gd name="connsiteX9-1939" fmla="*/ 823018 w 1432618"/>
                <a:gd name="connsiteY9-1940" fmla="*/ 1295587 h 3550128"/>
                <a:gd name="connsiteX10-1941" fmla="*/ 765868 w 1432618"/>
                <a:gd name="connsiteY10-1942" fmla="*/ 771712 h 3550128"/>
                <a:gd name="connsiteX11-1943" fmla="*/ 537268 w 1432618"/>
                <a:gd name="connsiteY11-1944" fmla="*/ 628837 h 3550128"/>
                <a:gd name="connsiteX12-1945" fmla="*/ 689668 w 1432618"/>
                <a:gd name="connsiteY12-1946" fmla="*/ 628837 h 3550128"/>
                <a:gd name="connsiteX13-1947" fmla="*/ 765868 w 1432618"/>
                <a:gd name="connsiteY13-1948" fmla="*/ 714562 h 3550128"/>
                <a:gd name="connsiteX14-1949" fmla="*/ 870643 w 1432618"/>
                <a:gd name="connsiteY14-1950" fmla="*/ 187 h 3550128"/>
                <a:gd name="connsiteX15-1951" fmla="*/ 832543 w 1432618"/>
                <a:gd name="connsiteY15-1952" fmla="*/ 647887 h 3550128"/>
                <a:gd name="connsiteX16-1953" fmla="*/ 908743 w 1432618"/>
                <a:gd name="connsiteY16-1954" fmla="*/ 1038412 h 3550128"/>
                <a:gd name="connsiteX17-1955" fmla="*/ 937318 w 1432618"/>
                <a:gd name="connsiteY17-1956" fmla="*/ 1286062 h 3550128"/>
                <a:gd name="connsiteX18-1957" fmla="*/ 1108768 w 1432618"/>
                <a:gd name="connsiteY18-1958" fmla="*/ 1152712 h 3550128"/>
                <a:gd name="connsiteX19-1959" fmla="*/ 1337368 w 1432618"/>
                <a:gd name="connsiteY19-1960" fmla="*/ 1133662 h 3550128"/>
                <a:gd name="connsiteX20-1961" fmla="*/ 1089718 w 1432618"/>
                <a:gd name="connsiteY20-1962" fmla="*/ 1190812 h 3550128"/>
                <a:gd name="connsiteX21-1963" fmla="*/ 880168 w 1432618"/>
                <a:gd name="connsiteY21-1964" fmla="*/ 1495612 h 3550128"/>
                <a:gd name="connsiteX22-1965" fmla="*/ 823018 w 1432618"/>
                <a:gd name="connsiteY22-1966" fmla="*/ 1857562 h 3550128"/>
                <a:gd name="connsiteX23-1967" fmla="*/ 975418 w 1432618"/>
                <a:gd name="connsiteY23-1968" fmla="*/ 2314762 h 3550128"/>
                <a:gd name="connsiteX24-1969" fmla="*/ 899218 w 1432618"/>
                <a:gd name="connsiteY24-1970" fmla="*/ 2552887 h 3550128"/>
                <a:gd name="connsiteX25-1971" fmla="*/ 1213543 w 1432618"/>
                <a:gd name="connsiteY25-1972" fmla="*/ 2495737 h 3550128"/>
                <a:gd name="connsiteX26-1973" fmla="*/ 1432618 w 1432618"/>
                <a:gd name="connsiteY26-1974" fmla="*/ 2588606 h 3550128"/>
                <a:gd name="connsiteX27-1975" fmla="*/ 1188143 w 1432618"/>
                <a:gd name="connsiteY27-1976" fmla="*/ 2552887 h 3550128"/>
                <a:gd name="connsiteX28-1977" fmla="*/ 832543 w 1432618"/>
                <a:gd name="connsiteY28-1978" fmla="*/ 2695762 h 3550128"/>
                <a:gd name="connsiteX29-1979" fmla="*/ 689668 w 1432618"/>
                <a:gd name="connsiteY29-1980" fmla="*/ 3048187 h 3550128"/>
                <a:gd name="connsiteX30-1981" fmla="*/ 918268 w 1432618"/>
                <a:gd name="connsiteY30-1982" fmla="*/ 3381562 h 3550128"/>
                <a:gd name="connsiteX31-1983" fmla="*/ 1016693 w 1432618"/>
                <a:gd name="connsiteY31-1984" fmla="*/ 3543487 h 3550128"/>
                <a:gd name="connsiteX0-1985" fmla="*/ 1016693 w 1432618"/>
                <a:gd name="connsiteY0-1986" fmla="*/ 3543487 h 3550128"/>
                <a:gd name="connsiteX1-1987" fmla="*/ 591243 w 1432618"/>
                <a:gd name="connsiteY1-1988" fmla="*/ 3549837 h 3550128"/>
                <a:gd name="connsiteX2-1989" fmla="*/ 394393 w 1432618"/>
                <a:gd name="connsiteY2-1990" fmla="*/ 3038662 h 3550128"/>
                <a:gd name="connsiteX3-1991" fmla="*/ 746818 w 1432618"/>
                <a:gd name="connsiteY3-1992" fmla="*/ 2343337 h 3550128"/>
                <a:gd name="connsiteX4-1993" fmla="*/ 560128 w 1432618"/>
                <a:gd name="connsiteY4-1994" fmla="*/ 1884232 h 3550128"/>
                <a:gd name="connsiteX5-1995" fmla="*/ 58 w 1432618"/>
                <a:gd name="connsiteY5-1996" fmla="*/ 1832797 h 3550128"/>
                <a:gd name="connsiteX6-1997" fmla="*/ 394393 w 1432618"/>
                <a:gd name="connsiteY6-1998" fmla="*/ 1705162 h 3550128"/>
                <a:gd name="connsiteX7-1999" fmla="*/ 642043 w 1432618"/>
                <a:gd name="connsiteY7-2000" fmla="*/ 1838512 h 3550128"/>
                <a:gd name="connsiteX8-2001" fmla="*/ 689668 w 1432618"/>
                <a:gd name="connsiteY8-2002" fmla="*/ 1609912 h 3550128"/>
                <a:gd name="connsiteX9-2003" fmla="*/ 823018 w 1432618"/>
                <a:gd name="connsiteY9-2004" fmla="*/ 1295587 h 3550128"/>
                <a:gd name="connsiteX10-2005" fmla="*/ 765868 w 1432618"/>
                <a:gd name="connsiteY10-2006" fmla="*/ 771712 h 3550128"/>
                <a:gd name="connsiteX11-2007" fmla="*/ 537268 w 1432618"/>
                <a:gd name="connsiteY11-2008" fmla="*/ 628837 h 3550128"/>
                <a:gd name="connsiteX12-2009" fmla="*/ 689668 w 1432618"/>
                <a:gd name="connsiteY12-2010" fmla="*/ 628837 h 3550128"/>
                <a:gd name="connsiteX13-2011" fmla="*/ 765868 w 1432618"/>
                <a:gd name="connsiteY13-2012" fmla="*/ 714562 h 3550128"/>
                <a:gd name="connsiteX14-2013" fmla="*/ 870643 w 1432618"/>
                <a:gd name="connsiteY14-2014" fmla="*/ 187 h 3550128"/>
                <a:gd name="connsiteX15-2015" fmla="*/ 832543 w 1432618"/>
                <a:gd name="connsiteY15-2016" fmla="*/ 647887 h 3550128"/>
                <a:gd name="connsiteX16-2017" fmla="*/ 908743 w 1432618"/>
                <a:gd name="connsiteY16-2018" fmla="*/ 1038412 h 3550128"/>
                <a:gd name="connsiteX17-2019" fmla="*/ 937318 w 1432618"/>
                <a:gd name="connsiteY17-2020" fmla="*/ 1286062 h 3550128"/>
                <a:gd name="connsiteX18-2021" fmla="*/ 1108768 w 1432618"/>
                <a:gd name="connsiteY18-2022" fmla="*/ 1152712 h 3550128"/>
                <a:gd name="connsiteX19-2023" fmla="*/ 1337368 w 1432618"/>
                <a:gd name="connsiteY19-2024" fmla="*/ 1133662 h 3550128"/>
                <a:gd name="connsiteX20-2025" fmla="*/ 1089718 w 1432618"/>
                <a:gd name="connsiteY20-2026" fmla="*/ 1190812 h 3550128"/>
                <a:gd name="connsiteX21-2027" fmla="*/ 880168 w 1432618"/>
                <a:gd name="connsiteY21-2028" fmla="*/ 1495612 h 3550128"/>
                <a:gd name="connsiteX22-2029" fmla="*/ 823018 w 1432618"/>
                <a:gd name="connsiteY22-2030" fmla="*/ 1857562 h 3550128"/>
                <a:gd name="connsiteX23-2031" fmla="*/ 975418 w 1432618"/>
                <a:gd name="connsiteY23-2032" fmla="*/ 2314762 h 3550128"/>
                <a:gd name="connsiteX24-2033" fmla="*/ 899218 w 1432618"/>
                <a:gd name="connsiteY24-2034" fmla="*/ 2552887 h 3550128"/>
                <a:gd name="connsiteX25-2035" fmla="*/ 1213543 w 1432618"/>
                <a:gd name="connsiteY25-2036" fmla="*/ 2495737 h 3550128"/>
                <a:gd name="connsiteX26-2037" fmla="*/ 1432618 w 1432618"/>
                <a:gd name="connsiteY26-2038" fmla="*/ 2588606 h 3550128"/>
                <a:gd name="connsiteX27-2039" fmla="*/ 1188143 w 1432618"/>
                <a:gd name="connsiteY27-2040" fmla="*/ 2552887 h 3550128"/>
                <a:gd name="connsiteX28-2041" fmla="*/ 832543 w 1432618"/>
                <a:gd name="connsiteY28-2042" fmla="*/ 2695762 h 3550128"/>
                <a:gd name="connsiteX29-2043" fmla="*/ 689668 w 1432618"/>
                <a:gd name="connsiteY29-2044" fmla="*/ 3048187 h 3550128"/>
                <a:gd name="connsiteX30-2045" fmla="*/ 918268 w 1432618"/>
                <a:gd name="connsiteY30-2046" fmla="*/ 3381562 h 3550128"/>
                <a:gd name="connsiteX31-2047" fmla="*/ 1016693 w 1432618"/>
                <a:gd name="connsiteY31-2048" fmla="*/ 3543487 h 3550128"/>
                <a:gd name="connsiteX0-2049" fmla="*/ 1016693 w 1432618"/>
                <a:gd name="connsiteY0-2050" fmla="*/ 3543487 h 3550128"/>
                <a:gd name="connsiteX1-2051" fmla="*/ 591243 w 1432618"/>
                <a:gd name="connsiteY1-2052" fmla="*/ 3549837 h 3550128"/>
                <a:gd name="connsiteX2-2053" fmla="*/ 394393 w 1432618"/>
                <a:gd name="connsiteY2-2054" fmla="*/ 3038662 h 3550128"/>
                <a:gd name="connsiteX3-2055" fmla="*/ 746818 w 1432618"/>
                <a:gd name="connsiteY3-2056" fmla="*/ 2343337 h 3550128"/>
                <a:gd name="connsiteX4-2057" fmla="*/ 560128 w 1432618"/>
                <a:gd name="connsiteY4-2058" fmla="*/ 1884232 h 3550128"/>
                <a:gd name="connsiteX5-2059" fmla="*/ 58 w 1432618"/>
                <a:gd name="connsiteY5-2060" fmla="*/ 1832797 h 3550128"/>
                <a:gd name="connsiteX6-2061" fmla="*/ 394393 w 1432618"/>
                <a:gd name="connsiteY6-2062" fmla="*/ 1705162 h 3550128"/>
                <a:gd name="connsiteX7-2063" fmla="*/ 642043 w 1432618"/>
                <a:gd name="connsiteY7-2064" fmla="*/ 1838512 h 3550128"/>
                <a:gd name="connsiteX8-2065" fmla="*/ 689668 w 1432618"/>
                <a:gd name="connsiteY8-2066" fmla="*/ 1609912 h 3550128"/>
                <a:gd name="connsiteX9-2067" fmla="*/ 823018 w 1432618"/>
                <a:gd name="connsiteY9-2068" fmla="*/ 1295587 h 3550128"/>
                <a:gd name="connsiteX10-2069" fmla="*/ 765868 w 1432618"/>
                <a:gd name="connsiteY10-2070" fmla="*/ 771712 h 3550128"/>
                <a:gd name="connsiteX11-2071" fmla="*/ 537268 w 1432618"/>
                <a:gd name="connsiteY11-2072" fmla="*/ 628837 h 3550128"/>
                <a:gd name="connsiteX12-2073" fmla="*/ 689668 w 1432618"/>
                <a:gd name="connsiteY12-2074" fmla="*/ 628837 h 3550128"/>
                <a:gd name="connsiteX13-2075" fmla="*/ 765868 w 1432618"/>
                <a:gd name="connsiteY13-2076" fmla="*/ 714562 h 3550128"/>
                <a:gd name="connsiteX14-2077" fmla="*/ 870643 w 1432618"/>
                <a:gd name="connsiteY14-2078" fmla="*/ 187 h 3550128"/>
                <a:gd name="connsiteX15-2079" fmla="*/ 832543 w 1432618"/>
                <a:gd name="connsiteY15-2080" fmla="*/ 647887 h 3550128"/>
                <a:gd name="connsiteX16-2081" fmla="*/ 908743 w 1432618"/>
                <a:gd name="connsiteY16-2082" fmla="*/ 1038412 h 3550128"/>
                <a:gd name="connsiteX17-2083" fmla="*/ 937318 w 1432618"/>
                <a:gd name="connsiteY17-2084" fmla="*/ 1286062 h 3550128"/>
                <a:gd name="connsiteX18-2085" fmla="*/ 1108768 w 1432618"/>
                <a:gd name="connsiteY18-2086" fmla="*/ 1152712 h 3550128"/>
                <a:gd name="connsiteX19-2087" fmla="*/ 1337368 w 1432618"/>
                <a:gd name="connsiteY19-2088" fmla="*/ 1133662 h 3550128"/>
                <a:gd name="connsiteX20-2089" fmla="*/ 1089718 w 1432618"/>
                <a:gd name="connsiteY20-2090" fmla="*/ 1190812 h 3550128"/>
                <a:gd name="connsiteX21-2091" fmla="*/ 880168 w 1432618"/>
                <a:gd name="connsiteY21-2092" fmla="*/ 1495612 h 3550128"/>
                <a:gd name="connsiteX22-2093" fmla="*/ 823018 w 1432618"/>
                <a:gd name="connsiteY22-2094" fmla="*/ 1857562 h 3550128"/>
                <a:gd name="connsiteX23-2095" fmla="*/ 975418 w 1432618"/>
                <a:gd name="connsiteY23-2096" fmla="*/ 2314762 h 3550128"/>
                <a:gd name="connsiteX24-2097" fmla="*/ 899218 w 1432618"/>
                <a:gd name="connsiteY24-2098" fmla="*/ 2552887 h 3550128"/>
                <a:gd name="connsiteX25-2099" fmla="*/ 1213543 w 1432618"/>
                <a:gd name="connsiteY25-2100" fmla="*/ 2495737 h 3550128"/>
                <a:gd name="connsiteX26-2101" fmla="*/ 1432618 w 1432618"/>
                <a:gd name="connsiteY26-2102" fmla="*/ 2588606 h 3550128"/>
                <a:gd name="connsiteX27-2103" fmla="*/ 1188143 w 1432618"/>
                <a:gd name="connsiteY27-2104" fmla="*/ 2552887 h 3550128"/>
                <a:gd name="connsiteX28-2105" fmla="*/ 832543 w 1432618"/>
                <a:gd name="connsiteY28-2106" fmla="*/ 2695762 h 3550128"/>
                <a:gd name="connsiteX29-2107" fmla="*/ 689668 w 1432618"/>
                <a:gd name="connsiteY29-2108" fmla="*/ 3048187 h 3550128"/>
                <a:gd name="connsiteX30-2109" fmla="*/ 918268 w 1432618"/>
                <a:gd name="connsiteY30-2110" fmla="*/ 3381562 h 3550128"/>
                <a:gd name="connsiteX31-2111" fmla="*/ 1016693 w 1432618"/>
                <a:gd name="connsiteY31-2112" fmla="*/ 3543487 h 3550128"/>
                <a:gd name="connsiteX0-2113" fmla="*/ 1016693 w 1432618"/>
                <a:gd name="connsiteY0-2114" fmla="*/ 3543487 h 3550128"/>
                <a:gd name="connsiteX1-2115" fmla="*/ 591243 w 1432618"/>
                <a:gd name="connsiteY1-2116" fmla="*/ 3549837 h 3550128"/>
                <a:gd name="connsiteX2-2117" fmla="*/ 394393 w 1432618"/>
                <a:gd name="connsiteY2-2118" fmla="*/ 3038662 h 3550128"/>
                <a:gd name="connsiteX3-2119" fmla="*/ 746818 w 1432618"/>
                <a:gd name="connsiteY3-2120" fmla="*/ 2343337 h 3550128"/>
                <a:gd name="connsiteX4-2121" fmla="*/ 560128 w 1432618"/>
                <a:gd name="connsiteY4-2122" fmla="*/ 1884232 h 3550128"/>
                <a:gd name="connsiteX5-2123" fmla="*/ 58 w 1432618"/>
                <a:gd name="connsiteY5-2124" fmla="*/ 1832797 h 3550128"/>
                <a:gd name="connsiteX6-2125" fmla="*/ 394393 w 1432618"/>
                <a:gd name="connsiteY6-2126" fmla="*/ 1705162 h 3550128"/>
                <a:gd name="connsiteX7-2127" fmla="*/ 642043 w 1432618"/>
                <a:gd name="connsiteY7-2128" fmla="*/ 1838512 h 3550128"/>
                <a:gd name="connsiteX8-2129" fmla="*/ 689668 w 1432618"/>
                <a:gd name="connsiteY8-2130" fmla="*/ 1609912 h 3550128"/>
                <a:gd name="connsiteX9-2131" fmla="*/ 823018 w 1432618"/>
                <a:gd name="connsiteY9-2132" fmla="*/ 1295587 h 3550128"/>
                <a:gd name="connsiteX10-2133" fmla="*/ 765868 w 1432618"/>
                <a:gd name="connsiteY10-2134" fmla="*/ 771712 h 3550128"/>
                <a:gd name="connsiteX11-2135" fmla="*/ 537268 w 1432618"/>
                <a:gd name="connsiteY11-2136" fmla="*/ 628837 h 3550128"/>
                <a:gd name="connsiteX12-2137" fmla="*/ 689668 w 1432618"/>
                <a:gd name="connsiteY12-2138" fmla="*/ 628837 h 3550128"/>
                <a:gd name="connsiteX13-2139" fmla="*/ 765868 w 1432618"/>
                <a:gd name="connsiteY13-2140" fmla="*/ 714562 h 3550128"/>
                <a:gd name="connsiteX14-2141" fmla="*/ 870643 w 1432618"/>
                <a:gd name="connsiteY14-2142" fmla="*/ 187 h 3550128"/>
                <a:gd name="connsiteX15-2143" fmla="*/ 832543 w 1432618"/>
                <a:gd name="connsiteY15-2144" fmla="*/ 647887 h 3550128"/>
                <a:gd name="connsiteX16-2145" fmla="*/ 908743 w 1432618"/>
                <a:gd name="connsiteY16-2146" fmla="*/ 1038412 h 3550128"/>
                <a:gd name="connsiteX17-2147" fmla="*/ 937318 w 1432618"/>
                <a:gd name="connsiteY17-2148" fmla="*/ 1286062 h 3550128"/>
                <a:gd name="connsiteX18-2149" fmla="*/ 1108768 w 1432618"/>
                <a:gd name="connsiteY18-2150" fmla="*/ 1152712 h 3550128"/>
                <a:gd name="connsiteX19-2151" fmla="*/ 1337368 w 1432618"/>
                <a:gd name="connsiteY19-2152" fmla="*/ 1133662 h 3550128"/>
                <a:gd name="connsiteX20-2153" fmla="*/ 1089718 w 1432618"/>
                <a:gd name="connsiteY20-2154" fmla="*/ 1190812 h 3550128"/>
                <a:gd name="connsiteX21-2155" fmla="*/ 880168 w 1432618"/>
                <a:gd name="connsiteY21-2156" fmla="*/ 1495612 h 3550128"/>
                <a:gd name="connsiteX22-2157" fmla="*/ 823018 w 1432618"/>
                <a:gd name="connsiteY22-2158" fmla="*/ 1857562 h 3550128"/>
                <a:gd name="connsiteX23-2159" fmla="*/ 975418 w 1432618"/>
                <a:gd name="connsiteY23-2160" fmla="*/ 2314762 h 3550128"/>
                <a:gd name="connsiteX24-2161" fmla="*/ 899218 w 1432618"/>
                <a:gd name="connsiteY24-2162" fmla="*/ 2552887 h 3550128"/>
                <a:gd name="connsiteX25-2163" fmla="*/ 1213543 w 1432618"/>
                <a:gd name="connsiteY25-2164" fmla="*/ 2495737 h 3550128"/>
                <a:gd name="connsiteX26-2165" fmla="*/ 1432618 w 1432618"/>
                <a:gd name="connsiteY26-2166" fmla="*/ 2588606 h 3550128"/>
                <a:gd name="connsiteX27-2167" fmla="*/ 1188143 w 1432618"/>
                <a:gd name="connsiteY27-2168" fmla="*/ 2552887 h 3550128"/>
                <a:gd name="connsiteX28-2169" fmla="*/ 832543 w 1432618"/>
                <a:gd name="connsiteY28-2170" fmla="*/ 2695762 h 3550128"/>
                <a:gd name="connsiteX29-2171" fmla="*/ 689668 w 1432618"/>
                <a:gd name="connsiteY29-2172" fmla="*/ 3048187 h 3550128"/>
                <a:gd name="connsiteX30-2173" fmla="*/ 918268 w 1432618"/>
                <a:gd name="connsiteY30-2174" fmla="*/ 3381562 h 3550128"/>
                <a:gd name="connsiteX31-2175" fmla="*/ 1016693 w 1432618"/>
                <a:gd name="connsiteY31-2176" fmla="*/ 3543487 h 3550128"/>
                <a:gd name="connsiteX0-2177" fmla="*/ 1016693 w 1432618"/>
                <a:gd name="connsiteY0-2178" fmla="*/ 3543487 h 3550128"/>
                <a:gd name="connsiteX1-2179" fmla="*/ 591243 w 1432618"/>
                <a:gd name="connsiteY1-2180" fmla="*/ 3549837 h 3550128"/>
                <a:gd name="connsiteX2-2181" fmla="*/ 394393 w 1432618"/>
                <a:gd name="connsiteY2-2182" fmla="*/ 3038662 h 3550128"/>
                <a:gd name="connsiteX3-2183" fmla="*/ 746818 w 1432618"/>
                <a:gd name="connsiteY3-2184" fmla="*/ 2343337 h 3550128"/>
                <a:gd name="connsiteX4-2185" fmla="*/ 560128 w 1432618"/>
                <a:gd name="connsiteY4-2186" fmla="*/ 1884232 h 3550128"/>
                <a:gd name="connsiteX5-2187" fmla="*/ 58 w 1432618"/>
                <a:gd name="connsiteY5-2188" fmla="*/ 1832797 h 3550128"/>
                <a:gd name="connsiteX6-2189" fmla="*/ 394393 w 1432618"/>
                <a:gd name="connsiteY6-2190" fmla="*/ 1705162 h 3550128"/>
                <a:gd name="connsiteX7-2191" fmla="*/ 642043 w 1432618"/>
                <a:gd name="connsiteY7-2192" fmla="*/ 1838512 h 3550128"/>
                <a:gd name="connsiteX8-2193" fmla="*/ 689668 w 1432618"/>
                <a:gd name="connsiteY8-2194" fmla="*/ 1609912 h 3550128"/>
                <a:gd name="connsiteX9-2195" fmla="*/ 823018 w 1432618"/>
                <a:gd name="connsiteY9-2196" fmla="*/ 1295587 h 3550128"/>
                <a:gd name="connsiteX10-2197" fmla="*/ 765868 w 1432618"/>
                <a:gd name="connsiteY10-2198" fmla="*/ 771712 h 3550128"/>
                <a:gd name="connsiteX11-2199" fmla="*/ 537268 w 1432618"/>
                <a:gd name="connsiteY11-2200" fmla="*/ 628837 h 3550128"/>
                <a:gd name="connsiteX12-2201" fmla="*/ 689668 w 1432618"/>
                <a:gd name="connsiteY12-2202" fmla="*/ 628837 h 3550128"/>
                <a:gd name="connsiteX13-2203" fmla="*/ 765868 w 1432618"/>
                <a:gd name="connsiteY13-2204" fmla="*/ 714562 h 3550128"/>
                <a:gd name="connsiteX14-2205" fmla="*/ 870643 w 1432618"/>
                <a:gd name="connsiteY14-2206" fmla="*/ 187 h 3550128"/>
                <a:gd name="connsiteX15-2207" fmla="*/ 832543 w 1432618"/>
                <a:gd name="connsiteY15-2208" fmla="*/ 647887 h 3550128"/>
                <a:gd name="connsiteX16-2209" fmla="*/ 908743 w 1432618"/>
                <a:gd name="connsiteY16-2210" fmla="*/ 1038412 h 3550128"/>
                <a:gd name="connsiteX17-2211" fmla="*/ 937318 w 1432618"/>
                <a:gd name="connsiteY17-2212" fmla="*/ 1286062 h 3550128"/>
                <a:gd name="connsiteX18-2213" fmla="*/ 1108768 w 1432618"/>
                <a:gd name="connsiteY18-2214" fmla="*/ 1152712 h 3550128"/>
                <a:gd name="connsiteX19-2215" fmla="*/ 1337368 w 1432618"/>
                <a:gd name="connsiteY19-2216" fmla="*/ 1133662 h 3550128"/>
                <a:gd name="connsiteX20-2217" fmla="*/ 1089718 w 1432618"/>
                <a:gd name="connsiteY20-2218" fmla="*/ 1190812 h 3550128"/>
                <a:gd name="connsiteX21-2219" fmla="*/ 880168 w 1432618"/>
                <a:gd name="connsiteY21-2220" fmla="*/ 1495612 h 3550128"/>
                <a:gd name="connsiteX22-2221" fmla="*/ 823018 w 1432618"/>
                <a:gd name="connsiteY22-2222" fmla="*/ 1857562 h 3550128"/>
                <a:gd name="connsiteX23-2223" fmla="*/ 975418 w 1432618"/>
                <a:gd name="connsiteY23-2224" fmla="*/ 2314762 h 3550128"/>
                <a:gd name="connsiteX24-2225" fmla="*/ 899218 w 1432618"/>
                <a:gd name="connsiteY24-2226" fmla="*/ 2552887 h 3550128"/>
                <a:gd name="connsiteX25-2227" fmla="*/ 1213543 w 1432618"/>
                <a:gd name="connsiteY25-2228" fmla="*/ 2495737 h 3550128"/>
                <a:gd name="connsiteX26-2229" fmla="*/ 1432618 w 1432618"/>
                <a:gd name="connsiteY26-2230" fmla="*/ 2588606 h 3550128"/>
                <a:gd name="connsiteX27-2231" fmla="*/ 1188143 w 1432618"/>
                <a:gd name="connsiteY27-2232" fmla="*/ 2552887 h 3550128"/>
                <a:gd name="connsiteX28-2233" fmla="*/ 832543 w 1432618"/>
                <a:gd name="connsiteY28-2234" fmla="*/ 2695762 h 3550128"/>
                <a:gd name="connsiteX29-2235" fmla="*/ 689668 w 1432618"/>
                <a:gd name="connsiteY29-2236" fmla="*/ 3048187 h 3550128"/>
                <a:gd name="connsiteX30-2237" fmla="*/ 918268 w 1432618"/>
                <a:gd name="connsiteY30-2238" fmla="*/ 3381562 h 3550128"/>
                <a:gd name="connsiteX31-2239" fmla="*/ 1016693 w 1432618"/>
                <a:gd name="connsiteY31-2240" fmla="*/ 3543487 h 3550128"/>
                <a:gd name="connsiteX0-2241" fmla="*/ 1016693 w 1432618"/>
                <a:gd name="connsiteY0-2242" fmla="*/ 3543487 h 3550128"/>
                <a:gd name="connsiteX1-2243" fmla="*/ 591243 w 1432618"/>
                <a:gd name="connsiteY1-2244" fmla="*/ 3549837 h 3550128"/>
                <a:gd name="connsiteX2-2245" fmla="*/ 394393 w 1432618"/>
                <a:gd name="connsiteY2-2246" fmla="*/ 3038662 h 3550128"/>
                <a:gd name="connsiteX3-2247" fmla="*/ 746818 w 1432618"/>
                <a:gd name="connsiteY3-2248" fmla="*/ 2343337 h 3550128"/>
                <a:gd name="connsiteX4-2249" fmla="*/ 560128 w 1432618"/>
                <a:gd name="connsiteY4-2250" fmla="*/ 1884232 h 3550128"/>
                <a:gd name="connsiteX5-2251" fmla="*/ 58 w 1432618"/>
                <a:gd name="connsiteY5-2252" fmla="*/ 1832797 h 3550128"/>
                <a:gd name="connsiteX6-2253" fmla="*/ 394393 w 1432618"/>
                <a:gd name="connsiteY6-2254" fmla="*/ 1705162 h 3550128"/>
                <a:gd name="connsiteX7-2255" fmla="*/ 642043 w 1432618"/>
                <a:gd name="connsiteY7-2256" fmla="*/ 1838512 h 3550128"/>
                <a:gd name="connsiteX8-2257" fmla="*/ 689668 w 1432618"/>
                <a:gd name="connsiteY8-2258" fmla="*/ 1609912 h 3550128"/>
                <a:gd name="connsiteX9-2259" fmla="*/ 823018 w 1432618"/>
                <a:gd name="connsiteY9-2260" fmla="*/ 1295587 h 3550128"/>
                <a:gd name="connsiteX10-2261" fmla="*/ 765868 w 1432618"/>
                <a:gd name="connsiteY10-2262" fmla="*/ 771712 h 3550128"/>
                <a:gd name="connsiteX11-2263" fmla="*/ 537268 w 1432618"/>
                <a:gd name="connsiteY11-2264" fmla="*/ 628837 h 3550128"/>
                <a:gd name="connsiteX12-2265" fmla="*/ 689668 w 1432618"/>
                <a:gd name="connsiteY12-2266" fmla="*/ 628837 h 3550128"/>
                <a:gd name="connsiteX13-2267" fmla="*/ 765868 w 1432618"/>
                <a:gd name="connsiteY13-2268" fmla="*/ 714562 h 3550128"/>
                <a:gd name="connsiteX14-2269" fmla="*/ 870643 w 1432618"/>
                <a:gd name="connsiteY14-2270" fmla="*/ 187 h 3550128"/>
                <a:gd name="connsiteX15-2271" fmla="*/ 832543 w 1432618"/>
                <a:gd name="connsiteY15-2272" fmla="*/ 647887 h 3550128"/>
                <a:gd name="connsiteX16-2273" fmla="*/ 908743 w 1432618"/>
                <a:gd name="connsiteY16-2274" fmla="*/ 1038412 h 3550128"/>
                <a:gd name="connsiteX17-2275" fmla="*/ 937318 w 1432618"/>
                <a:gd name="connsiteY17-2276" fmla="*/ 1286062 h 3550128"/>
                <a:gd name="connsiteX18-2277" fmla="*/ 1108768 w 1432618"/>
                <a:gd name="connsiteY18-2278" fmla="*/ 1152712 h 3550128"/>
                <a:gd name="connsiteX19-2279" fmla="*/ 1337368 w 1432618"/>
                <a:gd name="connsiteY19-2280" fmla="*/ 1133662 h 3550128"/>
                <a:gd name="connsiteX20-2281" fmla="*/ 1089718 w 1432618"/>
                <a:gd name="connsiteY20-2282" fmla="*/ 1190812 h 3550128"/>
                <a:gd name="connsiteX21-2283" fmla="*/ 880168 w 1432618"/>
                <a:gd name="connsiteY21-2284" fmla="*/ 1495612 h 3550128"/>
                <a:gd name="connsiteX22-2285" fmla="*/ 823018 w 1432618"/>
                <a:gd name="connsiteY22-2286" fmla="*/ 1857562 h 3550128"/>
                <a:gd name="connsiteX23-2287" fmla="*/ 975418 w 1432618"/>
                <a:gd name="connsiteY23-2288" fmla="*/ 2314762 h 3550128"/>
                <a:gd name="connsiteX24-2289" fmla="*/ 899218 w 1432618"/>
                <a:gd name="connsiteY24-2290" fmla="*/ 2552887 h 3550128"/>
                <a:gd name="connsiteX25-2291" fmla="*/ 1213543 w 1432618"/>
                <a:gd name="connsiteY25-2292" fmla="*/ 2495737 h 3550128"/>
                <a:gd name="connsiteX26-2293" fmla="*/ 1432618 w 1432618"/>
                <a:gd name="connsiteY26-2294" fmla="*/ 2588606 h 3550128"/>
                <a:gd name="connsiteX27-2295" fmla="*/ 1188143 w 1432618"/>
                <a:gd name="connsiteY27-2296" fmla="*/ 2552887 h 3550128"/>
                <a:gd name="connsiteX28-2297" fmla="*/ 832543 w 1432618"/>
                <a:gd name="connsiteY28-2298" fmla="*/ 2695762 h 3550128"/>
                <a:gd name="connsiteX29-2299" fmla="*/ 689668 w 1432618"/>
                <a:gd name="connsiteY29-2300" fmla="*/ 3048187 h 3550128"/>
                <a:gd name="connsiteX30-2301" fmla="*/ 918268 w 1432618"/>
                <a:gd name="connsiteY30-2302" fmla="*/ 3381562 h 3550128"/>
                <a:gd name="connsiteX31-2303" fmla="*/ 1016693 w 1432618"/>
                <a:gd name="connsiteY31-2304" fmla="*/ 3543487 h 3550128"/>
                <a:gd name="connsiteX0-2305" fmla="*/ 1016693 w 1432618"/>
                <a:gd name="connsiteY0-2306" fmla="*/ 3543487 h 3550128"/>
                <a:gd name="connsiteX1-2307" fmla="*/ 591243 w 1432618"/>
                <a:gd name="connsiteY1-2308" fmla="*/ 3549837 h 3550128"/>
                <a:gd name="connsiteX2-2309" fmla="*/ 394393 w 1432618"/>
                <a:gd name="connsiteY2-2310" fmla="*/ 3038662 h 3550128"/>
                <a:gd name="connsiteX3-2311" fmla="*/ 746818 w 1432618"/>
                <a:gd name="connsiteY3-2312" fmla="*/ 2343337 h 3550128"/>
                <a:gd name="connsiteX4-2313" fmla="*/ 560128 w 1432618"/>
                <a:gd name="connsiteY4-2314" fmla="*/ 1884232 h 3550128"/>
                <a:gd name="connsiteX5-2315" fmla="*/ 58 w 1432618"/>
                <a:gd name="connsiteY5-2316" fmla="*/ 1832797 h 3550128"/>
                <a:gd name="connsiteX6-2317" fmla="*/ 394393 w 1432618"/>
                <a:gd name="connsiteY6-2318" fmla="*/ 1705162 h 3550128"/>
                <a:gd name="connsiteX7-2319" fmla="*/ 642043 w 1432618"/>
                <a:gd name="connsiteY7-2320" fmla="*/ 1838512 h 3550128"/>
                <a:gd name="connsiteX8-2321" fmla="*/ 689668 w 1432618"/>
                <a:gd name="connsiteY8-2322" fmla="*/ 1609912 h 3550128"/>
                <a:gd name="connsiteX9-2323" fmla="*/ 823018 w 1432618"/>
                <a:gd name="connsiteY9-2324" fmla="*/ 1295587 h 3550128"/>
                <a:gd name="connsiteX10-2325" fmla="*/ 765868 w 1432618"/>
                <a:gd name="connsiteY10-2326" fmla="*/ 771712 h 3550128"/>
                <a:gd name="connsiteX11-2327" fmla="*/ 537268 w 1432618"/>
                <a:gd name="connsiteY11-2328" fmla="*/ 628837 h 3550128"/>
                <a:gd name="connsiteX12-2329" fmla="*/ 689668 w 1432618"/>
                <a:gd name="connsiteY12-2330" fmla="*/ 628837 h 3550128"/>
                <a:gd name="connsiteX13-2331" fmla="*/ 765868 w 1432618"/>
                <a:gd name="connsiteY13-2332" fmla="*/ 714562 h 3550128"/>
                <a:gd name="connsiteX14-2333" fmla="*/ 870643 w 1432618"/>
                <a:gd name="connsiteY14-2334" fmla="*/ 187 h 3550128"/>
                <a:gd name="connsiteX15-2335" fmla="*/ 832543 w 1432618"/>
                <a:gd name="connsiteY15-2336" fmla="*/ 647887 h 3550128"/>
                <a:gd name="connsiteX16-2337" fmla="*/ 908743 w 1432618"/>
                <a:gd name="connsiteY16-2338" fmla="*/ 1038412 h 3550128"/>
                <a:gd name="connsiteX17-2339" fmla="*/ 937318 w 1432618"/>
                <a:gd name="connsiteY17-2340" fmla="*/ 1286062 h 3550128"/>
                <a:gd name="connsiteX18-2341" fmla="*/ 1108768 w 1432618"/>
                <a:gd name="connsiteY18-2342" fmla="*/ 1152712 h 3550128"/>
                <a:gd name="connsiteX19-2343" fmla="*/ 1337368 w 1432618"/>
                <a:gd name="connsiteY19-2344" fmla="*/ 1133662 h 3550128"/>
                <a:gd name="connsiteX20-2345" fmla="*/ 1089718 w 1432618"/>
                <a:gd name="connsiteY20-2346" fmla="*/ 1190812 h 3550128"/>
                <a:gd name="connsiteX21-2347" fmla="*/ 880168 w 1432618"/>
                <a:gd name="connsiteY21-2348" fmla="*/ 1495612 h 3550128"/>
                <a:gd name="connsiteX22-2349" fmla="*/ 823018 w 1432618"/>
                <a:gd name="connsiteY22-2350" fmla="*/ 1857562 h 3550128"/>
                <a:gd name="connsiteX23-2351" fmla="*/ 975418 w 1432618"/>
                <a:gd name="connsiteY23-2352" fmla="*/ 2314762 h 3550128"/>
                <a:gd name="connsiteX24-2353" fmla="*/ 899218 w 1432618"/>
                <a:gd name="connsiteY24-2354" fmla="*/ 2552887 h 3550128"/>
                <a:gd name="connsiteX25-2355" fmla="*/ 1213543 w 1432618"/>
                <a:gd name="connsiteY25-2356" fmla="*/ 2495737 h 3550128"/>
                <a:gd name="connsiteX26-2357" fmla="*/ 1432618 w 1432618"/>
                <a:gd name="connsiteY26-2358" fmla="*/ 2588606 h 3550128"/>
                <a:gd name="connsiteX27-2359" fmla="*/ 1188143 w 1432618"/>
                <a:gd name="connsiteY27-2360" fmla="*/ 2552887 h 3550128"/>
                <a:gd name="connsiteX28-2361" fmla="*/ 832543 w 1432618"/>
                <a:gd name="connsiteY28-2362" fmla="*/ 2695762 h 3550128"/>
                <a:gd name="connsiteX29-2363" fmla="*/ 689668 w 1432618"/>
                <a:gd name="connsiteY29-2364" fmla="*/ 3048187 h 3550128"/>
                <a:gd name="connsiteX30-2365" fmla="*/ 918268 w 1432618"/>
                <a:gd name="connsiteY30-2366" fmla="*/ 3381562 h 3550128"/>
                <a:gd name="connsiteX31-2367" fmla="*/ 1016693 w 1432618"/>
                <a:gd name="connsiteY31-2368" fmla="*/ 3543487 h 3550128"/>
                <a:gd name="connsiteX0-2369" fmla="*/ 1016693 w 1432618"/>
                <a:gd name="connsiteY0-2370" fmla="*/ 3543487 h 3550128"/>
                <a:gd name="connsiteX1-2371" fmla="*/ 591243 w 1432618"/>
                <a:gd name="connsiteY1-2372" fmla="*/ 3549837 h 3550128"/>
                <a:gd name="connsiteX2-2373" fmla="*/ 394393 w 1432618"/>
                <a:gd name="connsiteY2-2374" fmla="*/ 3038662 h 3550128"/>
                <a:gd name="connsiteX3-2375" fmla="*/ 746818 w 1432618"/>
                <a:gd name="connsiteY3-2376" fmla="*/ 2343337 h 3550128"/>
                <a:gd name="connsiteX4-2377" fmla="*/ 560128 w 1432618"/>
                <a:gd name="connsiteY4-2378" fmla="*/ 1884232 h 3550128"/>
                <a:gd name="connsiteX5-2379" fmla="*/ 58 w 1432618"/>
                <a:gd name="connsiteY5-2380" fmla="*/ 1832797 h 3550128"/>
                <a:gd name="connsiteX6-2381" fmla="*/ 394393 w 1432618"/>
                <a:gd name="connsiteY6-2382" fmla="*/ 1705162 h 3550128"/>
                <a:gd name="connsiteX7-2383" fmla="*/ 642043 w 1432618"/>
                <a:gd name="connsiteY7-2384" fmla="*/ 1838512 h 3550128"/>
                <a:gd name="connsiteX8-2385" fmla="*/ 689668 w 1432618"/>
                <a:gd name="connsiteY8-2386" fmla="*/ 1609912 h 3550128"/>
                <a:gd name="connsiteX9-2387" fmla="*/ 823018 w 1432618"/>
                <a:gd name="connsiteY9-2388" fmla="*/ 1295587 h 3550128"/>
                <a:gd name="connsiteX10-2389" fmla="*/ 765868 w 1432618"/>
                <a:gd name="connsiteY10-2390" fmla="*/ 771712 h 3550128"/>
                <a:gd name="connsiteX11-2391" fmla="*/ 537268 w 1432618"/>
                <a:gd name="connsiteY11-2392" fmla="*/ 628837 h 3550128"/>
                <a:gd name="connsiteX12-2393" fmla="*/ 689668 w 1432618"/>
                <a:gd name="connsiteY12-2394" fmla="*/ 628837 h 3550128"/>
                <a:gd name="connsiteX13-2395" fmla="*/ 765868 w 1432618"/>
                <a:gd name="connsiteY13-2396" fmla="*/ 714562 h 3550128"/>
                <a:gd name="connsiteX14-2397" fmla="*/ 870643 w 1432618"/>
                <a:gd name="connsiteY14-2398" fmla="*/ 187 h 3550128"/>
                <a:gd name="connsiteX15-2399" fmla="*/ 832543 w 1432618"/>
                <a:gd name="connsiteY15-2400" fmla="*/ 647887 h 3550128"/>
                <a:gd name="connsiteX16-2401" fmla="*/ 908743 w 1432618"/>
                <a:gd name="connsiteY16-2402" fmla="*/ 1038412 h 3550128"/>
                <a:gd name="connsiteX17-2403" fmla="*/ 937318 w 1432618"/>
                <a:gd name="connsiteY17-2404" fmla="*/ 1286062 h 3550128"/>
                <a:gd name="connsiteX18-2405" fmla="*/ 1108768 w 1432618"/>
                <a:gd name="connsiteY18-2406" fmla="*/ 1152712 h 3550128"/>
                <a:gd name="connsiteX19-2407" fmla="*/ 1337368 w 1432618"/>
                <a:gd name="connsiteY19-2408" fmla="*/ 1133662 h 3550128"/>
                <a:gd name="connsiteX20-2409" fmla="*/ 1089718 w 1432618"/>
                <a:gd name="connsiteY20-2410" fmla="*/ 1190812 h 3550128"/>
                <a:gd name="connsiteX21-2411" fmla="*/ 880168 w 1432618"/>
                <a:gd name="connsiteY21-2412" fmla="*/ 1495612 h 3550128"/>
                <a:gd name="connsiteX22-2413" fmla="*/ 823018 w 1432618"/>
                <a:gd name="connsiteY22-2414" fmla="*/ 1857562 h 3550128"/>
                <a:gd name="connsiteX23-2415" fmla="*/ 975418 w 1432618"/>
                <a:gd name="connsiteY23-2416" fmla="*/ 2314762 h 3550128"/>
                <a:gd name="connsiteX24-2417" fmla="*/ 896043 w 1432618"/>
                <a:gd name="connsiteY24-2418" fmla="*/ 2540187 h 3550128"/>
                <a:gd name="connsiteX25-2419" fmla="*/ 1213543 w 1432618"/>
                <a:gd name="connsiteY25-2420" fmla="*/ 2495737 h 3550128"/>
                <a:gd name="connsiteX26-2421" fmla="*/ 1432618 w 1432618"/>
                <a:gd name="connsiteY26-2422" fmla="*/ 2588606 h 3550128"/>
                <a:gd name="connsiteX27-2423" fmla="*/ 1188143 w 1432618"/>
                <a:gd name="connsiteY27-2424" fmla="*/ 2552887 h 3550128"/>
                <a:gd name="connsiteX28-2425" fmla="*/ 832543 w 1432618"/>
                <a:gd name="connsiteY28-2426" fmla="*/ 2695762 h 3550128"/>
                <a:gd name="connsiteX29-2427" fmla="*/ 689668 w 1432618"/>
                <a:gd name="connsiteY29-2428" fmla="*/ 3048187 h 3550128"/>
                <a:gd name="connsiteX30-2429" fmla="*/ 918268 w 1432618"/>
                <a:gd name="connsiteY30-2430" fmla="*/ 3381562 h 3550128"/>
                <a:gd name="connsiteX31-2431" fmla="*/ 1016693 w 1432618"/>
                <a:gd name="connsiteY31-2432" fmla="*/ 3543487 h 3550128"/>
                <a:gd name="connsiteX0-2433" fmla="*/ 1016693 w 1432618"/>
                <a:gd name="connsiteY0-2434" fmla="*/ 3543487 h 3550128"/>
                <a:gd name="connsiteX1-2435" fmla="*/ 591243 w 1432618"/>
                <a:gd name="connsiteY1-2436" fmla="*/ 3549837 h 3550128"/>
                <a:gd name="connsiteX2-2437" fmla="*/ 394393 w 1432618"/>
                <a:gd name="connsiteY2-2438" fmla="*/ 3038662 h 3550128"/>
                <a:gd name="connsiteX3-2439" fmla="*/ 746818 w 1432618"/>
                <a:gd name="connsiteY3-2440" fmla="*/ 2343337 h 3550128"/>
                <a:gd name="connsiteX4-2441" fmla="*/ 560128 w 1432618"/>
                <a:gd name="connsiteY4-2442" fmla="*/ 1884232 h 3550128"/>
                <a:gd name="connsiteX5-2443" fmla="*/ 58 w 1432618"/>
                <a:gd name="connsiteY5-2444" fmla="*/ 1832797 h 3550128"/>
                <a:gd name="connsiteX6-2445" fmla="*/ 394393 w 1432618"/>
                <a:gd name="connsiteY6-2446" fmla="*/ 1705162 h 3550128"/>
                <a:gd name="connsiteX7-2447" fmla="*/ 642043 w 1432618"/>
                <a:gd name="connsiteY7-2448" fmla="*/ 1838512 h 3550128"/>
                <a:gd name="connsiteX8-2449" fmla="*/ 689668 w 1432618"/>
                <a:gd name="connsiteY8-2450" fmla="*/ 1609912 h 3550128"/>
                <a:gd name="connsiteX9-2451" fmla="*/ 823018 w 1432618"/>
                <a:gd name="connsiteY9-2452" fmla="*/ 1295587 h 3550128"/>
                <a:gd name="connsiteX10-2453" fmla="*/ 765868 w 1432618"/>
                <a:gd name="connsiteY10-2454" fmla="*/ 771712 h 3550128"/>
                <a:gd name="connsiteX11-2455" fmla="*/ 537268 w 1432618"/>
                <a:gd name="connsiteY11-2456" fmla="*/ 628837 h 3550128"/>
                <a:gd name="connsiteX12-2457" fmla="*/ 689668 w 1432618"/>
                <a:gd name="connsiteY12-2458" fmla="*/ 628837 h 3550128"/>
                <a:gd name="connsiteX13-2459" fmla="*/ 765868 w 1432618"/>
                <a:gd name="connsiteY13-2460" fmla="*/ 714562 h 3550128"/>
                <a:gd name="connsiteX14-2461" fmla="*/ 870643 w 1432618"/>
                <a:gd name="connsiteY14-2462" fmla="*/ 187 h 3550128"/>
                <a:gd name="connsiteX15-2463" fmla="*/ 832543 w 1432618"/>
                <a:gd name="connsiteY15-2464" fmla="*/ 647887 h 3550128"/>
                <a:gd name="connsiteX16-2465" fmla="*/ 908743 w 1432618"/>
                <a:gd name="connsiteY16-2466" fmla="*/ 1038412 h 3550128"/>
                <a:gd name="connsiteX17-2467" fmla="*/ 937318 w 1432618"/>
                <a:gd name="connsiteY17-2468" fmla="*/ 1286062 h 3550128"/>
                <a:gd name="connsiteX18-2469" fmla="*/ 1108768 w 1432618"/>
                <a:gd name="connsiteY18-2470" fmla="*/ 1152712 h 3550128"/>
                <a:gd name="connsiteX19-2471" fmla="*/ 1337368 w 1432618"/>
                <a:gd name="connsiteY19-2472" fmla="*/ 1133662 h 3550128"/>
                <a:gd name="connsiteX20-2473" fmla="*/ 1089718 w 1432618"/>
                <a:gd name="connsiteY20-2474" fmla="*/ 1190812 h 3550128"/>
                <a:gd name="connsiteX21-2475" fmla="*/ 880168 w 1432618"/>
                <a:gd name="connsiteY21-2476" fmla="*/ 1495612 h 3550128"/>
                <a:gd name="connsiteX22-2477" fmla="*/ 823018 w 1432618"/>
                <a:gd name="connsiteY22-2478" fmla="*/ 1857562 h 3550128"/>
                <a:gd name="connsiteX23-2479" fmla="*/ 975418 w 1432618"/>
                <a:gd name="connsiteY23-2480" fmla="*/ 2314762 h 3550128"/>
                <a:gd name="connsiteX24-2481" fmla="*/ 896043 w 1432618"/>
                <a:gd name="connsiteY24-2482" fmla="*/ 2540187 h 3550128"/>
                <a:gd name="connsiteX25-2483" fmla="*/ 1213543 w 1432618"/>
                <a:gd name="connsiteY25-2484" fmla="*/ 2495737 h 3550128"/>
                <a:gd name="connsiteX26-2485" fmla="*/ 1432618 w 1432618"/>
                <a:gd name="connsiteY26-2486" fmla="*/ 2588606 h 3550128"/>
                <a:gd name="connsiteX27-2487" fmla="*/ 1188143 w 1432618"/>
                <a:gd name="connsiteY27-2488" fmla="*/ 2552887 h 3550128"/>
                <a:gd name="connsiteX28-2489" fmla="*/ 832543 w 1432618"/>
                <a:gd name="connsiteY28-2490" fmla="*/ 2695762 h 3550128"/>
                <a:gd name="connsiteX29-2491" fmla="*/ 689668 w 1432618"/>
                <a:gd name="connsiteY29-2492" fmla="*/ 3048187 h 3550128"/>
                <a:gd name="connsiteX30-2493" fmla="*/ 918268 w 1432618"/>
                <a:gd name="connsiteY30-2494" fmla="*/ 3381562 h 3550128"/>
                <a:gd name="connsiteX31-2495" fmla="*/ 1016693 w 1432618"/>
                <a:gd name="connsiteY31-2496" fmla="*/ 3543487 h 3550128"/>
                <a:gd name="connsiteX0-2497" fmla="*/ 1016693 w 1432618"/>
                <a:gd name="connsiteY0-2498" fmla="*/ 3543487 h 3550128"/>
                <a:gd name="connsiteX1-2499" fmla="*/ 591243 w 1432618"/>
                <a:gd name="connsiteY1-2500" fmla="*/ 3549837 h 3550128"/>
                <a:gd name="connsiteX2-2501" fmla="*/ 394393 w 1432618"/>
                <a:gd name="connsiteY2-2502" fmla="*/ 3038662 h 3550128"/>
                <a:gd name="connsiteX3-2503" fmla="*/ 746818 w 1432618"/>
                <a:gd name="connsiteY3-2504" fmla="*/ 2343337 h 3550128"/>
                <a:gd name="connsiteX4-2505" fmla="*/ 560128 w 1432618"/>
                <a:gd name="connsiteY4-2506" fmla="*/ 1884232 h 3550128"/>
                <a:gd name="connsiteX5-2507" fmla="*/ 58 w 1432618"/>
                <a:gd name="connsiteY5-2508" fmla="*/ 1832797 h 3550128"/>
                <a:gd name="connsiteX6-2509" fmla="*/ 394393 w 1432618"/>
                <a:gd name="connsiteY6-2510" fmla="*/ 1705162 h 3550128"/>
                <a:gd name="connsiteX7-2511" fmla="*/ 642043 w 1432618"/>
                <a:gd name="connsiteY7-2512" fmla="*/ 1838512 h 3550128"/>
                <a:gd name="connsiteX8-2513" fmla="*/ 689668 w 1432618"/>
                <a:gd name="connsiteY8-2514" fmla="*/ 1609912 h 3550128"/>
                <a:gd name="connsiteX9-2515" fmla="*/ 823018 w 1432618"/>
                <a:gd name="connsiteY9-2516" fmla="*/ 1295587 h 3550128"/>
                <a:gd name="connsiteX10-2517" fmla="*/ 765868 w 1432618"/>
                <a:gd name="connsiteY10-2518" fmla="*/ 771712 h 3550128"/>
                <a:gd name="connsiteX11-2519" fmla="*/ 537268 w 1432618"/>
                <a:gd name="connsiteY11-2520" fmla="*/ 628837 h 3550128"/>
                <a:gd name="connsiteX12-2521" fmla="*/ 689668 w 1432618"/>
                <a:gd name="connsiteY12-2522" fmla="*/ 628837 h 3550128"/>
                <a:gd name="connsiteX13-2523" fmla="*/ 765868 w 1432618"/>
                <a:gd name="connsiteY13-2524" fmla="*/ 714562 h 3550128"/>
                <a:gd name="connsiteX14-2525" fmla="*/ 870643 w 1432618"/>
                <a:gd name="connsiteY14-2526" fmla="*/ 187 h 3550128"/>
                <a:gd name="connsiteX15-2527" fmla="*/ 832543 w 1432618"/>
                <a:gd name="connsiteY15-2528" fmla="*/ 647887 h 3550128"/>
                <a:gd name="connsiteX16-2529" fmla="*/ 908743 w 1432618"/>
                <a:gd name="connsiteY16-2530" fmla="*/ 1038412 h 3550128"/>
                <a:gd name="connsiteX17-2531" fmla="*/ 937318 w 1432618"/>
                <a:gd name="connsiteY17-2532" fmla="*/ 1286062 h 3550128"/>
                <a:gd name="connsiteX18-2533" fmla="*/ 1108768 w 1432618"/>
                <a:gd name="connsiteY18-2534" fmla="*/ 1152712 h 3550128"/>
                <a:gd name="connsiteX19-2535" fmla="*/ 1337368 w 1432618"/>
                <a:gd name="connsiteY19-2536" fmla="*/ 1133662 h 3550128"/>
                <a:gd name="connsiteX20-2537" fmla="*/ 1089718 w 1432618"/>
                <a:gd name="connsiteY20-2538" fmla="*/ 1190812 h 3550128"/>
                <a:gd name="connsiteX21-2539" fmla="*/ 880168 w 1432618"/>
                <a:gd name="connsiteY21-2540" fmla="*/ 1495612 h 3550128"/>
                <a:gd name="connsiteX22-2541" fmla="*/ 823018 w 1432618"/>
                <a:gd name="connsiteY22-2542" fmla="*/ 1857562 h 3550128"/>
                <a:gd name="connsiteX23-2543" fmla="*/ 975418 w 1432618"/>
                <a:gd name="connsiteY23-2544" fmla="*/ 2314762 h 3550128"/>
                <a:gd name="connsiteX24-2545" fmla="*/ 896043 w 1432618"/>
                <a:gd name="connsiteY24-2546" fmla="*/ 2540187 h 3550128"/>
                <a:gd name="connsiteX25-2547" fmla="*/ 1213543 w 1432618"/>
                <a:gd name="connsiteY25-2548" fmla="*/ 2495737 h 3550128"/>
                <a:gd name="connsiteX26-2549" fmla="*/ 1432618 w 1432618"/>
                <a:gd name="connsiteY26-2550" fmla="*/ 2588606 h 3550128"/>
                <a:gd name="connsiteX27-2551" fmla="*/ 1188143 w 1432618"/>
                <a:gd name="connsiteY27-2552" fmla="*/ 2552887 h 3550128"/>
                <a:gd name="connsiteX28-2553" fmla="*/ 832543 w 1432618"/>
                <a:gd name="connsiteY28-2554" fmla="*/ 2695762 h 3550128"/>
                <a:gd name="connsiteX29-2555" fmla="*/ 689668 w 1432618"/>
                <a:gd name="connsiteY29-2556" fmla="*/ 3048187 h 3550128"/>
                <a:gd name="connsiteX30-2557" fmla="*/ 918268 w 1432618"/>
                <a:gd name="connsiteY30-2558" fmla="*/ 3381562 h 3550128"/>
                <a:gd name="connsiteX31-2559" fmla="*/ 1016693 w 1432618"/>
                <a:gd name="connsiteY31-2560" fmla="*/ 3543487 h 3550128"/>
                <a:gd name="connsiteX0-2561" fmla="*/ 1016693 w 1432618"/>
                <a:gd name="connsiteY0-2562" fmla="*/ 3543487 h 3550128"/>
                <a:gd name="connsiteX1-2563" fmla="*/ 591243 w 1432618"/>
                <a:gd name="connsiteY1-2564" fmla="*/ 3549837 h 3550128"/>
                <a:gd name="connsiteX2-2565" fmla="*/ 394393 w 1432618"/>
                <a:gd name="connsiteY2-2566" fmla="*/ 3038662 h 3550128"/>
                <a:gd name="connsiteX3-2567" fmla="*/ 746818 w 1432618"/>
                <a:gd name="connsiteY3-2568" fmla="*/ 2343337 h 3550128"/>
                <a:gd name="connsiteX4-2569" fmla="*/ 560128 w 1432618"/>
                <a:gd name="connsiteY4-2570" fmla="*/ 1884232 h 3550128"/>
                <a:gd name="connsiteX5-2571" fmla="*/ 58 w 1432618"/>
                <a:gd name="connsiteY5-2572" fmla="*/ 1832797 h 3550128"/>
                <a:gd name="connsiteX6-2573" fmla="*/ 394393 w 1432618"/>
                <a:gd name="connsiteY6-2574" fmla="*/ 1705162 h 3550128"/>
                <a:gd name="connsiteX7-2575" fmla="*/ 642043 w 1432618"/>
                <a:gd name="connsiteY7-2576" fmla="*/ 1838512 h 3550128"/>
                <a:gd name="connsiteX8-2577" fmla="*/ 689668 w 1432618"/>
                <a:gd name="connsiteY8-2578" fmla="*/ 1609912 h 3550128"/>
                <a:gd name="connsiteX9-2579" fmla="*/ 823018 w 1432618"/>
                <a:gd name="connsiteY9-2580" fmla="*/ 1295587 h 3550128"/>
                <a:gd name="connsiteX10-2581" fmla="*/ 765868 w 1432618"/>
                <a:gd name="connsiteY10-2582" fmla="*/ 771712 h 3550128"/>
                <a:gd name="connsiteX11-2583" fmla="*/ 537268 w 1432618"/>
                <a:gd name="connsiteY11-2584" fmla="*/ 628837 h 3550128"/>
                <a:gd name="connsiteX12-2585" fmla="*/ 689668 w 1432618"/>
                <a:gd name="connsiteY12-2586" fmla="*/ 628837 h 3550128"/>
                <a:gd name="connsiteX13-2587" fmla="*/ 765868 w 1432618"/>
                <a:gd name="connsiteY13-2588" fmla="*/ 714562 h 3550128"/>
                <a:gd name="connsiteX14-2589" fmla="*/ 870643 w 1432618"/>
                <a:gd name="connsiteY14-2590" fmla="*/ 187 h 3550128"/>
                <a:gd name="connsiteX15-2591" fmla="*/ 832543 w 1432618"/>
                <a:gd name="connsiteY15-2592" fmla="*/ 647887 h 3550128"/>
                <a:gd name="connsiteX16-2593" fmla="*/ 908743 w 1432618"/>
                <a:gd name="connsiteY16-2594" fmla="*/ 1038412 h 3550128"/>
                <a:gd name="connsiteX17-2595" fmla="*/ 937318 w 1432618"/>
                <a:gd name="connsiteY17-2596" fmla="*/ 1286062 h 3550128"/>
                <a:gd name="connsiteX18-2597" fmla="*/ 1108768 w 1432618"/>
                <a:gd name="connsiteY18-2598" fmla="*/ 1152712 h 3550128"/>
                <a:gd name="connsiteX19-2599" fmla="*/ 1337368 w 1432618"/>
                <a:gd name="connsiteY19-2600" fmla="*/ 1133662 h 3550128"/>
                <a:gd name="connsiteX20-2601" fmla="*/ 1089718 w 1432618"/>
                <a:gd name="connsiteY20-2602" fmla="*/ 1190812 h 3550128"/>
                <a:gd name="connsiteX21-2603" fmla="*/ 880168 w 1432618"/>
                <a:gd name="connsiteY21-2604" fmla="*/ 1495612 h 3550128"/>
                <a:gd name="connsiteX22-2605" fmla="*/ 823018 w 1432618"/>
                <a:gd name="connsiteY22-2606" fmla="*/ 1857562 h 3550128"/>
                <a:gd name="connsiteX23-2607" fmla="*/ 975418 w 1432618"/>
                <a:gd name="connsiteY23-2608" fmla="*/ 2314762 h 3550128"/>
                <a:gd name="connsiteX24-2609" fmla="*/ 896043 w 1432618"/>
                <a:gd name="connsiteY24-2610" fmla="*/ 2540187 h 3550128"/>
                <a:gd name="connsiteX25-2611" fmla="*/ 1213543 w 1432618"/>
                <a:gd name="connsiteY25-2612" fmla="*/ 2495737 h 3550128"/>
                <a:gd name="connsiteX26-2613" fmla="*/ 1432618 w 1432618"/>
                <a:gd name="connsiteY26-2614" fmla="*/ 2588606 h 3550128"/>
                <a:gd name="connsiteX27-2615" fmla="*/ 1188143 w 1432618"/>
                <a:gd name="connsiteY27-2616" fmla="*/ 2552887 h 3550128"/>
                <a:gd name="connsiteX28-2617" fmla="*/ 832543 w 1432618"/>
                <a:gd name="connsiteY28-2618" fmla="*/ 2695762 h 3550128"/>
                <a:gd name="connsiteX29-2619" fmla="*/ 689668 w 1432618"/>
                <a:gd name="connsiteY29-2620" fmla="*/ 3048187 h 3550128"/>
                <a:gd name="connsiteX30-2621" fmla="*/ 918268 w 1432618"/>
                <a:gd name="connsiteY30-2622" fmla="*/ 3381562 h 3550128"/>
                <a:gd name="connsiteX31-2623" fmla="*/ 1016693 w 1432618"/>
                <a:gd name="connsiteY31-2624" fmla="*/ 3543487 h 3550128"/>
                <a:gd name="connsiteX0-2625" fmla="*/ 1016693 w 1432618"/>
                <a:gd name="connsiteY0-2626" fmla="*/ 3543487 h 3550128"/>
                <a:gd name="connsiteX1-2627" fmla="*/ 591243 w 1432618"/>
                <a:gd name="connsiteY1-2628" fmla="*/ 3549837 h 3550128"/>
                <a:gd name="connsiteX2-2629" fmla="*/ 394393 w 1432618"/>
                <a:gd name="connsiteY2-2630" fmla="*/ 3038662 h 3550128"/>
                <a:gd name="connsiteX3-2631" fmla="*/ 746818 w 1432618"/>
                <a:gd name="connsiteY3-2632" fmla="*/ 2343337 h 3550128"/>
                <a:gd name="connsiteX4-2633" fmla="*/ 560128 w 1432618"/>
                <a:gd name="connsiteY4-2634" fmla="*/ 1884232 h 3550128"/>
                <a:gd name="connsiteX5-2635" fmla="*/ 58 w 1432618"/>
                <a:gd name="connsiteY5-2636" fmla="*/ 1832797 h 3550128"/>
                <a:gd name="connsiteX6-2637" fmla="*/ 394393 w 1432618"/>
                <a:gd name="connsiteY6-2638" fmla="*/ 1705162 h 3550128"/>
                <a:gd name="connsiteX7-2639" fmla="*/ 642043 w 1432618"/>
                <a:gd name="connsiteY7-2640" fmla="*/ 1838512 h 3550128"/>
                <a:gd name="connsiteX8-2641" fmla="*/ 689668 w 1432618"/>
                <a:gd name="connsiteY8-2642" fmla="*/ 1609912 h 3550128"/>
                <a:gd name="connsiteX9-2643" fmla="*/ 823018 w 1432618"/>
                <a:gd name="connsiteY9-2644" fmla="*/ 1295587 h 3550128"/>
                <a:gd name="connsiteX10-2645" fmla="*/ 765868 w 1432618"/>
                <a:gd name="connsiteY10-2646" fmla="*/ 771712 h 3550128"/>
                <a:gd name="connsiteX11-2647" fmla="*/ 537268 w 1432618"/>
                <a:gd name="connsiteY11-2648" fmla="*/ 628837 h 3550128"/>
                <a:gd name="connsiteX12-2649" fmla="*/ 689668 w 1432618"/>
                <a:gd name="connsiteY12-2650" fmla="*/ 628837 h 3550128"/>
                <a:gd name="connsiteX13-2651" fmla="*/ 765868 w 1432618"/>
                <a:gd name="connsiteY13-2652" fmla="*/ 714562 h 3550128"/>
                <a:gd name="connsiteX14-2653" fmla="*/ 870643 w 1432618"/>
                <a:gd name="connsiteY14-2654" fmla="*/ 187 h 3550128"/>
                <a:gd name="connsiteX15-2655" fmla="*/ 832543 w 1432618"/>
                <a:gd name="connsiteY15-2656" fmla="*/ 647887 h 3550128"/>
                <a:gd name="connsiteX16-2657" fmla="*/ 908743 w 1432618"/>
                <a:gd name="connsiteY16-2658" fmla="*/ 1038412 h 3550128"/>
                <a:gd name="connsiteX17-2659" fmla="*/ 937318 w 1432618"/>
                <a:gd name="connsiteY17-2660" fmla="*/ 1286062 h 3550128"/>
                <a:gd name="connsiteX18-2661" fmla="*/ 1108768 w 1432618"/>
                <a:gd name="connsiteY18-2662" fmla="*/ 1152712 h 3550128"/>
                <a:gd name="connsiteX19-2663" fmla="*/ 1337368 w 1432618"/>
                <a:gd name="connsiteY19-2664" fmla="*/ 1133662 h 3550128"/>
                <a:gd name="connsiteX20-2665" fmla="*/ 1089718 w 1432618"/>
                <a:gd name="connsiteY20-2666" fmla="*/ 1190812 h 3550128"/>
                <a:gd name="connsiteX21-2667" fmla="*/ 880168 w 1432618"/>
                <a:gd name="connsiteY21-2668" fmla="*/ 1495612 h 3550128"/>
                <a:gd name="connsiteX22-2669" fmla="*/ 823018 w 1432618"/>
                <a:gd name="connsiteY22-2670" fmla="*/ 1857562 h 3550128"/>
                <a:gd name="connsiteX23-2671" fmla="*/ 1003993 w 1432618"/>
                <a:gd name="connsiteY23-2672" fmla="*/ 2270312 h 3550128"/>
                <a:gd name="connsiteX24-2673" fmla="*/ 896043 w 1432618"/>
                <a:gd name="connsiteY24-2674" fmla="*/ 2540187 h 3550128"/>
                <a:gd name="connsiteX25-2675" fmla="*/ 1213543 w 1432618"/>
                <a:gd name="connsiteY25-2676" fmla="*/ 2495737 h 3550128"/>
                <a:gd name="connsiteX26-2677" fmla="*/ 1432618 w 1432618"/>
                <a:gd name="connsiteY26-2678" fmla="*/ 2588606 h 3550128"/>
                <a:gd name="connsiteX27-2679" fmla="*/ 1188143 w 1432618"/>
                <a:gd name="connsiteY27-2680" fmla="*/ 2552887 h 3550128"/>
                <a:gd name="connsiteX28-2681" fmla="*/ 832543 w 1432618"/>
                <a:gd name="connsiteY28-2682" fmla="*/ 2695762 h 3550128"/>
                <a:gd name="connsiteX29-2683" fmla="*/ 689668 w 1432618"/>
                <a:gd name="connsiteY29-2684" fmla="*/ 3048187 h 3550128"/>
                <a:gd name="connsiteX30-2685" fmla="*/ 918268 w 1432618"/>
                <a:gd name="connsiteY30-2686" fmla="*/ 3381562 h 3550128"/>
                <a:gd name="connsiteX31-2687" fmla="*/ 1016693 w 1432618"/>
                <a:gd name="connsiteY31-2688" fmla="*/ 3543487 h 3550128"/>
                <a:gd name="connsiteX0-2689" fmla="*/ 1016693 w 1432618"/>
                <a:gd name="connsiteY0-2690" fmla="*/ 3543487 h 3550128"/>
                <a:gd name="connsiteX1-2691" fmla="*/ 591243 w 1432618"/>
                <a:gd name="connsiteY1-2692" fmla="*/ 3549837 h 3550128"/>
                <a:gd name="connsiteX2-2693" fmla="*/ 394393 w 1432618"/>
                <a:gd name="connsiteY2-2694" fmla="*/ 3038662 h 3550128"/>
                <a:gd name="connsiteX3-2695" fmla="*/ 746818 w 1432618"/>
                <a:gd name="connsiteY3-2696" fmla="*/ 2343337 h 3550128"/>
                <a:gd name="connsiteX4-2697" fmla="*/ 560128 w 1432618"/>
                <a:gd name="connsiteY4-2698" fmla="*/ 1884232 h 3550128"/>
                <a:gd name="connsiteX5-2699" fmla="*/ 58 w 1432618"/>
                <a:gd name="connsiteY5-2700" fmla="*/ 1832797 h 3550128"/>
                <a:gd name="connsiteX6-2701" fmla="*/ 394393 w 1432618"/>
                <a:gd name="connsiteY6-2702" fmla="*/ 1705162 h 3550128"/>
                <a:gd name="connsiteX7-2703" fmla="*/ 642043 w 1432618"/>
                <a:gd name="connsiteY7-2704" fmla="*/ 1838512 h 3550128"/>
                <a:gd name="connsiteX8-2705" fmla="*/ 689668 w 1432618"/>
                <a:gd name="connsiteY8-2706" fmla="*/ 1609912 h 3550128"/>
                <a:gd name="connsiteX9-2707" fmla="*/ 823018 w 1432618"/>
                <a:gd name="connsiteY9-2708" fmla="*/ 1295587 h 3550128"/>
                <a:gd name="connsiteX10-2709" fmla="*/ 765868 w 1432618"/>
                <a:gd name="connsiteY10-2710" fmla="*/ 771712 h 3550128"/>
                <a:gd name="connsiteX11-2711" fmla="*/ 537268 w 1432618"/>
                <a:gd name="connsiteY11-2712" fmla="*/ 628837 h 3550128"/>
                <a:gd name="connsiteX12-2713" fmla="*/ 689668 w 1432618"/>
                <a:gd name="connsiteY12-2714" fmla="*/ 628837 h 3550128"/>
                <a:gd name="connsiteX13-2715" fmla="*/ 765868 w 1432618"/>
                <a:gd name="connsiteY13-2716" fmla="*/ 714562 h 3550128"/>
                <a:gd name="connsiteX14-2717" fmla="*/ 870643 w 1432618"/>
                <a:gd name="connsiteY14-2718" fmla="*/ 187 h 3550128"/>
                <a:gd name="connsiteX15-2719" fmla="*/ 832543 w 1432618"/>
                <a:gd name="connsiteY15-2720" fmla="*/ 647887 h 3550128"/>
                <a:gd name="connsiteX16-2721" fmla="*/ 908743 w 1432618"/>
                <a:gd name="connsiteY16-2722" fmla="*/ 1038412 h 3550128"/>
                <a:gd name="connsiteX17-2723" fmla="*/ 937318 w 1432618"/>
                <a:gd name="connsiteY17-2724" fmla="*/ 1286062 h 3550128"/>
                <a:gd name="connsiteX18-2725" fmla="*/ 1108768 w 1432618"/>
                <a:gd name="connsiteY18-2726" fmla="*/ 1152712 h 3550128"/>
                <a:gd name="connsiteX19-2727" fmla="*/ 1337368 w 1432618"/>
                <a:gd name="connsiteY19-2728" fmla="*/ 1133662 h 3550128"/>
                <a:gd name="connsiteX20-2729" fmla="*/ 1089718 w 1432618"/>
                <a:gd name="connsiteY20-2730" fmla="*/ 1190812 h 3550128"/>
                <a:gd name="connsiteX21-2731" fmla="*/ 880168 w 1432618"/>
                <a:gd name="connsiteY21-2732" fmla="*/ 1495612 h 3550128"/>
                <a:gd name="connsiteX22-2733" fmla="*/ 835718 w 1432618"/>
                <a:gd name="connsiteY22-2734" fmla="*/ 1857562 h 3550128"/>
                <a:gd name="connsiteX23-2735" fmla="*/ 1003993 w 1432618"/>
                <a:gd name="connsiteY23-2736" fmla="*/ 2270312 h 3550128"/>
                <a:gd name="connsiteX24-2737" fmla="*/ 896043 w 1432618"/>
                <a:gd name="connsiteY24-2738" fmla="*/ 2540187 h 3550128"/>
                <a:gd name="connsiteX25-2739" fmla="*/ 1213543 w 1432618"/>
                <a:gd name="connsiteY25-2740" fmla="*/ 2495737 h 3550128"/>
                <a:gd name="connsiteX26-2741" fmla="*/ 1432618 w 1432618"/>
                <a:gd name="connsiteY26-2742" fmla="*/ 2588606 h 3550128"/>
                <a:gd name="connsiteX27-2743" fmla="*/ 1188143 w 1432618"/>
                <a:gd name="connsiteY27-2744" fmla="*/ 2552887 h 3550128"/>
                <a:gd name="connsiteX28-2745" fmla="*/ 832543 w 1432618"/>
                <a:gd name="connsiteY28-2746" fmla="*/ 2695762 h 3550128"/>
                <a:gd name="connsiteX29-2747" fmla="*/ 689668 w 1432618"/>
                <a:gd name="connsiteY29-2748" fmla="*/ 3048187 h 3550128"/>
                <a:gd name="connsiteX30-2749" fmla="*/ 918268 w 1432618"/>
                <a:gd name="connsiteY30-2750" fmla="*/ 3381562 h 3550128"/>
                <a:gd name="connsiteX31-2751" fmla="*/ 1016693 w 1432618"/>
                <a:gd name="connsiteY31-2752" fmla="*/ 3543487 h 3550128"/>
                <a:gd name="connsiteX0-2753" fmla="*/ 1016693 w 1432618"/>
                <a:gd name="connsiteY0-2754" fmla="*/ 3543487 h 3550128"/>
                <a:gd name="connsiteX1-2755" fmla="*/ 591243 w 1432618"/>
                <a:gd name="connsiteY1-2756" fmla="*/ 3549837 h 3550128"/>
                <a:gd name="connsiteX2-2757" fmla="*/ 394393 w 1432618"/>
                <a:gd name="connsiteY2-2758" fmla="*/ 3038662 h 3550128"/>
                <a:gd name="connsiteX3-2759" fmla="*/ 746818 w 1432618"/>
                <a:gd name="connsiteY3-2760" fmla="*/ 2343337 h 3550128"/>
                <a:gd name="connsiteX4-2761" fmla="*/ 560128 w 1432618"/>
                <a:gd name="connsiteY4-2762" fmla="*/ 1884232 h 3550128"/>
                <a:gd name="connsiteX5-2763" fmla="*/ 58 w 1432618"/>
                <a:gd name="connsiteY5-2764" fmla="*/ 1832797 h 3550128"/>
                <a:gd name="connsiteX6-2765" fmla="*/ 394393 w 1432618"/>
                <a:gd name="connsiteY6-2766" fmla="*/ 1705162 h 3550128"/>
                <a:gd name="connsiteX7-2767" fmla="*/ 642043 w 1432618"/>
                <a:gd name="connsiteY7-2768" fmla="*/ 1838512 h 3550128"/>
                <a:gd name="connsiteX8-2769" fmla="*/ 689668 w 1432618"/>
                <a:gd name="connsiteY8-2770" fmla="*/ 1609912 h 3550128"/>
                <a:gd name="connsiteX9-2771" fmla="*/ 823018 w 1432618"/>
                <a:gd name="connsiteY9-2772" fmla="*/ 1295587 h 3550128"/>
                <a:gd name="connsiteX10-2773" fmla="*/ 765868 w 1432618"/>
                <a:gd name="connsiteY10-2774" fmla="*/ 771712 h 3550128"/>
                <a:gd name="connsiteX11-2775" fmla="*/ 537268 w 1432618"/>
                <a:gd name="connsiteY11-2776" fmla="*/ 628837 h 3550128"/>
                <a:gd name="connsiteX12-2777" fmla="*/ 689668 w 1432618"/>
                <a:gd name="connsiteY12-2778" fmla="*/ 628837 h 3550128"/>
                <a:gd name="connsiteX13-2779" fmla="*/ 765868 w 1432618"/>
                <a:gd name="connsiteY13-2780" fmla="*/ 714562 h 3550128"/>
                <a:gd name="connsiteX14-2781" fmla="*/ 870643 w 1432618"/>
                <a:gd name="connsiteY14-2782" fmla="*/ 187 h 3550128"/>
                <a:gd name="connsiteX15-2783" fmla="*/ 832543 w 1432618"/>
                <a:gd name="connsiteY15-2784" fmla="*/ 647887 h 3550128"/>
                <a:gd name="connsiteX16-2785" fmla="*/ 908743 w 1432618"/>
                <a:gd name="connsiteY16-2786" fmla="*/ 1038412 h 3550128"/>
                <a:gd name="connsiteX17-2787" fmla="*/ 937318 w 1432618"/>
                <a:gd name="connsiteY17-2788" fmla="*/ 1286062 h 3550128"/>
                <a:gd name="connsiteX18-2789" fmla="*/ 1108768 w 1432618"/>
                <a:gd name="connsiteY18-2790" fmla="*/ 1152712 h 3550128"/>
                <a:gd name="connsiteX19-2791" fmla="*/ 1337368 w 1432618"/>
                <a:gd name="connsiteY19-2792" fmla="*/ 1133662 h 3550128"/>
                <a:gd name="connsiteX20-2793" fmla="*/ 1089718 w 1432618"/>
                <a:gd name="connsiteY20-2794" fmla="*/ 1190812 h 3550128"/>
                <a:gd name="connsiteX21-2795" fmla="*/ 889693 w 1432618"/>
                <a:gd name="connsiteY21-2796" fmla="*/ 1489262 h 3550128"/>
                <a:gd name="connsiteX22-2797" fmla="*/ 835718 w 1432618"/>
                <a:gd name="connsiteY22-2798" fmla="*/ 1857562 h 3550128"/>
                <a:gd name="connsiteX23-2799" fmla="*/ 1003993 w 1432618"/>
                <a:gd name="connsiteY23-2800" fmla="*/ 2270312 h 3550128"/>
                <a:gd name="connsiteX24-2801" fmla="*/ 896043 w 1432618"/>
                <a:gd name="connsiteY24-2802" fmla="*/ 2540187 h 3550128"/>
                <a:gd name="connsiteX25-2803" fmla="*/ 1213543 w 1432618"/>
                <a:gd name="connsiteY25-2804" fmla="*/ 2495737 h 3550128"/>
                <a:gd name="connsiteX26-2805" fmla="*/ 1432618 w 1432618"/>
                <a:gd name="connsiteY26-2806" fmla="*/ 2588606 h 3550128"/>
                <a:gd name="connsiteX27-2807" fmla="*/ 1188143 w 1432618"/>
                <a:gd name="connsiteY27-2808" fmla="*/ 2552887 h 3550128"/>
                <a:gd name="connsiteX28-2809" fmla="*/ 832543 w 1432618"/>
                <a:gd name="connsiteY28-2810" fmla="*/ 2695762 h 3550128"/>
                <a:gd name="connsiteX29-2811" fmla="*/ 689668 w 1432618"/>
                <a:gd name="connsiteY29-2812" fmla="*/ 3048187 h 3550128"/>
                <a:gd name="connsiteX30-2813" fmla="*/ 918268 w 1432618"/>
                <a:gd name="connsiteY30-2814" fmla="*/ 3381562 h 3550128"/>
                <a:gd name="connsiteX31-2815" fmla="*/ 1016693 w 1432618"/>
                <a:gd name="connsiteY31-2816" fmla="*/ 3543487 h 3550128"/>
                <a:gd name="connsiteX0-2817" fmla="*/ 1016693 w 1432618"/>
                <a:gd name="connsiteY0-2818" fmla="*/ 3543487 h 3550128"/>
                <a:gd name="connsiteX1-2819" fmla="*/ 591243 w 1432618"/>
                <a:gd name="connsiteY1-2820" fmla="*/ 3549837 h 3550128"/>
                <a:gd name="connsiteX2-2821" fmla="*/ 394393 w 1432618"/>
                <a:gd name="connsiteY2-2822" fmla="*/ 3038662 h 3550128"/>
                <a:gd name="connsiteX3-2823" fmla="*/ 746818 w 1432618"/>
                <a:gd name="connsiteY3-2824" fmla="*/ 2343337 h 3550128"/>
                <a:gd name="connsiteX4-2825" fmla="*/ 560128 w 1432618"/>
                <a:gd name="connsiteY4-2826" fmla="*/ 1884232 h 3550128"/>
                <a:gd name="connsiteX5-2827" fmla="*/ 58 w 1432618"/>
                <a:gd name="connsiteY5-2828" fmla="*/ 1832797 h 3550128"/>
                <a:gd name="connsiteX6-2829" fmla="*/ 394393 w 1432618"/>
                <a:gd name="connsiteY6-2830" fmla="*/ 1705162 h 3550128"/>
                <a:gd name="connsiteX7-2831" fmla="*/ 642043 w 1432618"/>
                <a:gd name="connsiteY7-2832" fmla="*/ 1838512 h 3550128"/>
                <a:gd name="connsiteX8-2833" fmla="*/ 689668 w 1432618"/>
                <a:gd name="connsiteY8-2834" fmla="*/ 1609912 h 3550128"/>
                <a:gd name="connsiteX9-2835" fmla="*/ 823018 w 1432618"/>
                <a:gd name="connsiteY9-2836" fmla="*/ 1295587 h 3550128"/>
                <a:gd name="connsiteX10-2837" fmla="*/ 765868 w 1432618"/>
                <a:gd name="connsiteY10-2838" fmla="*/ 771712 h 3550128"/>
                <a:gd name="connsiteX11-2839" fmla="*/ 537268 w 1432618"/>
                <a:gd name="connsiteY11-2840" fmla="*/ 628837 h 3550128"/>
                <a:gd name="connsiteX12-2841" fmla="*/ 689668 w 1432618"/>
                <a:gd name="connsiteY12-2842" fmla="*/ 628837 h 3550128"/>
                <a:gd name="connsiteX13-2843" fmla="*/ 765868 w 1432618"/>
                <a:gd name="connsiteY13-2844" fmla="*/ 714562 h 3550128"/>
                <a:gd name="connsiteX14-2845" fmla="*/ 870643 w 1432618"/>
                <a:gd name="connsiteY14-2846" fmla="*/ 187 h 3550128"/>
                <a:gd name="connsiteX15-2847" fmla="*/ 832543 w 1432618"/>
                <a:gd name="connsiteY15-2848" fmla="*/ 647887 h 3550128"/>
                <a:gd name="connsiteX16-2849" fmla="*/ 908743 w 1432618"/>
                <a:gd name="connsiteY16-2850" fmla="*/ 1038412 h 3550128"/>
                <a:gd name="connsiteX17-2851" fmla="*/ 937318 w 1432618"/>
                <a:gd name="connsiteY17-2852" fmla="*/ 1286062 h 3550128"/>
                <a:gd name="connsiteX18-2853" fmla="*/ 1108768 w 1432618"/>
                <a:gd name="connsiteY18-2854" fmla="*/ 1152712 h 3550128"/>
                <a:gd name="connsiteX19-2855" fmla="*/ 1337368 w 1432618"/>
                <a:gd name="connsiteY19-2856" fmla="*/ 1133662 h 3550128"/>
                <a:gd name="connsiteX20-2857" fmla="*/ 1105593 w 1432618"/>
                <a:gd name="connsiteY20-2858" fmla="*/ 1197162 h 3550128"/>
                <a:gd name="connsiteX21-2859" fmla="*/ 889693 w 1432618"/>
                <a:gd name="connsiteY21-2860" fmla="*/ 1489262 h 3550128"/>
                <a:gd name="connsiteX22-2861" fmla="*/ 835718 w 1432618"/>
                <a:gd name="connsiteY22-2862" fmla="*/ 1857562 h 3550128"/>
                <a:gd name="connsiteX23-2863" fmla="*/ 1003993 w 1432618"/>
                <a:gd name="connsiteY23-2864" fmla="*/ 2270312 h 3550128"/>
                <a:gd name="connsiteX24-2865" fmla="*/ 896043 w 1432618"/>
                <a:gd name="connsiteY24-2866" fmla="*/ 2540187 h 3550128"/>
                <a:gd name="connsiteX25-2867" fmla="*/ 1213543 w 1432618"/>
                <a:gd name="connsiteY25-2868" fmla="*/ 2495737 h 3550128"/>
                <a:gd name="connsiteX26-2869" fmla="*/ 1432618 w 1432618"/>
                <a:gd name="connsiteY26-2870" fmla="*/ 2588606 h 3550128"/>
                <a:gd name="connsiteX27-2871" fmla="*/ 1188143 w 1432618"/>
                <a:gd name="connsiteY27-2872" fmla="*/ 2552887 h 3550128"/>
                <a:gd name="connsiteX28-2873" fmla="*/ 832543 w 1432618"/>
                <a:gd name="connsiteY28-2874" fmla="*/ 2695762 h 3550128"/>
                <a:gd name="connsiteX29-2875" fmla="*/ 689668 w 1432618"/>
                <a:gd name="connsiteY29-2876" fmla="*/ 3048187 h 3550128"/>
                <a:gd name="connsiteX30-2877" fmla="*/ 918268 w 1432618"/>
                <a:gd name="connsiteY30-2878" fmla="*/ 3381562 h 3550128"/>
                <a:gd name="connsiteX31-2879" fmla="*/ 1016693 w 1432618"/>
                <a:gd name="connsiteY31-2880" fmla="*/ 3543487 h 3550128"/>
                <a:gd name="connsiteX0-2881" fmla="*/ 1016693 w 1432618"/>
                <a:gd name="connsiteY0-2882" fmla="*/ 3543487 h 3550128"/>
                <a:gd name="connsiteX1-2883" fmla="*/ 591243 w 1432618"/>
                <a:gd name="connsiteY1-2884" fmla="*/ 3549837 h 3550128"/>
                <a:gd name="connsiteX2-2885" fmla="*/ 394393 w 1432618"/>
                <a:gd name="connsiteY2-2886" fmla="*/ 3038662 h 3550128"/>
                <a:gd name="connsiteX3-2887" fmla="*/ 746818 w 1432618"/>
                <a:gd name="connsiteY3-2888" fmla="*/ 2343337 h 3550128"/>
                <a:gd name="connsiteX4-2889" fmla="*/ 560128 w 1432618"/>
                <a:gd name="connsiteY4-2890" fmla="*/ 1884232 h 3550128"/>
                <a:gd name="connsiteX5-2891" fmla="*/ 58 w 1432618"/>
                <a:gd name="connsiteY5-2892" fmla="*/ 1832797 h 3550128"/>
                <a:gd name="connsiteX6-2893" fmla="*/ 394393 w 1432618"/>
                <a:gd name="connsiteY6-2894" fmla="*/ 1705162 h 3550128"/>
                <a:gd name="connsiteX7-2895" fmla="*/ 642043 w 1432618"/>
                <a:gd name="connsiteY7-2896" fmla="*/ 1838512 h 3550128"/>
                <a:gd name="connsiteX8-2897" fmla="*/ 689668 w 1432618"/>
                <a:gd name="connsiteY8-2898" fmla="*/ 1609912 h 3550128"/>
                <a:gd name="connsiteX9-2899" fmla="*/ 823018 w 1432618"/>
                <a:gd name="connsiteY9-2900" fmla="*/ 1295587 h 3550128"/>
                <a:gd name="connsiteX10-2901" fmla="*/ 765868 w 1432618"/>
                <a:gd name="connsiteY10-2902" fmla="*/ 771712 h 3550128"/>
                <a:gd name="connsiteX11-2903" fmla="*/ 537268 w 1432618"/>
                <a:gd name="connsiteY11-2904" fmla="*/ 628837 h 3550128"/>
                <a:gd name="connsiteX12-2905" fmla="*/ 689668 w 1432618"/>
                <a:gd name="connsiteY12-2906" fmla="*/ 628837 h 3550128"/>
                <a:gd name="connsiteX13-2907" fmla="*/ 765868 w 1432618"/>
                <a:gd name="connsiteY13-2908" fmla="*/ 714562 h 3550128"/>
                <a:gd name="connsiteX14-2909" fmla="*/ 870643 w 1432618"/>
                <a:gd name="connsiteY14-2910" fmla="*/ 187 h 3550128"/>
                <a:gd name="connsiteX15-2911" fmla="*/ 832543 w 1432618"/>
                <a:gd name="connsiteY15-2912" fmla="*/ 647887 h 3550128"/>
                <a:gd name="connsiteX16-2913" fmla="*/ 908743 w 1432618"/>
                <a:gd name="connsiteY16-2914" fmla="*/ 1038412 h 3550128"/>
                <a:gd name="connsiteX17-2915" fmla="*/ 937318 w 1432618"/>
                <a:gd name="connsiteY17-2916" fmla="*/ 1286062 h 3550128"/>
                <a:gd name="connsiteX18-2917" fmla="*/ 1108768 w 1432618"/>
                <a:gd name="connsiteY18-2918" fmla="*/ 1152712 h 3550128"/>
                <a:gd name="connsiteX19-2919" fmla="*/ 1337368 w 1432618"/>
                <a:gd name="connsiteY19-2920" fmla="*/ 1133662 h 3550128"/>
                <a:gd name="connsiteX20-2921" fmla="*/ 1108768 w 1432618"/>
                <a:gd name="connsiteY20-2922" fmla="*/ 1216212 h 3550128"/>
                <a:gd name="connsiteX21-2923" fmla="*/ 889693 w 1432618"/>
                <a:gd name="connsiteY21-2924" fmla="*/ 1489262 h 3550128"/>
                <a:gd name="connsiteX22-2925" fmla="*/ 835718 w 1432618"/>
                <a:gd name="connsiteY22-2926" fmla="*/ 1857562 h 3550128"/>
                <a:gd name="connsiteX23-2927" fmla="*/ 1003993 w 1432618"/>
                <a:gd name="connsiteY23-2928" fmla="*/ 2270312 h 3550128"/>
                <a:gd name="connsiteX24-2929" fmla="*/ 896043 w 1432618"/>
                <a:gd name="connsiteY24-2930" fmla="*/ 2540187 h 3550128"/>
                <a:gd name="connsiteX25-2931" fmla="*/ 1213543 w 1432618"/>
                <a:gd name="connsiteY25-2932" fmla="*/ 2495737 h 3550128"/>
                <a:gd name="connsiteX26-2933" fmla="*/ 1432618 w 1432618"/>
                <a:gd name="connsiteY26-2934" fmla="*/ 2588606 h 3550128"/>
                <a:gd name="connsiteX27-2935" fmla="*/ 1188143 w 1432618"/>
                <a:gd name="connsiteY27-2936" fmla="*/ 2552887 h 3550128"/>
                <a:gd name="connsiteX28-2937" fmla="*/ 832543 w 1432618"/>
                <a:gd name="connsiteY28-2938" fmla="*/ 2695762 h 3550128"/>
                <a:gd name="connsiteX29-2939" fmla="*/ 689668 w 1432618"/>
                <a:gd name="connsiteY29-2940" fmla="*/ 3048187 h 3550128"/>
                <a:gd name="connsiteX30-2941" fmla="*/ 918268 w 1432618"/>
                <a:gd name="connsiteY30-2942" fmla="*/ 3381562 h 3550128"/>
                <a:gd name="connsiteX31-2943" fmla="*/ 1016693 w 1432618"/>
                <a:gd name="connsiteY31-2944" fmla="*/ 3543487 h 3550128"/>
                <a:gd name="connsiteX0-2945" fmla="*/ 1016693 w 1432618"/>
                <a:gd name="connsiteY0-2946" fmla="*/ 3543487 h 3550128"/>
                <a:gd name="connsiteX1-2947" fmla="*/ 591243 w 1432618"/>
                <a:gd name="connsiteY1-2948" fmla="*/ 3549837 h 3550128"/>
                <a:gd name="connsiteX2-2949" fmla="*/ 394393 w 1432618"/>
                <a:gd name="connsiteY2-2950" fmla="*/ 3038662 h 3550128"/>
                <a:gd name="connsiteX3-2951" fmla="*/ 746818 w 1432618"/>
                <a:gd name="connsiteY3-2952" fmla="*/ 2343337 h 3550128"/>
                <a:gd name="connsiteX4-2953" fmla="*/ 560128 w 1432618"/>
                <a:gd name="connsiteY4-2954" fmla="*/ 1884232 h 3550128"/>
                <a:gd name="connsiteX5-2955" fmla="*/ 58 w 1432618"/>
                <a:gd name="connsiteY5-2956" fmla="*/ 1832797 h 3550128"/>
                <a:gd name="connsiteX6-2957" fmla="*/ 394393 w 1432618"/>
                <a:gd name="connsiteY6-2958" fmla="*/ 1705162 h 3550128"/>
                <a:gd name="connsiteX7-2959" fmla="*/ 642043 w 1432618"/>
                <a:gd name="connsiteY7-2960" fmla="*/ 1838512 h 3550128"/>
                <a:gd name="connsiteX8-2961" fmla="*/ 689668 w 1432618"/>
                <a:gd name="connsiteY8-2962" fmla="*/ 1609912 h 3550128"/>
                <a:gd name="connsiteX9-2963" fmla="*/ 823018 w 1432618"/>
                <a:gd name="connsiteY9-2964" fmla="*/ 1295587 h 3550128"/>
                <a:gd name="connsiteX10-2965" fmla="*/ 765868 w 1432618"/>
                <a:gd name="connsiteY10-2966" fmla="*/ 771712 h 3550128"/>
                <a:gd name="connsiteX11-2967" fmla="*/ 537268 w 1432618"/>
                <a:gd name="connsiteY11-2968" fmla="*/ 628837 h 3550128"/>
                <a:gd name="connsiteX12-2969" fmla="*/ 689668 w 1432618"/>
                <a:gd name="connsiteY12-2970" fmla="*/ 628837 h 3550128"/>
                <a:gd name="connsiteX13-2971" fmla="*/ 765868 w 1432618"/>
                <a:gd name="connsiteY13-2972" fmla="*/ 714562 h 3550128"/>
                <a:gd name="connsiteX14-2973" fmla="*/ 870643 w 1432618"/>
                <a:gd name="connsiteY14-2974" fmla="*/ 187 h 3550128"/>
                <a:gd name="connsiteX15-2975" fmla="*/ 832543 w 1432618"/>
                <a:gd name="connsiteY15-2976" fmla="*/ 647887 h 3550128"/>
                <a:gd name="connsiteX16-2977" fmla="*/ 908743 w 1432618"/>
                <a:gd name="connsiteY16-2978" fmla="*/ 1038412 h 3550128"/>
                <a:gd name="connsiteX17-2979" fmla="*/ 937318 w 1432618"/>
                <a:gd name="connsiteY17-2980" fmla="*/ 1286062 h 3550128"/>
                <a:gd name="connsiteX18-2981" fmla="*/ 1108768 w 1432618"/>
                <a:gd name="connsiteY18-2982" fmla="*/ 1152712 h 3550128"/>
                <a:gd name="connsiteX19-2983" fmla="*/ 1375468 w 1432618"/>
                <a:gd name="connsiteY19-2984" fmla="*/ 1133662 h 3550128"/>
                <a:gd name="connsiteX20-2985" fmla="*/ 1108768 w 1432618"/>
                <a:gd name="connsiteY20-2986" fmla="*/ 1216212 h 3550128"/>
                <a:gd name="connsiteX21-2987" fmla="*/ 889693 w 1432618"/>
                <a:gd name="connsiteY21-2988" fmla="*/ 1489262 h 3550128"/>
                <a:gd name="connsiteX22-2989" fmla="*/ 835718 w 1432618"/>
                <a:gd name="connsiteY22-2990" fmla="*/ 1857562 h 3550128"/>
                <a:gd name="connsiteX23-2991" fmla="*/ 1003993 w 1432618"/>
                <a:gd name="connsiteY23-2992" fmla="*/ 2270312 h 3550128"/>
                <a:gd name="connsiteX24-2993" fmla="*/ 896043 w 1432618"/>
                <a:gd name="connsiteY24-2994" fmla="*/ 2540187 h 3550128"/>
                <a:gd name="connsiteX25-2995" fmla="*/ 1213543 w 1432618"/>
                <a:gd name="connsiteY25-2996" fmla="*/ 2495737 h 3550128"/>
                <a:gd name="connsiteX26-2997" fmla="*/ 1432618 w 1432618"/>
                <a:gd name="connsiteY26-2998" fmla="*/ 2588606 h 3550128"/>
                <a:gd name="connsiteX27-2999" fmla="*/ 1188143 w 1432618"/>
                <a:gd name="connsiteY27-3000" fmla="*/ 2552887 h 3550128"/>
                <a:gd name="connsiteX28-3001" fmla="*/ 832543 w 1432618"/>
                <a:gd name="connsiteY28-3002" fmla="*/ 2695762 h 3550128"/>
                <a:gd name="connsiteX29-3003" fmla="*/ 689668 w 1432618"/>
                <a:gd name="connsiteY29-3004" fmla="*/ 3048187 h 3550128"/>
                <a:gd name="connsiteX30-3005" fmla="*/ 918268 w 1432618"/>
                <a:gd name="connsiteY30-3006" fmla="*/ 3381562 h 3550128"/>
                <a:gd name="connsiteX31-3007" fmla="*/ 1016693 w 1432618"/>
                <a:gd name="connsiteY31-3008" fmla="*/ 3543487 h 3550128"/>
                <a:gd name="connsiteX0-3009" fmla="*/ 1016693 w 1432618"/>
                <a:gd name="connsiteY0-3010" fmla="*/ 3543487 h 3550128"/>
                <a:gd name="connsiteX1-3011" fmla="*/ 591243 w 1432618"/>
                <a:gd name="connsiteY1-3012" fmla="*/ 3549837 h 3550128"/>
                <a:gd name="connsiteX2-3013" fmla="*/ 394393 w 1432618"/>
                <a:gd name="connsiteY2-3014" fmla="*/ 3038662 h 3550128"/>
                <a:gd name="connsiteX3-3015" fmla="*/ 746818 w 1432618"/>
                <a:gd name="connsiteY3-3016" fmla="*/ 2343337 h 3550128"/>
                <a:gd name="connsiteX4-3017" fmla="*/ 560128 w 1432618"/>
                <a:gd name="connsiteY4-3018" fmla="*/ 1884232 h 3550128"/>
                <a:gd name="connsiteX5-3019" fmla="*/ 58 w 1432618"/>
                <a:gd name="connsiteY5-3020" fmla="*/ 1832797 h 3550128"/>
                <a:gd name="connsiteX6-3021" fmla="*/ 394393 w 1432618"/>
                <a:gd name="connsiteY6-3022" fmla="*/ 1705162 h 3550128"/>
                <a:gd name="connsiteX7-3023" fmla="*/ 642043 w 1432618"/>
                <a:gd name="connsiteY7-3024" fmla="*/ 1838512 h 3550128"/>
                <a:gd name="connsiteX8-3025" fmla="*/ 689668 w 1432618"/>
                <a:gd name="connsiteY8-3026" fmla="*/ 1609912 h 3550128"/>
                <a:gd name="connsiteX9-3027" fmla="*/ 823018 w 1432618"/>
                <a:gd name="connsiteY9-3028" fmla="*/ 1295587 h 3550128"/>
                <a:gd name="connsiteX10-3029" fmla="*/ 765868 w 1432618"/>
                <a:gd name="connsiteY10-3030" fmla="*/ 771712 h 3550128"/>
                <a:gd name="connsiteX11-3031" fmla="*/ 537268 w 1432618"/>
                <a:gd name="connsiteY11-3032" fmla="*/ 628837 h 3550128"/>
                <a:gd name="connsiteX12-3033" fmla="*/ 689668 w 1432618"/>
                <a:gd name="connsiteY12-3034" fmla="*/ 628837 h 3550128"/>
                <a:gd name="connsiteX13-3035" fmla="*/ 765868 w 1432618"/>
                <a:gd name="connsiteY13-3036" fmla="*/ 714562 h 3550128"/>
                <a:gd name="connsiteX14-3037" fmla="*/ 870643 w 1432618"/>
                <a:gd name="connsiteY14-3038" fmla="*/ 187 h 3550128"/>
                <a:gd name="connsiteX15-3039" fmla="*/ 832543 w 1432618"/>
                <a:gd name="connsiteY15-3040" fmla="*/ 647887 h 3550128"/>
                <a:gd name="connsiteX16-3041" fmla="*/ 908743 w 1432618"/>
                <a:gd name="connsiteY16-3042" fmla="*/ 1038412 h 3550128"/>
                <a:gd name="connsiteX17-3043" fmla="*/ 937318 w 1432618"/>
                <a:gd name="connsiteY17-3044" fmla="*/ 1286062 h 3550128"/>
                <a:gd name="connsiteX18-3045" fmla="*/ 1108768 w 1432618"/>
                <a:gd name="connsiteY18-3046" fmla="*/ 1152712 h 3550128"/>
                <a:gd name="connsiteX19-3047" fmla="*/ 1375468 w 1432618"/>
                <a:gd name="connsiteY19-3048" fmla="*/ 1133662 h 3550128"/>
                <a:gd name="connsiteX20-3049" fmla="*/ 1108768 w 1432618"/>
                <a:gd name="connsiteY20-3050" fmla="*/ 1216212 h 3550128"/>
                <a:gd name="connsiteX21-3051" fmla="*/ 889693 w 1432618"/>
                <a:gd name="connsiteY21-3052" fmla="*/ 1489262 h 3550128"/>
                <a:gd name="connsiteX22-3053" fmla="*/ 835718 w 1432618"/>
                <a:gd name="connsiteY22-3054" fmla="*/ 1857562 h 3550128"/>
                <a:gd name="connsiteX23-3055" fmla="*/ 1003993 w 1432618"/>
                <a:gd name="connsiteY23-3056" fmla="*/ 2270312 h 3550128"/>
                <a:gd name="connsiteX24-3057" fmla="*/ 896043 w 1432618"/>
                <a:gd name="connsiteY24-3058" fmla="*/ 2540187 h 3550128"/>
                <a:gd name="connsiteX25-3059" fmla="*/ 1213543 w 1432618"/>
                <a:gd name="connsiteY25-3060" fmla="*/ 2495737 h 3550128"/>
                <a:gd name="connsiteX26-3061" fmla="*/ 1432618 w 1432618"/>
                <a:gd name="connsiteY26-3062" fmla="*/ 2588606 h 3550128"/>
                <a:gd name="connsiteX27-3063" fmla="*/ 1188143 w 1432618"/>
                <a:gd name="connsiteY27-3064" fmla="*/ 2552887 h 3550128"/>
                <a:gd name="connsiteX28-3065" fmla="*/ 832543 w 1432618"/>
                <a:gd name="connsiteY28-3066" fmla="*/ 2695762 h 3550128"/>
                <a:gd name="connsiteX29-3067" fmla="*/ 689668 w 1432618"/>
                <a:gd name="connsiteY29-3068" fmla="*/ 3048187 h 3550128"/>
                <a:gd name="connsiteX30-3069" fmla="*/ 918268 w 1432618"/>
                <a:gd name="connsiteY30-3070" fmla="*/ 3381562 h 3550128"/>
                <a:gd name="connsiteX31-3071" fmla="*/ 1016693 w 1432618"/>
                <a:gd name="connsiteY31-3072" fmla="*/ 3543487 h 3550128"/>
                <a:gd name="connsiteX0-3073" fmla="*/ 1016693 w 1432618"/>
                <a:gd name="connsiteY0-3074" fmla="*/ 3543487 h 3550128"/>
                <a:gd name="connsiteX1-3075" fmla="*/ 591243 w 1432618"/>
                <a:gd name="connsiteY1-3076" fmla="*/ 3549837 h 3550128"/>
                <a:gd name="connsiteX2-3077" fmla="*/ 394393 w 1432618"/>
                <a:gd name="connsiteY2-3078" fmla="*/ 3038662 h 3550128"/>
                <a:gd name="connsiteX3-3079" fmla="*/ 746818 w 1432618"/>
                <a:gd name="connsiteY3-3080" fmla="*/ 2343337 h 3550128"/>
                <a:gd name="connsiteX4-3081" fmla="*/ 560128 w 1432618"/>
                <a:gd name="connsiteY4-3082" fmla="*/ 1884232 h 3550128"/>
                <a:gd name="connsiteX5-3083" fmla="*/ 58 w 1432618"/>
                <a:gd name="connsiteY5-3084" fmla="*/ 1832797 h 3550128"/>
                <a:gd name="connsiteX6-3085" fmla="*/ 394393 w 1432618"/>
                <a:gd name="connsiteY6-3086" fmla="*/ 1705162 h 3550128"/>
                <a:gd name="connsiteX7-3087" fmla="*/ 642043 w 1432618"/>
                <a:gd name="connsiteY7-3088" fmla="*/ 1838512 h 3550128"/>
                <a:gd name="connsiteX8-3089" fmla="*/ 689668 w 1432618"/>
                <a:gd name="connsiteY8-3090" fmla="*/ 1609912 h 3550128"/>
                <a:gd name="connsiteX9-3091" fmla="*/ 823018 w 1432618"/>
                <a:gd name="connsiteY9-3092" fmla="*/ 1295587 h 3550128"/>
                <a:gd name="connsiteX10-3093" fmla="*/ 765868 w 1432618"/>
                <a:gd name="connsiteY10-3094" fmla="*/ 771712 h 3550128"/>
                <a:gd name="connsiteX11-3095" fmla="*/ 537268 w 1432618"/>
                <a:gd name="connsiteY11-3096" fmla="*/ 628837 h 3550128"/>
                <a:gd name="connsiteX12-3097" fmla="*/ 689668 w 1432618"/>
                <a:gd name="connsiteY12-3098" fmla="*/ 628837 h 3550128"/>
                <a:gd name="connsiteX13-3099" fmla="*/ 765868 w 1432618"/>
                <a:gd name="connsiteY13-3100" fmla="*/ 714562 h 3550128"/>
                <a:gd name="connsiteX14-3101" fmla="*/ 870643 w 1432618"/>
                <a:gd name="connsiteY14-3102" fmla="*/ 187 h 3550128"/>
                <a:gd name="connsiteX15-3103" fmla="*/ 832543 w 1432618"/>
                <a:gd name="connsiteY15-3104" fmla="*/ 647887 h 3550128"/>
                <a:gd name="connsiteX16-3105" fmla="*/ 908743 w 1432618"/>
                <a:gd name="connsiteY16-3106" fmla="*/ 1038412 h 3550128"/>
                <a:gd name="connsiteX17-3107" fmla="*/ 937318 w 1432618"/>
                <a:gd name="connsiteY17-3108" fmla="*/ 1286062 h 3550128"/>
                <a:gd name="connsiteX18-3109" fmla="*/ 1108768 w 1432618"/>
                <a:gd name="connsiteY18-3110" fmla="*/ 1152712 h 3550128"/>
                <a:gd name="connsiteX19-3111" fmla="*/ 1375468 w 1432618"/>
                <a:gd name="connsiteY19-3112" fmla="*/ 1133662 h 3550128"/>
                <a:gd name="connsiteX20-3113" fmla="*/ 1108768 w 1432618"/>
                <a:gd name="connsiteY20-3114" fmla="*/ 1216212 h 3550128"/>
                <a:gd name="connsiteX21-3115" fmla="*/ 889693 w 1432618"/>
                <a:gd name="connsiteY21-3116" fmla="*/ 1489262 h 3550128"/>
                <a:gd name="connsiteX22-3117" fmla="*/ 835718 w 1432618"/>
                <a:gd name="connsiteY22-3118" fmla="*/ 1857562 h 3550128"/>
                <a:gd name="connsiteX23-3119" fmla="*/ 1003993 w 1432618"/>
                <a:gd name="connsiteY23-3120" fmla="*/ 2270312 h 3550128"/>
                <a:gd name="connsiteX24-3121" fmla="*/ 896043 w 1432618"/>
                <a:gd name="connsiteY24-3122" fmla="*/ 2540187 h 3550128"/>
                <a:gd name="connsiteX25-3123" fmla="*/ 1213543 w 1432618"/>
                <a:gd name="connsiteY25-3124" fmla="*/ 2495737 h 3550128"/>
                <a:gd name="connsiteX26-3125" fmla="*/ 1432618 w 1432618"/>
                <a:gd name="connsiteY26-3126" fmla="*/ 2588606 h 3550128"/>
                <a:gd name="connsiteX27-3127" fmla="*/ 1188143 w 1432618"/>
                <a:gd name="connsiteY27-3128" fmla="*/ 2552887 h 3550128"/>
                <a:gd name="connsiteX28-3129" fmla="*/ 832543 w 1432618"/>
                <a:gd name="connsiteY28-3130" fmla="*/ 2695762 h 3550128"/>
                <a:gd name="connsiteX29-3131" fmla="*/ 689668 w 1432618"/>
                <a:gd name="connsiteY29-3132" fmla="*/ 3048187 h 3550128"/>
                <a:gd name="connsiteX30-3133" fmla="*/ 918268 w 1432618"/>
                <a:gd name="connsiteY30-3134" fmla="*/ 3381562 h 3550128"/>
                <a:gd name="connsiteX31-3135" fmla="*/ 1016693 w 1432618"/>
                <a:gd name="connsiteY31-3136" fmla="*/ 3543487 h 3550128"/>
                <a:gd name="connsiteX0-3137" fmla="*/ 1016693 w 1432618"/>
                <a:gd name="connsiteY0-3138" fmla="*/ 3543487 h 3550128"/>
                <a:gd name="connsiteX1-3139" fmla="*/ 591243 w 1432618"/>
                <a:gd name="connsiteY1-3140" fmla="*/ 3549837 h 3550128"/>
                <a:gd name="connsiteX2-3141" fmla="*/ 394393 w 1432618"/>
                <a:gd name="connsiteY2-3142" fmla="*/ 3038662 h 3550128"/>
                <a:gd name="connsiteX3-3143" fmla="*/ 746818 w 1432618"/>
                <a:gd name="connsiteY3-3144" fmla="*/ 2343337 h 3550128"/>
                <a:gd name="connsiteX4-3145" fmla="*/ 560128 w 1432618"/>
                <a:gd name="connsiteY4-3146" fmla="*/ 1884232 h 3550128"/>
                <a:gd name="connsiteX5-3147" fmla="*/ 58 w 1432618"/>
                <a:gd name="connsiteY5-3148" fmla="*/ 1832797 h 3550128"/>
                <a:gd name="connsiteX6-3149" fmla="*/ 394393 w 1432618"/>
                <a:gd name="connsiteY6-3150" fmla="*/ 1705162 h 3550128"/>
                <a:gd name="connsiteX7-3151" fmla="*/ 642043 w 1432618"/>
                <a:gd name="connsiteY7-3152" fmla="*/ 1838512 h 3550128"/>
                <a:gd name="connsiteX8-3153" fmla="*/ 689668 w 1432618"/>
                <a:gd name="connsiteY8-3154" fmla="*/ 1609912 h 3550128"/>
                <a:gd name="connsiteX9-3155" fmla="*/ 823018 w 1432618"/>
                <a:gd name="connsiteY9-3156" fmla="*/ 1295587 h 3550128"/>
                <a:gd name="connsiteX10-3157" fmla="*/ 765868 w 1432618"/>
                <a:gd name="connsiteY10-3158" fmla="*/ 771712 h 3550128"/>
                <a:gd name="connsiteX11-3159" fmla="*/ 537268 w 1432618"/>
                <a:gd name="connsiteY11-3160" fmla="*/ 628837 h 3550128"/>
                <a:gd name="connsiteX12-3161" fmla="*/ 689668 w 1432618"/>
                <a:gd name="connsiteY12-3162" fmla="*/ 628837 h 3550128"/>
                <a:gd name="connsiteX13-3163" fmla="*/ 765868 w 1432618"/>
                <a:gd name="connsiteY13-3164" fmla="*/ 714562 h 3550128"/>
                <a:gd name="connsiteX14-3165" fmla="*/ 870643 w 1432618"/>
                <a:gd name="connsiteY14-3166" fmla="*/ 187 h 3550128"/>
                <a:gd name="connsiteX15-3167" fmla="*/ 832543 w 1432618"/>
                <a:gd name="connsiteY15-3168" fmla="*/ 647887 h 3550128"/>
                <a:gd name="connsiteX16-3169" fmla="*/ 908743 w 1432618"/>
                <a:gd name="connsiteY16-3170" fmla="*/ 1038412 h 3550128"/>
                <a:gd name="connsiteX17-3171" fmla="*/ 937318 w 1432618"/>
                <a:gd name="connsiteY17-3172" fmla="*/ 1286062 h 3550128"/>
                <a:gd name="connsiteX18-3173" fmla="*/ 1108768 w 1432618"/>
                <a:gd name="connsiteY18-3174" fmla="*/ 1152712 h 3550128"/>
                <a:gd name="connsiteX19-3175" fmla="*/ 1375468 w 1432618"/>
                <a:gd name="connsiteY19-3176" fmla="*/ 1133662 h 3550128"/>
                <a:gd name="connsiteX20-3177" fmla="*/ 1108768 w 1432618"/>
                <a:gd name="connsiteY20-3178" fmla="*/ 1216212 h 3550128"/>
                <a:gd name="connsiteX21-3179" fmla="*/ 889693 w 1432618"/>
                <a:gd name="connsiteY21-3180" fmla="*/ 1489262 h 3550128"/>
                <a:gd name="connsiteX22-3181" fmla="*/ 835718 w 1432618"/>
                <a:gd name="connsiteY22-3182" fmla="*/ 1857562 h 3550128"/>
                <a:gd name="connsiteX23-3183" fmla="*/ 1003993 w 1432618"/>
                <a:gd name="connsiteY23-3184" fmla="*/ 2270312 h 3550128"/>
                <a:gd name="connsiteX24-3185" fmla="*/ 896043 w 1432618"/>
                <a:gd name="connsiteY24-3186" fmla="*/ 2540187 h 3550128"/>
                <a:gd name="connsiteX25-3187" fmla="*/ 1213543 w 1432618"/>
                <a:gd name="connsiteY25-3188" fmla="*/ 2495737 h 3550128"/>
                <a:gd name="connsiteX26-3189" fmla="*/ 1432618 w 1432618"/>
                <a:gd name="connsiteY26-3190" fmla="*/ 2588606 h 3550128"/>
                <a:gd name="connsiteX27-3191" fmla="*/ 1188143 w 1432618"/>
                <a:gd name="connsiteY27-3192" fmla="*/ 2552887 h 3550128"/>
                <a:gd name="connsiteX28-3193" fmla="*/ 832543 w 1432618"/>
                <a:gd name="connsiteY28-3194" fmla="*/ 2695762 h 3550128"/>
                <a:gd name="connsiteX29-3195" fmla="*/ 689668 w 1432618"/>
                <a:gd name="connsiteY29-3196" fmla="*/ 3048187 h 3550128"/>
                <a:gd name="connsiteX30-3197" fmla="*/ 918268 w 1432618"/>
                <a:gd name="connsiteY30-3198" fmla="*/ 3381562 h 3550128"/>
                <a:gd name="connsiteX31-3199" fmla="*/ 1016693 w 1432618"/>
                <a:gd name="connsiteY31-3200" fmla="*/ 3543487 h 3550128"/>
                <a:gd name="connsiteX0-3201" fmla="*/ 1016693 w 1432618"/>
                <a:gd name="connsiteY0-3202" fmla="*/ 3543487 h 3550128"/>
                <a:gd name="connsiteX1-3203" fmla="*/ 591243 w 1432618"/>
                <a:gd name="connsiteY1-3204" fmla="*/ 3549837 h 3550128"/>
                <a:gd name="connsiteX2-3205" fmla="*/ 394393 w 1432618"/>
                <a:gd name="connsiteY2-3206" fmla="*/ 3038662 h 3550128"/>
                <a:gd name="connsiteX3-3207" fmla="*/ 746818 w 1432618"/>
                <a:gd name="connsiteY3-3208" fmla="*/ 2343337 h 3550128"/>
                <a:gd name="connsiteX4-3209" fmla="*/ 560128 w 1432618"/>
                <a:gd name="connsiteY4-3210" fmla="*/ 1884232 h 3550128"/>
                <a:gd name="connsiteX5-3211" fmla="*/ 58 w 1432618"/>
                <a:gd name="connsiteY5-3212" fmla="*/ 1832797 h 3550128"/>
                <a:gd name="connsiteX6-3213" fmla="*/ 394393 w 1432618"/>
                <a:gd name="connsiteY6-3214" fmla="*/ 1705162 h 3550128"/>
                <a:gd name="connsiteX7-3215" fmla="*/ 642043 w 1432618"/>
                <a:gd name="connsiteY7-3216" fmla="*/ 1838512 h 3550128"/>
                <a:gd name="connsiteX8-3217" fmla="*/ 689668 w 1432618"/>
                <a:gd name="connsiteY8-3218" fmla="*/ 1609912 h 3550128"/>
                <a:gd name="connsiteX9-3219" fmla="*/ 823018 w 1432618"/>
                <a:gd name="connsiteY9-3220" fmla="*/ 1295587 h 3550128"/>
                <a:gd name="connsiteX10-3221" fmla="*/ 765868 w 1432618"/>
                <a:gd name="connsiteY10-3222" fmla="*/ 771712 h 3550128"/>
                <a:gd name="connsiteX11-3223" fmla="*/ 537268 w 1432618"/>
                <a:gd name="connsiteY11-3224" fmla="*/ 628837 h 3550128"/>
                <a:gd name="connsiteX12-3225" fmla="*/ 689668 w 1432618"/>
                <a:gd name="connsiteY12-3226" fmla="*/ 628837 h 3550128"/>
                <a:gd name="connsiteX13-3227" fmla="*/ 765868 w 1432618"/>
                <a:gd name="connsiteY13-3228" fmla="*/ 714562 h 3550128"/>
                <a:gd name="connsiteX14-3229" fmla="*/ 870643 w 1432618"/>
                <a:gd name="connsiteY14-3230" fmla="*/ 187 h 3550128"/>
                <a:gd name="connsiteX15-3231" fmla="*/ 832543 w 1432618"/>
                <a:gd name="connsiteY15-3232" fmla="*/ 647887 h 3550128"/>
                <a:gd name="connsiteX16-3233" fmla="*/ 908743 w 1432618"/>
                <a:gd name="connsiteY16-3234" fmla="*/ 1038412 h 3550128"/>
                <a:gd name="connsiteX17-3235" fmla="*/ 937318 w 1432618"/>
                <a:gd name="connsiteY17-3236" fmla="*/ 1286062 h 3550128"/>
                <a:gd name="connsiteX18-3237" fmla="*/ 1108768 w 1432618"/>
                <a:gd name="connsiteY18-3238" fmla="*/ 1152712 h 3550128"/>
                <a:gd name="connsiteX19-3239" fmla="*/ 1375468 w 1432618"/>
                <a:gd name="connsiteY19-3240" fmla="*/ 1133662 h 3550128"/>
                <a:gd name="connsiteX20-3241" fmla="*/ 1108768 w 1432618"/>
                <a:gd name="connsiteY20-3242" fmla="*/ 1216212 h 3550128"/>
                <a:gd name="connsiteX21-3243" fmla="*/ 889693 w 1432618"/>
                <a:gd name="connsiteY21-3244" fmla="*/ 1489262 h 3550128"/>
                <a:gd name="connsiteX22-3245" fmla="*/ 835718 w 1432618"/>
                <a:gd name="connsiteY22-3246" fmla="*/ 1857562 h 3550128"/>
                <a:gd name="connsiteX23-3247" fmla="*/ 1003993 w 1432618"/>
                <a:gd name="connsiteY23-3248" fmla="*/ 2270312 h 3550128"/>
                <a:gd name="connsiteX24-3249" fmla="*/ 896043 w 1432618"/>
                <a:gd name="connsiteY24-3250" fmla="*/ 2540187 h 3550128"/>
                <a:gd name="connsiteX25-3251" fmla="*/ 1213543 w 1432618"/>
                <a:gd name="connsiteY25-3252" fmla="*/ 2495737 h 3550128"/>
                <a:gd name="connsiteX26-3253" fmla="*/ 1432618 w 1432618"/>
                <a:gd name="connsiteY26-3254" fmla="*/ 2588606 h 3550128"/>
                <a:gd name="connsiteX27-3255" fmla="*/ 1188143 w 1432618"/>
                <a:gd name="connsiteY27-3256" fmla="*/ 2552887 h 3550128"/>
                <a:gd name="connsiteX28-3257" fmla="*/ 832543 w 1432618"/>
                <a:gd name="connsiteY28-3258" fmla="*/ 2695762 h 3550128"/>
                <a:gd name="connsiteX29-3259" fmla="*/ 689668 w 1432618"/>
                <a:gd name="connsiteY29-3260" fmla="*/ 3048187 h 3550128"/>
                <a:gd name="connsiteX30-3261" fmla="*/ 918268 w 1432618"/>
                <a:gd name="connsiteY30-3262" fmla="*/ 3381562 h 3550128"/>
                <a:gd name="connsiteX31-3263" fmla="*/ 1016693 w 1432618"/>
                <a:gd name="connsiteY31-3264" fmla="*/ 3543487 h 3550128"/>
                <a:gd name="connsiteX0-3265" fmla="*/ 1016693 w 1432618"/>
                <a:gd name="connsiteY0-3266" fmla="*/ 3543487 h 3550128"/>
                <a:gd name="connsiteX1-3267" fmla="*/ 591243 w 1432618"/>
                <a:gd name="connsiteY1-3268" fmla="*/ 3549837 h 3550128"/>
                <a:gd name="connsiteX2-3269" fmla="*/ 394393 w 1432618"/>
                <a:gd name="connsiteY2-3270" fmla="*/ 3038662 h 3550128"/>
                <a:gd name="connsiteX3-3271" fmla="*/ 746818 w 1432618"/>
                <a:gd name="connsiteY3-3272" fmla="*/ 2343337 h 3550128"/>
                <a:gd name="connsiteX4-3273" fmla="*/ 560128 w 1432618"/>
                <a:gd name="connsiteY4-3274" fmla="*/ 1884232 h 3550128"/>
                <a:gd name="connsiteX5-3275" fmla="*/ 58 w 1432618"/>
                <a:gd name="connsiteY5-3276" fmla="*/ 1832797 h 3550128"/>
                <a:gd name="connsiteX6-3277" fmla="*/ 394393 w 1432618"/>
                <a:gd name="connsiteY6-3278" fmla="*/ 1705162 h 3550128"/>
                <a:gd name="connsiteX7-3279" fmla="*/ 642043 w 1432618"/>
                <a:gd name="connsiteY7-3280" fmla="*/ 1838512 h 3550128"/>
                <a:gd name="connsiteX8-3281" fmla="*/ 689668 w 1432618"/>
                <a:gd name="connsiteY8-3282" fmla="*/ 1609912 h 3550128"/>
                <a:gd name="connsiteX9-3283" fmla="*/ 823018 w 1432618"/>
                <a:gd name="connsiteY9-3284" fmla="*/ 1295587 h 3550128"/>
                <a:gd name="connsiteX10-3285" fmla="*/ 765868 w 1432618"/>
                <a:gd name="connsiteY10-3286" fmla="*/ 771712 h 3550128"/>
                <a:gd name="connsiteX11-3287" fmla="*/ 537268 w 1432618"/>
                <a:gd name="connsiteY11-3288" fmla="*/ 628837 h 3550128"/>
                <a:gd name="connsiteX12-3289" fmla="*/ 689668 w 1432618"/>
                <a:gd name="connsiteY12-3290" fmla="*/ 628837 h 3550128"/>
                <a:gd name="connsiteX13-3291" fmla="*/ 765868 w 1432618"/>
                <a:gd name="connsiteY13-3292" fmla="*/ 714562 h 3550128"/>
                <a:gd name="connsiteX14-3293" fmla="*/ 870643 w 1432618"/>
                <a:gd name="connsiteY14-3294" fmla="*/ 187 h 3550128"/>
                <a:gd name="connsiteX15-3295" fmla="*/ 832543 w 1432618"/>
                <a:gd name="connsiteY15-3296" fmla="*/ 647887 h 3550128"/>
                <a:gd name="connsiteX16-3297" fmla="*/ 908743 w 1432618"/>
                <a:gd name="connsiteY16-3298" fmla="*/ 1038412 h 3550128"/>
                <a:gd name="connsiteX17-3299" fmla="*/ 937318 w 1432618"/>
                <a:gd name="connsiteY17-3300" fmla="*/ 1286062 h 3550128"/>
                <a:gd name="connsiteX18-3301" fmla="*/ 1099243 w 1432618"/>
                <a:gd name="connsiteY18-3302" fmla="*/ 1162237 h 3550128"/>
                <a:gd name="connsiteX19-3303" fmla="*/ 1375468 w 1432618"/>
                <a:gd name="connsiteY19-3304" fmla="*/ 1133662 h 3550128"/>
                <a:gd name="connsiteX20-3305" fmla="*/ 1108768 w 1432618"/>
                <a:gd name="connsiteY20-3306" fmla="*/ 1216212 h 3550128"/>
                <a:gd name="connsiteX21-3307" fmla="*/ 889693 w 1432618"/>
                <a:gd name="connsiteY21-3308" fmla="*/ 1489262 h 3550128"/>
                <a:gd name="connsiteX22-3309" fmla="*/ 835718 w 1432618"/>
                <a:gd name="connsiteY22-3310" fmla="*/ 1857562 h 3550128"/>
                <a:gd name="connsiteX23-3311" fmla="*/ 1003993 w 1432618"/>
                <a:gd name="connsiteY23-3312" fmla="*/ 2270312 h 3550128"/>
                <a:gd name="connsiteX24-3313" fmla="*/ 896043 w 1432618"/>
                <a:gd name="connsiteY24-3314" fmla="*/ 2540187 h 3550128"/>
                <a:gd name="connsiteX25-3315" fmla="*/ 1213543 w 1432618"/>
                <a:gd name="connsiteY25-3316" fmla="*/ 2495737 h 3550128"/>
                <a:gd name="connsiteX26-3317" fmla="*/ 1432618 w 1432618"/>
                <a:gd name="connsiteY26-3318" fmla="*/ 2588606 h 3550128"/>
                <a:gd name="connsiteX27-3319" fmla="*/ 1188143 w 1432618"/>
                <a:gd name="connsiteY27-3320" fmla="*/ 2552887 h 3550128"/>
                <a:gd name="connsiteX28-3321" fmla="*/ 832543 w 1432618"/>
                <a:gd name="connsiteY28-3322" fmla="*/ 2695762 h 3550128"/>
                <a:gd name="connsiteX29-3323" fmla="*/ 689668 w 1432618"/>
                <a:gd name="connsiteY29-3324" fmla="*/ 3048187 h 3550128"/>
                <a:gd name="connsiteX30-3325" fmla="*/ 918268 w 1432618"/>
                <a:gd name="connsiteY30-3326" fmla="*/ 3381562 h 3550128"/>
                <a:gd name="connsiteX31-3327" fmla="*/ 1016693 w 1432618"/>
                <a:gd name="connsiteY31-3328" fmla="*/ 3543487 h 3550128"/>
                <a:gd name="connsiteX0-3329" fmla="*/ 1016693 w 1432618"/>
                <a:gd name="connsiteY0-3330" fmla="*/ 3543487 h 3550128"/>
                <a:gd name="connsiteX1-3331" fmla="*/ 591243 w 1432618"/>
                <a:gd name="connsiteY1-3332" fmla="*/ 3549837 h 3550128"/>
                <a:gd name="connsiteX2-3333" fmla="*/ 394393 w 1432618"/>
                <a:gd name="connsiteY2-3334" fmla="*/ 3038662 h 3550128"/>
                <a:gd name="connsiteX3-3335" fmla="*/ 746818 w 1432618"/>
                <a:gd name="connsiteY3-3336" fmla="*/ 2343337 h 3550128"/>
                <a:gd name="connsiteX4-3337" fmla="*/ 560128 w 1432618"/>
                <a:gd name="connsiteY4-3338" fmla="*/ 1884232 h 3550128"/>
                <a:gd name="connsiteX5-3339" fmla="*/ 58 w 1432618"/>
                <a:gd name="connsiteY5-3340" fmla="*/ 1832797 h 3550128"/>
                <a:gd name="connsiteX6-3341" fmla="*/ 394393 w 1432618"/>
                <a:gd name="connsiteY6-3342" fmla="*/ 1705162 h 3550128"/>
                <a:gd name="connsiteX7-3343" fmla="*/ 642043 w 1432618"/>
                <a:gd name="connsiteY7-3344" fmla="*/ 1838512 h 3550128"/>
                <a:gd name="connsiteX8-3345" fmla="*/ 689668 w 1432618"/>
                <a:gd name="connsiteY8-3346" fmla="*/ 1609912 h 3550128"/>
                <a:gd name="connsiteX9-3347" fmla="*/ 823018 w 1432618"/>
                <a:gd name="connsiteY9-3348" fmla="*/ 1295587 h 3550128"/>
                <a:gd name="connsiteX10-3349" fmla="*/ 765868 w 1432618"/>
                <a:gd name="connsiteY10-3350" fmla="*/ 771712 h 3550128"/>
                <a:gd name="connsiteX11-3351" fmla="*/ 537268 w 1432618"/>
                <a:gd name="connsiteY11-3352" fmla="*/ 628837 h 3550128"/>
                <a:gd name="connsiteX12-3353" fmla="*/ 689668 w 1432618"/>
                <a:gd name="connsiteY12-3354" fmla="*/ 628837 h 3550128"/>
                <a:gd name="connsiteX13-3355" fmla="*/ 765868 w 1432618"/>
                <a:gd name="connsiteY13-3356" fmla="*/ 714562 h 3550128"/>
                <a:gd name="connsiteX14-3357" fmla="*/ 870643 w 1432618"/>
                <a:gd name="connsiteY14-3358" fmla="*/ 187 h 3550128"/>
                <a:gd name="connsiteX15-3359" fmla="*/ 832543 w 1432618"/>
                <a:gd name="connsiteY15-3360" fmla="*/ 647887 h 3550128"/>
                <a:gd name="connsiteX16-3361" fmla="*/ 908743 w 1432618"/>
                <a:gd name="connsiteY16-3362" fmla="*/ 1038412 h 3550128"/>
                <a:gd name="connsiteX17-3363" fmla="*/ 937318 w 1432618"/>
                <a:gd name="connsiteY17-3364" fmla="*/ 1286062 h 3550128"/>
                <a:gd name="connsiteX18-3365" fmla="*/ 1086543 w 1432618"/>
                <a:gd name="connsiteY18-3366" fmla="*/ 1149537 h 3550128"/>
                <a:gd name="connsiteX19-3367" fmla="*/ 1375468 w 1432618"/>
                <a:gd name="connsiteY19-3368" fmla="*/ 1133662 h 3550128"/>
                <a:gd name="connsiteX20-3369" fmla="*/ 1108768 w 1432618"/>
                <a:gd name="connsiteY20-3370" fmla="*/ 1216212 h 3550128"/>
                <a:gd name="connsiteX21-3371" fmla="*/ 889693 w 1432618"/>
                <a:gd name="connsiteY21-3372" fmla="*/ 1489262 h 3550128"/>
                <a:gd name="connsiteX22-3373" fmla="*/ 835718 w 1432618"/>
                <a:gd name="connsiteY22-3374" fmla="*/ 1857562 h 3550128"/>
                <a:gd name="connsiteX23-3375" fmla="*/ 1003993 w 1432618"/>
                <a:gd name="connsiteY23-3376" fmla="*/ 2270312 h 3550128"/>
                <a:gd name="connsiteX24-3377" fmla="*/ 896043 w 1432618"/>
                <a:gd name="connsiteY24-3378" fmla="*/ 2540187 h 3550128"/>
                <a:gd name="connsiteX25-3379" fmla="*/ 1213543 w 1432618"/>
                <a:gd name="connsiteY25-3380" fmla="*/ 2495737 h 3550128"/>
                <a:gd name="connsiteX26-3381" fmla="*/ 1432618 w 1432618"/>
                <a:gd name="connsiteY26-3382" fmla="*/ 2588606 h 3550128"/>
                <a:gd name="connsiteX27-3383" fmla="*/ 1188143 w 1432618"/>
                <a:gd name="connsiteY27-3384" fmla="*/ 2552887 h 3550128"/>
                <a:gd name="connsiteX28-3385" fmla="*/ 832543 w 1432618"/>
                <a:gd name="connsiteY28-3386" fmla="*/ 2695762 h 3550128"/>
                <a:gd name="connsiteX29-3387" fmla="*/ 689668 w 1432618"/>
                <a:gd name="connsiteY29-3388" fmla="*/ 3048187 h 3550128"/>
                <a:gd name="connsiteX30-3389" fmla="*/ 918268 w 1432618"/>
                <a:gd name="connsiteY30-3390" fmla="*/ 3381562 h 3550128"/>
                <a:gd name="connsiteX31-3391" fmla="*/ 1016693 w 1432618"/>
                <a:gd name="connsiteY31-3392" fmla="*/ 3543487 h 3550128"/>
                <a:gd name="connsiteX0-3393" fmla="*/ 1016693 w 1432618"/>
                <a:gd name="connsiteY0-3394" fmla="*/ 3543487 h 3550128"/>
                <a:gd name="connsiteX1-3395" fmla="*/ 591243 w 1432618"/>
                <a:gd name="connsiteY1-3396" fmla="*/ 3549837 h 3550128"/>
                <a:gd name="connsiteX2-3397" fmla="*/ 394393 w 1432618"/>
                <a:gd name="connsiteY2-3398" fmla="*/ 3038662 h 3550128"/>
                <a:gd name="connsiteX3-3399" fmla="*/ 746818 w 1432618"/>
                <a:gd name="connsiteY3-3400" fmla="*/ 2343337 h 3550128"/>
                <a:gd name="connsiteX4-3401" fmla="*/ 560128 w 1432618"/>
                <a:gd name="connsiteY4-3402" fmla="*/ 1884232 h 3550128"/>
                <a:gd name="connsiteX5-3403" fmla="*/ 58 w 1432618"/>
                <a:gd name="connsiteY5-3404" fmla="*/ 1832797 h 3550128"/>
                <a:gd name="connsiteX6-3405" fmla="*/ 394393 w 1432618"/>
                <a:gd name="connsiteY6-3406" fmla="*/ 1705162 h 3550128"/>
                <a:gd name="connsiteX7-3407" fmla="*/ 642043 w 1432618"/>
                <a:gd name="connsiteY7-3408" fmla="*/ 1838512 h 3550128"/>
                <a:gd name="connsiteX8-3409" fmla="*/ 689668 w 1432618"/>
                <a:gd name="connsiteY8-3410" fmla="*/ 1609912 h 3550128"/>
                <a:gd name="connsiteX9-3411" fmla="*/ 823018 w 1432618"/>
                <a:gd name="connsiteY9-3412" fmla="*/ 1295587 h 3550128"/>
                <a:gd name="connsiteX10-3413" fmla="*/ 765868 w 1432618"/>
                <a:gd name="connsiteY10-3414" fmla="*/ 771712 h 3550128"/>
                <a:gd name="connsiteX11-3415" fmla="*/ 537268 w 1432618"/>
                <a:gd name="connsiteY11-3416" fmla="*/ 628837 h 3550128"/>
                <a:gd name="connsiteX12-3417" fmla="*/ 689668 w 1432618"/>
                <a:gd name="connsiteY12-3418" fmla="*/ 628837 h 3550128"/>
                <a:gd name="connsiteX13-3419" fmla="*/ 765868 w 1432618"/>
                <a:gd name="connsiteY13-3420" fmla="*/ 714562 h 3550128"/>
                <a:gd name="connsiteX14-3421" fmla="*/ 870643 w 1432618"/>
                <a:gd name="connsiteY14-3422" fmla="*/ 187 h 3550128"/>
                <a:gd name="connsiteX15-3423" fmla="*/ 832543 w 1432618"/>
                <a:gd name="connsiteY15-3424" fmla="*/ 647887 h 3550128"/>
                <a:gd name="connsiteX16-3425" fmla="*/ 908743 w 1432618"/>
                <a:gd name="connsiteY16-3426" fmla="*/ 1038412 h 3550128"/>
                <a:gd name="connsiteX17-3427" fmla="*/ 937318 w 1432618"/>
                <a:gd name="connsiteY17-3428" fmla="*/ 1247962 h 3550128"/>
                <a:gd name="connsiteX18-3429" fmla="*/ 1086543 w 1432618"/>
                <a:gd name="connsiteY18-3430" fmla="*/ 1149537 h 3550128"/>
                <a:gd name="connsiteX19-3431" fmla="*/ 1375468 w 1432618"/>
                <a:gd name="connsiteY19-3432" fmla="*/ 1133662 h 3550128"/>
                <a:gd name="connsiteX20-3433" fmla="*/ 1108768 w 1432618"/>
                <a:gd name="connsiteY20-3434" fmla="*/ 1216212 h 3550128"/>
                <a:gd name="connsiteX21-3435" fmla="*/ 889693 w 1432618"/>
                <a:gd name="connsiteY21-3436" fmla="*/ 1489262 h 3550128"/>
                <a:gd name="connsiteX22-3437" fmla="*/ 835718 w 1432618"/>
                <a:gd name="connsiteY22-3438" fmla="*/ 1857562 h 3550128"/>
                <a:gd name="connsiteX23-3439" fmla="*/ 1003993 w 1432618"/>
                <a:gd name="connsiteY23-3440" fmla="*/ 2270312 h 3550128"/>
                <a:gd name="connsiteX24-3441" fmla="*/ 896043 w 1432618"/>
                <a:gd name="connsiteY24-3442" fmla="*/ 2540187 h 3550128"/>
                <a:gd name="connsiteX25-3443" fmla="*/ 1213543 w 1432618"/>
                <a:gd name="connsiteY25-3444" fmla="*/ 2495737 h 3550128"/>
                <a:gd name="connsiteX26-3445" fmla="*/ 1432618 w 1432618"/>
                <a:gd name="connsiteY26-3446" fmla="*/ 2588606 h 3550128"/>
                <a:gd name="connsiteX27-3447" fmla="*/ 1188143 w 1432618"/>
                <a:gd name="connsiteY27-3448" fmla="*/ 2552887 h 3550128"/>
                <a:gd name="connsiteX28-3449" fmla="*/ 832543 w 1432618"/>
                <a:gd name="connsiteY28-3450" fmla="*/ 2695762 h 3550128"/>
                <a:gd name="connsiteX29-3451" fmla="*/ 689668 w 1432618"/>
                <a:gd name="connsiteY29-3452" fmla="*/ 3048187 h 3550128"/>
                <a:gd name="connsiteX30-3453" fmla="*/ 918268 w 1432618"/>
                <a:gd name="connsiteY30-3454" fmla="*/ 3381562 h 3550128"/>
                <a:gd name="connsiteX31-3455" fmla="*/ 1016693 w 1432618"/>
                <a:gd name="connsiteY31-3456" fmla="*/ 3543487 h 3550128"/>
                <a:gd name="connsiteX0-3457" fmla="*/ 1016693 w 1432618"/>
                <a:gd name="connsiteY0-3458" fmla="*/ 3543487 h 3550128"/>
                <a:gd name="connsiteX1-3459" fmla="*/ 591243 w 1432618"/>
                <a:gd name="connsiteY1-3460" fmla="*/ 3549837 h 3550128"/>
                <a:gd name="connsiteX2-3461" fmla="*/ 394393 w 1432618"/>
                <a:gd name="connsiteY2-3462" fmla="*/ 3038662 h 3550128"/>
                <a:gd name="connsiteX3-3463" fmla="*/ 746818 w 1432618"/>
                <a:gd name="connsiteY3-3464" fmla="*/ 2343337 h 3550128"/>
                <a:gd name="connsiteX4-3465" fmla="*/ 560128 w 1432618"/>
                <a:gd name="connsiteY4-3466" fmla="*/ 1884232 h 3550128"/>
                <a:gd name="connsiteX5-3467" fmla="*/ 58 w 1432618"/>
                <a:gd name="connsiteY5-3468" fmla="*/ 1832797 h 3550128"/>
                <a:gd name="connsiteX6-3469" fmla="*/ 394393 w 1432618"/>
                <a:gd name="connsiteY6-3470" fmla="*/ 1705162 h 3550128"/>
                <a:gd name="connsiteX7-3471" fmla="*/ 642043 w 1432618"/>
                <a:gd name="connsiteY7-3472" fmla="*/ 1838512 h 3550128"/>
                <a:gd name="connsiteX8-3473" fmla="*/ 689668 w 1432618"/>
                <a:gd name="connsiteY8-3474" fmla="*/ 1609912 h 3550128"/>
                <a:gd name="connsiteX9-3475" fmla="*/ 823018 w 1432618"/>
                <a:gd name="connsiteY9-3476" fmla="*/ 1295587 h 3550128"/>
                <a:gd name="connsiteX10-3477" fmla="*/ 765868 w 1432618"/>
                <a:gd name="connsiteY10-3478" fmla="*/ 771712 h 3550128"/>
                <a:gd name="connsiteX11-3479" fmla="*/ 537268 w 1432618"/>
                <a:gd name="connsiteY11-3480" fmla="*/ 628837 h 3550128"/>
                <a:gd name="connsiteX12-3481" fmla="*/ 689668 w 1432618"/>
                <a:gd name="connsiteY12-3482" fmla="*/ 628837 h 3550128"/>
                <a:gd name="connsiteX13-3483" fmla="*/ 765868 w 1432618"/>
                <a:gd name="connsiteY13-3484" fmla="*/ 714562 h 3550128"/>
                <a:gd name="connsiteX14-3485" fmla="*/ 870643 w 1432618"/>
                <a:gd name="connsiteY14-3486" fmla="*/ 187 h 3550128"/>
                <a:gd name="connsiteX15-3487" fmla="*/ 832543 w 1432618"/>
                <a:gd name="connsiteY15-3488" fmla="*/ 647887 h 3550128"/>
                <a:gd name="connsiteX16-3489" fmla="*/ 908743 w 1432618"/>
                <a:gd name="connsiteY16-3490" fmla="*/ 1038412 h 3550128"/>
                <a:gd name="connsiteX17-3491" fmla="*/ 930968 w 1432618"/>
                <a:gd name="connsiteY17-3492" fmla="*/ 1257487 h 3550128"/>
                <a:gd name="connsiteX18-3493" fmla="*/ 1086543 w 1432618"/>
                <a:gd name="connsiteY18-3494" fmla="*/ 1149537 h 3550128"/>
                <a:gd name="connsiteX19-3495" fmla="*/ 1375468 w 1432618"/>
                <a:gd name="connsiteY19-3496" fmla="*/ 1133662 h 3550128"/>
                <a:gd name="connsiteX20-3497" fmla="*/ 1108768 w 1432618"/>
                <a:gd name="connsiteY20-3498" fmla="*/ 1216212 h 3550128"/>
                <a:gd name="connsiteX21-3499" fmla="*/ 889693 w 1432618"/>
                <a:gd name="connsiteY21-3500" fmla="*/ 1489262 h 3550128"/>
                <a:gd name="connsiteX22-3501" fmla="*/ 835718 w 1432618"/>
                <a:gd name="connsiteY22-3502" fmla="*/ 1857562 h 3550128"/>
                <a:gd name="connsiteX23-3503" fmla="*/ 1003993 w 1432618"/>
                <a:gd name="connsiteY23-3504" fmla="*/ 2270312 h 3550128"/>
                <a:gd name="connsiteX24-3505" fmla="*/ 896043 w 1432618"/>
                <a:gd name="connsiteY24-3506" fmla="*/ 2540187 h 3550128"/>
                <a:gd name="connsiteX25-3507" fmla="*/ 1213543 w 1432618"/>
                <a:gd name="connsiteY25-3508" fmla="*/ 2495737 h 3550128"/>
                <a:gd name="connsiteX26-3509" fmla="*/ 1432618 w 1432618"/>
                <a:gd name="connsiteY26-3510" fmla="*/ 2588606 h 3550128"/>
                <a:gd name="connsiteX27-3511" fmla="*/ 1188143 w 1432618"/>
                <a:gd name="connsiteY27-3512" fmla="*/ 2552887 h 3550128"/>
                <a:gd name="connsiteX28-3513" fmla="*/ 832543 w 1432618"/>
                <a:gd name="connsiteY28-3514" fmla="*/ 2695762 h 3550128"/>
                <a:gd name="connsiteX29-3515" fmla="*/ 689668 w 1432618"/>
                <a:gd name="connsiteY29-3516" fmla="*/ 3048187 h 3550128"/>
                <a:gd name="connsiteX30-3517" fmla="*/ 918268 w 1432618"/>
                <a:gd name="connsiteY30-3518" fmla="*/ 3381562 h 3550128"/>
                <a:gd name="connsiteX31-3519" fmla="*/ 1016693 w 1432618"/>
                <a:gd name="connsiteY31-3520" fmla="*/ 3543487 h 3550128"/>
                <a:gd name="connsiteX0-3521" fmla="*/ 1016693 w 1432618"/>
                <a:gd name="connsiteY0-3522" fmla="*/ 3543487 h 3550128"/>
                <a:gd name="connsiteX1-3523" fmla="*/ 591243 w 1432618"/>
                <a:gd name="connsiteY1-3524" fmla="*/ 3549837 h 3550128"/>
                <a:gd name="connsiteX2-3525" fmla="*/ 394393 w 1432618"/>
                <a:gd name="connsiteY2-3526" fmla="*/ 3038662 h 3550128"/>
                <a:gd name="connsiteX3-3527" fmla="*/ 746818 w 1432618"/>
                <a:gd name="connsiteY3-3528" fmla="*/ 2343337 h 3550128"/>
                <a:gd name="connsiteX4-3529" fmla="*/ 560128 w 1432618"/>
                <a:gd name="connsiteY4-3530" fmla="*/ 1884232 h 3550128"/>
                <a:gd name="connsiteX5-3531" fmla="*/ 58 w 1432618"/>
                <a:gd name="connsiteY5-3532" fmla="*/ 1832797 h 3550128"/>
                <a:gd name="connsiteX6-3533" fmla="*/ 394393 w 1432618"/>
                <a:gd name="connsiteY6-3534" fmla="*/ 1705162 h 3550128"/>
                <a:gd name="connsiteX7-3535" fmla="*/ 642043 w 1432618"/>
                <a:gd name="connsiteY7-3536" fmla="*/ 1838512 h 3550128"/>
                <a:gd name="connsiteX8-3537" fmla="*/ 689668 w 1432618"/>
                <a:gd name="connsiteY8-3538" fmla="*/ 1609912 h 3550128"/>
                <a:gd name="connsiteX9-3539" fmla="*/ 823018 w 1432618"/>
                <a:gd name="connsiteY9-3540" fmla="*/ 1295587 h 3550128"/>
                <a:gd name="connsiteX10-3541" fmla="*/ 765868 w 1432618"/>
                <a:gd name="connsiteY10-3542" fmla="*/ 771712 h 3550128"/>
                <a:gd name="connsiteX11-3543" fmla="*/ 537268 w 1432618"/>
                <a:gd name="connsiteY11-3544" fmla="*/ 628837 h 3550128"/>
                <a:gd name="connsiteX12-3545" fmla="*/ 689668 w 1432618"/>
                <a:gd name="connsiteY12-3546" fmla="*/ 628837 h 3550128"/>
                <a:gd name="connsiteX13-3547" fmla="*/ 765868 w 1432618"/>
                <a:gd name="connsiteY13-3548" fmla="*/ 714562 h 3550128"/>
                <a:gd name="connsiteX14-3549" fmla="*/ 870643 w 1432618"/>
                <a:gd name="connsiteY14-3550" fmla="*/ 187 h 3550128"/>
                <a:gd name="connsiteX15-3551" fmla="*/ 832543 w 1432618"/>
                <a:gd name="connsiteY15-3552" fmla="*/ 647887 h 3550128"/>
                <a:gd name="connsiteX16-3553" fmla="*/ 908743 w 1432618"/>
                <a:gd name="connsiteY16-3554" fmla="*/ 1038412 h 3550128"/>
                <a:gd name="connsiteX17-3555" fmla="*/ 930968 w 1432618"/>
                <a:gd name="connsiteY17-3556" fmla="*/ 1257487 h 3550128"/>
                <a:gd name="connsiteX18-3557" fmla="*/ 1086543 w 1432618"/>
                <a:gd name="connsiteY18-3558" fmla="*/ 1149537 h 3550128"/>
                <a:gd name="connsiteX19-3559" fmla="*/ 1375468 w 1432618"/>
                <a:gd name="connsiteY19-3560" fmla="*/ 1133662 h 3550128"/>
                <a:gd name="connsiteX20-3561" fmla="*/ 1108768 w 1432618"/>
                <a:gd name="connsiteY20-3562" fmla="*/ 1216212 h 3550128"/>
                <a:gd name="connsiteX21-3563" fmla="*/ 889693 w 1432618"/>
                <a:gd name="connsiteY21-3564" fmla="*/ 1489262 h 3550128"/>
                <a:gd name="connsiteX22-3565" fmla="*/ 835718 w 1432618"/>
                <a:gd name="connsiteY22-3566" fmla="*/ 1857562 h 3550128"/>
                <a:gd name="connsiteX23-3567" fmla="*/ 1003993 w 1432618"/>
                <a:gd name="connsiteY23-3568" fmla="*/ 2270312 h 3550128"/>
                <a:gd name="connsiteX24-3569" fmla="*/ 896043 w 1432618"/>
                <a:gd name="connsiteY24-3570" fmla="*/ 2540187 h 3550128"/>
                <a:gd name="connsiteX25-3571" fmla="*/ 1213543 w 1432618"/>
                <a:gd name="connsiteY25-3572" fmla="*/ 2495737 h 3550128"/>
                <a:gd name="connsiteX26-3573" fmla="*/ 1432618 w 1432618"/>
                <a:gd name="connsiteY26-3574" fmla="*/ 2588606 h 3550128"/>
                <a:gd name="connsiteX27-3575" fmla="*/ 1188143 w 1432618"/>
                <a:gd name="connsiteY27-3576" fmla="*/ 2552887 h 3550128"/>
                <a:gd name="connsiteX28-3577" fmla="*/ 832543 w 1432618"/>
                <a:gd name="connsiteY28-3578" fmla="*/ 2695762 h 3550128"/>
                <a:gd name="connsiteX29-3579" fmla="*/ 689668 w 1432618"/>
                <a:gd name="connsiteY29-3580" fmla="*/ 3048187 h 3550128"/>
                <a:gd name="connsiteX30-3581" fmla="*/ 918268 w 1432618"/>
                <a:gd name="connsiteY30-3582" fmla="*/ 3381562 h 3550128"/>
                <a:gd name="connsiteX31-3583" fmla="*/ 1016693 w 1432618"/>
                <a:gd name="connsiteY31-3584" fmla="*/ 3543487 h 3550128"/>
                <a:gd name="connsiteX0-3585" fmla="*/ 1016693 w 1432618"/>
                <a:gd name="connsiteY0-3586" fmla="*/ 3543487 h 3550128"/>
                <a:gd name="connsiteX1-3587" fmla="*/ 591243 w 1432618"/>
                <a:gd name="connsiteY1-3588" fmla="*/ 3549837 h 3550128"/>
                <a:gd name="connsiteX2-3589" fmla="*/ 394393 w 1432618"/>
                <a:gd name="connsiteY2-3590" fmla="*/ 3038662 h 3550128"/>
                <a:gd name="connsiteX3-3591" fmla="*/ 746818 w 1432618"/>
                <a:gd name="connsiteY3-3592" fmla="*/ 2343337 h 3550128"/>
                <a:gd name="connsiteX4-3593" fmla="*/ 560128 w 1432618"/>
                <a:gd name="connsiteY4-3594" fmla="*/ 1884232 h 3550128"/>
                <a:gd name="connsiteX5-3595" fmla="*/ 58 w 1432618"/>
                <a:gd name="connsiteY5-3596" fmla="*/ 1832797 h 3550128"/>
                <a:gd name="connsiteX6-3597" fmla="*/ 394393 w 1432618"/>
                <a:gd name="connsiteY6-3598" fmla="*/ 1705162 h 3550128"/>
                <a:gd name="connsiteX7-3599" fmla="*/ 642043 w 1432618"/>
                <a:gd name="connsiteY7-3600" fmla="*/ 1838512 h 3550128"/>
                <a:gd name="connsiteX8-3601" fmla="*/ 689668 w 1432618"/>
                <a:gd name="connsiteY8-3602" fmla="*/ 1609912 h 3550128"/>
                <a:gd name="connsiteX9-3603" fmla="*/ 823018 w 1432618"/>
                <a:gd name="connsiteY9-3604" fmla="*/ 1295587 h 3550128"/>
                <a:gd name="connsiteX10-3605" fmla="*/ 765868 w 1432618"/>
                <a:gd name="connsiteY10-3606" fmla="*/ 771712 h 3550128"/>
                <a:gd name="connsiteX11-3607" fmla="*/ 537268 w 1432618"/>
                <a:gd name="connsiteY11-3608" fmla="*/ 628837 h 3550128"/>
                <a:gd name="connsiteX12-3609" fmla="*/ 689668 w 1432618"/>
                <a:gd name="connsiteY12-3610" fmla="*/ 628837 h 3550128"/>
                <a:gd name="connsiteX13-3611" fmla="*/ 765868 w 1432618"/>
                <a:gd name="connsiteY13-3612" fmla="*/ 714562 h 3550128"/>
                <a:gd name="connsiteX14-3613" fmla="*/ 870643 w 1432618"/>
                <a:gd name="connsiteY14-3614" fmla="*/ 187 h 3550128"/>
                <a:gd name="connsiteX15-3615" fmla="*/ 832543 w 1432618"/>
                <a:gd name="connsiteY15-3616" fmla="*/ 647887 h 3550128"/>
                <a:gd name="connsiteX16-3617" fmla="*/ 908743 w 1432618"/>
                <a:gd name="connsiteY16-3618" fmla="*/ 1038412 h 3550128"/>
                <a:gd name="connsiteX17-3619" fmla="*/ 930968 w 1432618"/>
                <a:gd name="connsiteY17-3620" fmla="*/ 1257487 h 3550128"/>
                <a:gd name="connsiteX18-3621" fmla="*/ 1086543 w 1432618"/>
                <a:gd name="connsiteY18-3622" fmla="*/ 1149537 h 3550128"/>
                <a:gd name="connsiteX19-3623" fmla="*/ 1375468 w 1432618"/>
                <a:gd name="connsiteY19-3624" fmla="*/ 1133662 h 3550128"/>
                <a:gd name="connsiteX20-3625" fmla="*/ 1108768 w 1432618"/>
                <a:gd name="connsiteY20-3626" fmla="*/ 1216212 h 3550128"/>
                <a:gd name="connsiteX21-3627" fmla="*/ 889693 w 1432618"/>
                <a:gd name="connsiteY21-3628" fmla="*/ 1489262 h 3550128"/>
                <a:gd name="connsiteX22-3629" fmla="*/ 835718 w 1432618"/>
                <a:gd name="connsiteY22-3630" fmla="*/ 1857562 h 3550128"/>
                <a:gd name="connsiteX23-3631" fmla="*/ 1003993 w 1432618"/>
                <a:gd name="connsiteY23-3632" fmla="*/ 2270312 h 3550128"/>
                <a:gd name="connsiteX24-3633" fmla="*/ 896043 w 1432618"/>
                <a:gd name="connsiteY24-3634" fmla="*/ 2540187 h 3550128"/>
                <a:gd name="connsiteX25-3635" fmla="*/ 1213543 w 1432618"/>
                <a:gd name="connsiteY25-3636" fmla="*/ 2495737 h 3550128"/>
                <a:gd name="connsiteX26-3637" fmla="*/ 1432618 w 1432618"/>
                <a:gd name="connsiteY26-3638" fmla="*/ 2588606 h 3550128"/>
                <a:gd name="connsiteX27-3639" fmla="*/ 1188143 w 1432618"/>
                <a:gd name="connsiteY27-3640" fmla="*/ 2552887 h 3550128"/>
                <a:gd name="connsiteX28-3641" fmla="*/ 832543 w 1432618"/>
                <a:gd name="connsiteY28-3642" fmla="*/ 2695762 h 3550128"/>
                <a:gd name="connsiteX29-3643" fmla="*/ 689668 w 1432618"/>
                <a:gd name="connsiteY29-3644" fmla="*/ 3048187 h 3550128"/>
                <a:gd name="connsiteX30-3645" fmla="*/ 918268 w 1432618"/>
                <a:gd name="connsiteY30-3646" fmla="*/ 3381562 h 3550128"/>
                <a:gd name="connsiteX31-3647" fmla="*/ 1016693 w 1432618"/>
                <a:gd name="connsiteY31-3648" fmla="*/ 3543487 h 3550128"/>
                <a:gd name="connsiteX0-3649" fmla="*/ 1016693 w 1432618"/>
                <a:gd name="connsiteY0-3650" fmla="*/ 3543486 h 3550127"/>
                <a:gd name="connsiteX1-3651" fmla="*/ 591243 w 1432618"/>
                <a:gd name="connsiteY1-3652" fmla="*/ 3549836 h 3550127"/>
                <a:gd name="connsiteX2-3653" fmla="*/ 394393 w 1432618"/>
                <a:gd name="connsiteY2-3654" fmla="*/ 3038661 h 3550127"/>
                <a:gd name="connsiteX3-3655" fmla="*/ 746818 w 1432618"/>
                <a:gd name="connsiteY3-3656" fmla="*/ 2343336 h 3550127"/>
                <a:gd name="connsiteX4-3657" fmla="*/ 560128 w 1432618"/>
                <a:gd name="connsiteY4-3658" fmla="*/ 1884231 h 3550127"/>
                <a:gd name="connsiteX5-3659" fmla="*/ 58 w 1432618"/>
                <a:gd name="connsiteY5-3660" fmla="*/ 1832796 h 3550127"/>
                <a:gd name="connsiteX6-3661" fmla="*/ 394393 w 1432618"/>
                <a:gd name="connsiteY6-3662" fmla="*/ 1705161 h 3550127"/>
                <a:gd name="connsiteX7-3663" fmla="*/ 642043 w 1432618"/>
                <a:gd name="connsiteY7-3664" fmla="*/ 1838511 h 3550127"/>
                <a:gd name="connsiteX8-3665" fmla="*/ 689668 w 1432618"/>
                <a:gd name="connsiteY8-3666" fmla="*/ 1609911 h 3550127"/>
                <a:gd name="connsiteX9-3667" fmla="*/ 823018 w 1432618"/>
                <a:gd name="connsiteY9-3668" fmla="*/ 1295586 h 3550127"/>
                <a:gd name="connsiteX10-3669" fmla="*/ 765868 w 1432618"/>
                <a:gd name="connsiteY10-3670" fmla="*/ 771711 h 3550127"/>
                <a:gd name="connsiteX11-3671" fmla="*/ 537268 w 1432618"/>
                <a:gd name="connsiteY11-3672" fmla="*/ 628836 h 3550127"/>
                <a:gd name="connsiteX12-3673" fmla="*/ 689668 w 1432618"/>
                <a:gd name="connsiteY12-3674" fmla="*/ 628836 h 3550127"/>
                <a:gd name="connsiteX13-3675" fmla="*/ 765868 w 1432618"/>
                <a:gd name="connsiteY13-3676" fmla="*/ 714561 h 3550127"/>
                <a:gd name="connsiteX14-3677" fmla="*/ 870643 w 1432618"/>
                <a:gd name="connsiteY14-3678" fmla="*/ 186 h 3550127"/>
                <a:gd name="connsiteX15-3679" fmla="*/ 832543 w 1432618"/>
                <a:gd name="connsiteY15-3680" fmla="*/ 647886 h 3550127"/>
                <a:gd name="connsiteX16-3681" fmla="*/ 921443 w 1432618"/>
                <a:gd name="connsiteY16-3682" fmla="*/ 1009836 h 3550127"/>
                <a:gd name="connsiteX17-3683" fmla="*/ 930968 w 1432618"/>
                <a:gd name="connsiteY17-3684" fmla="*/ 1257486 h 3550127"/>
                <a:gd name="connsiteX18-3685" fmla="*/ 1086543 w 1432618"/>
                <a:gd name="connsiteY18-3686" fmla="*/ 1149536 h 3550127"/>
                <a:gd name="connsiteX19-3687" fmla="*/ 1375468 w 1432618"/>
                <a:gd name="connsiteY19-3688" fmla="*/ 1133661 h 3550127"/>
                <a:gd name="connsiteX20-3689" fmla="*/ 1108768 w 1432618"/>
                <a:gd name="connsiteY20-3690" fmla="*/ 1216211 h 3550127"/>
                <a:gd name="connsiteX21-3691" fmla="*/ 889693 w 1432618"/>
                <a:gd name="connsiteY21-3692" fmla="*/ 1489261 h 3550127"/>
                <a:gd name="connsiteX22-3693" fmla="*/ 835718 w 1432618"/>
                <a:gd name="connsiteY22-3694" fmla="*/ 1857561 h 3550127"/>
                <a:gd name="connsiteX23-3695" fmla="*/ 1003993 w 1432618"/>
                <a:gd name="connsiteY23-3696" fmla="*/ 2270311 h 3550127"/>
                <a:gd name="connsiteX24-3697" fmla="*/ 896043 w 1432618"/>
                <a:gd name="connsiteY24-3698" fmla="*/ 2540186 h 3550127"/>
                <a:gd name="connsiteX25-3699" fmla="*/ 1213543 w 1432618"/>
                <a:gd name="connsiteY25-3700" fmla="*/ 2495736 h 3550127"/>
                <a:gd name="connsiteX26-3701" fmla="*/ 1432618 w 1432618"/>
                <a:gd name="connsiteY26-3702" fmla="*/ 2588605 h 3550127"/>
                <a:gd name="connsiteX27-3703" fmla="*/ 1188143 w 1432618"/>
                <a:gd name="connsiteY27-3704" fmla="*/ 2552886 h 3550127"/>
                <a:gd name="connsiteX28-3705" fmla="*/ 832543 w 1432618"/>
                <a:gd name="connsiteY28-3706" fmla="*/ 2695761 h 3550127"/>
                <a:gd name="connsiteX29-3707" fmla="*/ 689668 w 1432618"/>
                <a:gd name="connsiteY29-3708" fmla="*/ 3048186 h 3550127"/>
                <a:gd name="connsiteX30-3709" fmla="*/ 918268 w 1432618"/>
                <a:gd name="connsiteY30-3710" fmla="*/ 3381561 h 3550127"/>
                <a:gd name="connsiteX31-3711" fmla="*/ 1016693 w 1432618"/>
                <a:gd name="connsiteY31-3712" fmla="*/ 3543486 h 3550127"/>
                <a:gd name="connsiteX0-3713" fmla="*/ 1016693 w 1432618"/>
                <a:gd name="connsiteY0-3714" fmla="*/ 3543524 h 3550165"/>
                <a:gd name="connsiteX1-3715" fmla="*/ 591243 w 1432618"/>
                <a:gd name="connsiteY1-3716" fmla="*/ 3549874 h 3550165"/>
                <a:gd name="connsiteX2-3717" fmla="*/ 394393 w 1432618"/>
                <a:gd name="connsiteY2-3718" fmla="*/ 3038699 h 3550165"/>
                <a:gd name="connsiteX3-3719" fmla="*/ 746818 w 1432618"/>
                <a:gd name="connsiteY3-3720" fmla="*/ 2343374 h 3550165"/>
                <a:gd name="connsiteX4-3721" fmla="*/ 560128 w 1432618"/>
                <a:gd name="connsiteY4-3722" fmla="*/ 1884269 h 3550165"/>
                <a:gd name="connsiteX5-3723" fmla="*/ 58 w 1432618"/>
                <a:gd name="connsiteY5-3724" fmla="*/ 1832834 h 3550165"/>
                <a:gd name="connsiteX6-3725" fmla="*/ 394393 w 1432618"/>
                <a:gd name="connsiteY6-3726" fmla="*/ 1705199 h 3550165"/>
                <a:gd name="connsiteX7-3727" fmla="*/ 642043 w 1432618"/>
                <a:gd name="connsiteY7-3728" fmla="*/ 1838549 h 3550165"/>
                <a:gd name="connsiteX8-3729" fmla="*/ 689668 w 1432618"/>
                <a:gd name="connsiteY8-3730" fmla="*/ 1609949 h 3550165"/>
                <a:gd name="connsiteX9-3731" fmla="*/ 823018 w 1432618"/>
                <a:gd name="connsiteY9-3732" fmla="*/ 1295624 h 3550165"/>
                <a:gd name="connsiteX10-3733" fmla="*/ 765868 w 1432618"/>
                <a:gd name="connsiteY10-3734" fmla="*/ 771749 h 3550165"/>
                <a:gd name="connsiteX11-3735" fmla="*/ 537268 w 1432618"/>
                <a:gd name="connsiteY11-3736" fmla="*/ 628874 h 3550165"/>
                <a:gd name="connsiteX12-3737" fmla="*/ 689668 w 1432618"/>
                <a:gd name="connsiteY12-3738" fmla="*/ 628874 h 3550165"/>
                <a:gd name="connsiteX13-3739" fmla="*/ 765868 w 1432618"/>
                <a:gd name="connsiteY13-3740" fmla="*/ 714599 h 3550165"/>
                <a:gd name="connsiteX14-3741" fmla="*/ 870643 w 1432618"/>
                <a:gd name="connsiteY14-3742" fmla="*/ 224 h 3550165"/>
                <a:gd name="connsiteX15-3743" fmla="*/ 857943 w 1432618"/>
                <a:gd name="connsiteY15-3744" fmla="*/ 641574 h 3550165"/>
                <a:gd name="connsiteX16-3745" fmla="*/ 921443 w 1432618"/>
                <a:gd name="connsiteY16-3746" fmla="*/ 1009874 h 3550165"/>
                <a:gd name="connsiteX17-3747" fmla="*/ 930968 w 1432618"/>
                <a:gd name="connsiteY17-3748" fmla="*/ 1257524 h 3550165"/>
                <a:gd name="connsiteX18-3749" fmla="*/ 1086543 w 1432618"/>
                <a:gd name="connsiteY18-3750" fmla="*/ 1149574 h 3550165"/>
                <a:gd name="connsiteX19-3751" fmla="*/ 1375468 w 1432618"/>
                <a:gd name="connsiteY19-3752" fmla="*/ 1133699 h 3550165"/>
                <a:gd name="connsiteX20-3753" fmla="*/ 1108768 w 1432618"/>
                <a:gd name="connsiteY20-3754" fmla="*/ 1216249 h 3550165"/>
                <a:gd name="connsiteX21-3755" fmla="*/ 889693 w 1432618"/>
                <a:gd name="connsiteY21-3756" fmla="*/ 1489299 h 3550165"/>
                <a:gd name="connsiteX22-3757" fmla="*/ 835718 w 1432618"/>
                <a:gd name="connsiteY22-3758" fmla="*/ 1857599 h 3550165"/>
                <a:gd name="connsiteX23-3759" fmla="*/ 1003993 w 1432618"/>
                <a:gd name="connsiteY23-3760" fmla="*/ 2270349 h 3550165"/>
                <a:gd name="connsiteX24-3761" fmla="*/ 896043 w 1432618"/>
                <a:gd name="connsiteY24-3762" fmla="*/ 2540224 h 3550165"/>
                <a:gd name="connsiteX25-3763" fmla="*/ 1213543 w 1432618"/>
                <a:gd name="connsiteY25-3764" fmla="*/ 2495774 h 3550165"/>
                <a:gd name="connsiteX26-3765" fmla="*/ 1432618 w 1432618"/>
                <a:gd name="connsiteY26-3766" fmla="*/ 2588643 h 3550165"/>
                <a:gd name="connsiteX27-3767" fmla="*/ 1188143 w 1432618"/>
                <a:gd name="connsiteY27-3768" fmla="*/ 2552924 h 3550165"/>
                <a:gd name="connsiteX28-3769" fmla="*/ 832543 w 1432618"/>
                <a:gd name="connsiteY28-3770" fmla="*/ 2695799 h 3550165"/>
                <a:gd name="connsiteX29-3771" fmla="*/ 689668 w 1432618"/>
                <a:gd name="connsiteY29-3772" fmla="*/ 3048224 h 3550165"/>
                <a:gd name="connsiteX30-3773" fmla="*/ 918268 w 1432618"/>
                <a:gd name="connsiteY30-3774" fmla="*/ 3381599 h 3550165"/>
                <a:gd name="connsiteX31-3775" fmla="*/ 1016693 w 1432618"/>
                <a:gd name="connsiteY31-3776" fmla="*/ 3543524 h 3550165"/>
                <a:gd name="connsiteX0-3777" fmla="*/ 1016693 w 1432618"/>
                <a:gd name="connsiteY0-3778" fmla="*/ 3543529 h 3550170"/>
                <a:gd name="connsiteX1-3779" fmla="*/ 591243 w 1432618"/>
                <a:gd name="connsiteY1-3780" fmla="*/ 3549879 h 3550170"/>
                <a:gd name="connsiteX2-3781" fmla="*/ 394393 w 1432618"/>
                <a:gd name="connsiteY2-3782" fmla="*/ 3038704 h 3550170"/>
                <a:gd name="connsiteX3-3783" fmla="*/ 746818 w 1432618"/>
                <a:gd name="connsiteY3-3784" fmla="*/ 2343379 h 3550170"/>
                <a:gd name="connsiteX4-3785" fmla="*/ 560128 w 1432618"/>
                <a:gd name="connsiteY4-3786" fmla="*/ 1884274 h 3550170"/>
                <a:gd name="connsiteX5-3787" fmla="*/ 58 w 1432618"/>
                <a:gd name="connsiteY5-3788" fmla="*/ 1832839 h 3550170"/>
                <a:gd name="connsiteX6-3789" fmla="*/ 394393 w 1432618"/>
                <a:gd name="connsiteY6-3790" fmla="*/ 1705204 h 3550170"/>
                <a:gd name="connsiteX7-3791" fmla="*/ 642043 w 1432618"/>
                <a:gd name="connsiteY7-3792" fmla="*/ 1838554 h 3550170"/>
                <a:gd name="connsiteX8-3793" fmla="*/ 689668 w 1432618"/>
                <a:gd name="connsiteY8-3794" fmla="*/ 1609954 h 3550170"/>
                <a:gd name="connsiteX9-3795" fmla="*/ 823018 w 1432618"/>
                <a:gd name="connsiteY9-3796" fmla="*/ 1295629 h 3550170"/>
                <a:gd name="connsiteX10-3797" fmla="*/ 765868 w 1432618"/>
                <a:gd name="connsiteY10-3798" fmla="*/ 771754 h 3550170"/>
                <a:gd name="connsiteX11-3799" fmla="*/ 537268 w 1432618"/>
                <a:gd name="connsiteY11-3800" fmla="*/ 628879 h 3550170"/>
                <a:gd name="connsiteX12-3801" fmla="*/ 689668 w 1432618"/>
                <a:gd name="connsiteY12-3802" fmla="*/ 628879 h 3550170"/>
                <a:gd name="connsiteX13-3803" fmla="*/ 765868 w 1432618"/>
                <a:gd name="connsiteY13-3804" fmla="*/ 714604 h 3550170"/>
                <a:gd name="connsiteX14-3805" fmla="*/ 870643 w 1432618"/>
                <a:gd name="connsiteY14-3806" fmla="*/ 229 h 3550170"/>
                <a:gd name="connsiteX15-3807" fmla="*/ 857943 w 1432618"/>
                <a:gd name="connsiteY15-3808" fmla="*/ 641579 h 3550170"/>
                <a:gd name="connsiteX16-3809" fmla="*/ 921443 w 1432618"/>
                <a:gd name="connsiteY16-3810" fmla="*/ 1009879 h 3550170"/>
                <a:gd name="connsiteX17-3811" fmla="*/ 930968 w 1432618"/>
                <a:gd name="connsiteY17-3812" fmla="*/ 1257529 h 3550170"/>
                <a:gd name="connsiteX18-3813" fmla="*/ 1086543 w 1432618"/>
                <a:gd name="connsiteY18-3814" fmla="*/ 1149579 h 3550170"/>
                <a:gd name="connsiteX19-3815" fmla="*/ 1375468 w 1432618"/>
                <a:gd name="connsiteY19-3816" fmla="*/ 1133704 h 3550170"/>
                <a:gd name="connsiteX20-3817" fmla="*/ 1108768 w 1432618"/>
                <a:gd name="connsiteY20-3818" fmla="*/ 1216254 h 3550170"/>
                <a:gd name="connsiteX21-3819" fmla="*/ 889693 w 1432618"/>
                <a:gd name="connsiteY21-3820" fmla="*/ 1489304 h 3550170"/>
                <a:gd name="connsiteX22-3821" fmla="*/ 835718 w 1432618"/>
                <a:gd name="connsiteY22-3822" fmla="*/ 1857604 h 3550170"/>
                <a:gd name="connsiteX23-3823" fmla="*/ 1003993 w 1432618"/>
                <a:gd name="connsiteY23-3824" fmla="*/ 2270354 h 3550170"/>
                <a:gd name="connsiteX24-3825" fmla="*/ 896043 w 1432618"/>
                <a:gd name="connsiteY24-3826" fmla="*/ 2540229 h 3550170"/>
                <a:gd name="connsiteX25-3827" fmla="*/ 1213543 w 1432618"/>
                <a:gd name="connsiteY25-3828" fmla="*/ 2495779 h 3550170"/>
                <a:gd name="connsiteX26-3829" fmla="*/ 1432618 w 1432618"/>
                <a:gd name="connsiteY26-3830" fmla="*/ 2588648 h 3550170"/>
                <a:gd name="connsiteX27-3831" fmla="*/ 1188143 w 1432618"/>
                <a:gd name="connsiteY27-3832" fmla="*/ 2552929 h 3550170"/>
                <a:gd name="connsiteX28-3833" fmla="*/ 832543 w 1432618"/>
                <a:gd name="connsiteY28-3834" fmla="*/ 2695804 h 3550170"/>
                <a:gd name="connsiteX29-3835" fmla="*/ 689668 w 1432618"/>
                <a:gd name="connsiteY29-3836" fmla="*/ 3048229 h 3550170"/>
                <a:gd name="connsiteX30-3837" fmla="*/ 918268 w 1432618"/>
                <a:gd name="connsiteY30-3838" fmla="*/ 3381604 h 3550170"/>
                <a:gd name="connsiteX31-3839" fmla="*/ 1016693 w 1432618"/>
                <a:gd name="connsiteY31-3840" fmla="*/ 3543529 h 3550170"/>
                <a:gd name="connsiteX0-3841" fmla="*/ 1016693 w 1432618"/>
                <a:gd name="connsiteY0-3842" fmla="*/ 3581611 h 3588252"/>
                <a:gd name="connsiteX1-3843" fmla="*/ 591243 w 1432618"/>
                <a:gd name="connsiteY1-3844" fmla="*/ 3587961 h 3588252"/>
                <a:gd name="connsiteX2-3845" fmla="*/ 394393 w 1432618"/>
                <a:gd name="connsiteY2-3846" fmla="*/ 3076786 h 3588252"/>
                <a:gd name="connsiteX3-3847" fmla="*/ 746818 w 1432618"/>
                <a:gd name="connsiteY3-3848" fmla="*/ 2381461 h 3588252"/>
                <a:gd name="connsiteX4-3849" fmla="*/ 560128 w 1432618"/>
                <a:gd name="connsiteY4-3850" fmla="*/ 1922356 h 3588252"/>
                <a:gd name="connsiteX5-3851" fmla="*/ 58 w 1432618"/>
                <a:gd name="connsiteY5-3852" fmla="*/ 1870921 h 3588252"/>
                <a:gd name="connsiteX6-3853" fmla="*/ 394393 w 1432618"/>
                <a:gd name="connsiteY6-3854" fmla="*/ 1743286 h 3588252"/>
                <a:gd name="connsiteX7-3855" fmla="*/ 642043 w 1432618"/>
                <a:gd name="connsiteY7-3856" fmla="*/ 1876636 h 3588252"/>
                <a:gd name="connsiteX8-3857" fmla="*/ 689668 w 1432618"/>
                <a:gd name="connsiteY8-3858" fmla="*/ 1648036 h 3588252"/>
                <a:gd name="connsiteX9-3859" fmla="*/ 823018 w 1432618"/>
                <a:gd name="connsiteY9-3860" fmla="*/ 1333711 h 3588252"/>
                <a:gd name="connsiteX10-3861" fmla="*/ 765868 w 1432618"/>
                <a:gd name="connsiteY10-3862" fmla="*/ 809836 h 3588252"/>
                <a:gd name="connsiteX11-3863" fmla="*/ 537268 w 1432618"/>
                <a:gd name="connsiteY11-3864" fmla="*/ 666961 h 3588252"/>
                <a:gd name="connsiteX12-3865" fmla="*/ 689668 w 1432618"/>
                <a:gd name="connsiteY12-3866" fmla="*/ 666961 h 3588252"/>
                <a:gd name="connsiteX13-3867" fmla="*/ 765868 w 1432618"/>
                <a:gd name="connsiteY13-3868" fmla="*/ 752686 h 3588252"/>
                <a:gd name="connsiteX14-3869" fmla="*/ 886518 w 1432618"/>
                <a:gd name="connsiteY14-3870" fmla="*/ 211 h 3588252"/>
                <a:gd name="connsiteX15-3871" fmla="*/ 857943 w 1432618"/>
                <a:gd name="connsiteY15-3872" fmla="*/ 679661 h 3588252"/>
                <a:gd name="connsiteX16-3873" fmla="*/ 921443 w 1432618"/>
                <a:gd name="connsiteY16-3874" fmla="*/ 1047961 h 3588252"/>
                <a:gd name="connsiteX17-3875" fmla="*/ 930968 w 1432618"/>
                <a:gd name="connsiteY17-3876" fmla="*/ 1295611 h 3588252"/>
                <a:gd name="connsiteX18-3877" fmla="*/ 1086543 w 1432618"/>
                <a:gd name="connsiteY18-3878" fmla="*/ 1187661 h 3588252"/>
                <a:gd name="connsiteX19-3879" fmla="*/ 1375468 w 1432618"/>
                <a:gd name="connsiteY19-3880" fmla="*/ 1171786 h 3588252"/>
                <a:gd name="connsiteX20-3881" fmla="*/ 1108768 w 1432618"/>
                <a:gd name="connsiteY20-3882" fmla="*/ 1254336 h 3588252"/>
                <a:gd name="connsiteX21-3883" fmla="*/ 889693 w 1432618"/>
                <a:gd name="connsiteY21-3884" fmla="*/ 1527386 h 3588252"/>
                <a:gd name="connsiteX22-3885" fmla="*/ 835718 w 1432618"/>
                <a:gd name="connsiteY22-3886" fmla="*/ 1895686 h 3588252"/>
                <a:gd name="connsiteX23-3887" fmla="*/ 1003993 w 1432618"/>
                <a:gd name="connsiteY23-3888" fmla="*/ 2308436 h 3588252"/>
                <a:gd name="connsiteX24-3889" fmla="*/ 896043 w 1432618"/>
                <a:gd name="connsiteY24-3890" fmla="*/ 2578311 h 3588252"/>
                <a:gd name="connsiteX25-3891" fmla="*/ 1213543 w 1432618"/>
                <a:gd name="connsiteY25-3892" fmla="*/ 2533861 h 3588252"/>
                <a:gd name="connsiteX26-3893" fmla="*/ 1432618 w 1432618"/>
                <a:gd name="connsiteY26-3894" fmla="*/ 2626730 h 3588252"/>
                <a:gd name="connsiteX27-3895" fmla="*/ 1188143 w 1432618"/>
                <a:gd name="connsiteY27-3896" fmla="*/ 2591011 h 3588252"/>
                <a:gd name="connsiteX28-3897" fmla="*/ 832543 w 1432618"/>
                <a:gd name="connsiteY28-3898" fmla="*/ 2733886 h 3588252"/>
                <a:gd name="connsiteX29-3899" fmla="*/ 689668 w 1432618"/>
                <a:gd name="connsiteY29-3900" fmla="*/ 3086311 h 3588252"/>
                <a:gd name="connsiteX30-3901" fmla="*/ 918268 w 1432618"/>
                <a:gd name="connsiteY30-3902" fmla="*/ 3419686 h 3588252"/>
                <a:gd name="connsiteX31-3903" fmla="*/ 1016693 w 1432618"/>
                <a:gd name="connsiteY31-3904" fmla="*/ 3581611 h 3588252"/>
                <a:gd name="connsiteX0-3905" fmla="*/ 1016693 w 1432618"/>
                <a:gd name="connsiteY0-3906" fmla="*/ 3581400 h 3588041"/>
                <a:gd name="connsiteX1-3907" fmla="*/ 591243 w 1432618"/>
                <a:gd name="connsiteY1-3908" fmla="*/ 3587750 h 3588041"/>
                <a:gd name="connsiteX2-3909" fmla="*/ 394393 w 1432618"/>
                <a:gd name="connsiteY2-3910" fmla="*/ 3076575 h 3588041"/>
                <a:gd name="connsiteX3-3911" fmla="*/ 746818 w 1432618"/>
                <a:gd name="connsiteY3-3912" fmla="*/ 2381250 h 3588041"/>
                <a:gd name="connsiteX4-3913" fmla="*/ 560128 w 1432618"/>
                <a:gd name="connsiteY4-3914" fmla="*/ 1922145 h 3588041"/>
                <a:gd name="connsiteX5-3915" fmla="*/ 58 w 1432618"/>
                <a:gd name="connsiteY5-3916" fmla="*/ 1870710 h 3588041"/>
                <a:gd name="connsiteX6-3917" fmla="*/ 394393 w 1432618"/>
                <a:gd name="connsiteY6-3918" fmla="*/ 1743075 h 3588041"/>
                <a:gd name="connsiteX7-3919" fmla="*/ 642043 w 1432618"/>
                <a:gd name="connsiteY7-3920" fmla="*/ 1876425 h 3588041"/>
                <a:gd name="connsiteX8-3921" fmla="*/ 689668 w 1432618"/>
                <a:gd name="connsiteY8-3922" fmla="*/ 1647825 h 3588041"/>
                <a:gd name="connsiteX9-3923" fmla="*/ 823018 w 1432618"/>
                <a:gd name="connsiteY9-3924" fmla="*/ 1333500 h 3588041"/>
                <a:gd name="connsiteX10-3925" fmla="*/ 765868 w 1432618"/>
                <a:gd name="connsiteY10-3926" fmla="*/ 809625 h 3588041"/>
                <a:gd name="connsiteX11-3927" fmla="*/ 537268 w 1432618"/>
                <a:gd name="connsiteY11-3928" fmla="*/ 666750 h 3588041"/>
                <a:gd name="connsiteX12-3929" fmla="*/ 689668 w 1432618"/>
                <a:gd name="connsiteY12-3930" fmla="*/ 666750 h 3588041"/>
                <a:gd name="connsiteX13-3931" fmla="*/ 765868 w 1432618"/>
                <a:gd name="connsiteY13-3932" fmla="*/ 752475 h 3588041"/>
                <a:gd name="connsiteX14-3933" fmla="*/ 886518 w 1432618"/>
                <a:gd name="connsiteY14-3934" fmla="*/ 0 h 3588041"/>
                <a:gd name="connsiteX15-3935" fmla="*/ 857943 w 1432618"/>
                <a:gd name="connsiteY15-3936" fmla="*/ 679450 h 3588041"/>
                <a:gd name="connsiteX16-3937" fmla="*/ 921443 w 1432618"/>
                <a:gd name="connsiteY16-3938" fmla="*/ 1047750 h 3588041"/>
                <a:gd name="connsiteX17-3939" fmla="*/ 930968 w 1432618"/>
                <a:gd name="connsiteY17-3940" fmla="*/ 1295400 h 3588041"/>
                <a:gd name="connsiteX18-3941" fmla="*/ 1086543 w 1432618"/>
                <a:gd name="connsiteY18-3942" fmla="*/ 1187450 h 3588041"/>
                <a:gd name="connsiteX19-3943" fmla="*/ 1375468 w 1432618"/>
                <a:gd name="connsiteY19-3944" fmla="*/ 1171575 h 3588041"/>
                <a:gd name="connsiteX20-3945" fmla="*/ 1108768 w 1432618"/>
                <a:gd name="connsiteY20-3946" fmla="*/ 1254125 h 3588041"/>
                <a:gd name="connsiteX21-3947" fmla="*/ 889693 w 1432618"/>
                <a:gd name="connsiteY21-3948" fmla="*/ 1527175 h 3588041"/>
                <a:gd name="connsiteX22-3949" fmla="*/ 835718 w 1432618"/>
                <a:gd name="connsiteY22-3950" fmla="*/ 1895475 h 3588041"/>
                <a:gd name="connsiteX23-3951" fmla="*/ 1003993 w 1432618"/>
                <a:gd name="connsiteY23-3952" fmla="*/ 2308225 h 3588041"/>
                <a:gd name="connsiteX24-3953" fmla="*/ 896043 w 1432618"/>
                <a:gd name="connsiteY24-3954" fmla="*/ 2578100 h 3588041"/>
                <a:gd name="connsiteX25-3955" fmla="*/ 1213543 w 1432618"/>
                <a:gd name="connsiteY25-3956" fmla="*/ 2533650 h 3588041"/>
                <a:gd name="connsiteX26-3957" fmla="*/ 1432618 w 1432618"/>
                <a:gd name="connsiteY26-3958" fmla="*/ 2626519 h 3588041"/>
                <a:gd name="connsiteX27-3959" fmla="*/ 1188143 w 1432618"/>
                <a:gd name="connsiteY27-3960" fmla="*/ 2590800 h 3588041"/>
                <a:gd name="connsiteX28-3961" fmla="*/ 832543 w 1432618"/>
                <a:gd name="connsiteY28-3962" fmla="*/ 2733675 h 3588041"/>
                <a:gd name="connsiteX29-3963" fmla="*/ 689668 w 1432618"/>
                <a:gd name="connsiteY29-3964" fmla="*/ 3086100 h 3588041"/>
                <a:gd name="connsiteX30-3965" fmla="*/ 918268 w 1432618"/>
                <a:gd name="connsiteY30-3966" fmla="*/ 3419475 h 3588041"/>
                <a:gd name="connsiteX31-3967" fmla="*/ 1016693 w 1432618"/>
                <a:gd name="connsiteY31-3968" fmla="*/ 3581400 h 3588041"/>
                <a:gd name="connsiteX0-3969" fmla="*/ 1016693 w 1432618"/>
                <a:gd name="connsiteY0-3970" fmla="*/ 3581400 h 3588041"/>
                <a:gd name="connsiteX1-3971" fmla="*/ 591243 w 1432618"/>
                <a:gd name="connsiteY1-3972" fmla="*/ 3587750 h 3588041"/>
                <a:gd name="connsiteX2-3973" fmla="*/ 394393 w 1432618"/>
                <a:gd name="connsiteY2-3974" fmla="*/ 3076575 h 3588041"/>
                <a:gd name="connsiteX3-3975" fmla="*/ 746818 w 1432618"/>
                <a:gd name="connsiteY3-3976" fmla="*/ 2381250 h 3588041"/>
                <a:gd name="connsiteX4-3977" fmla="*/ 560128 w 1432618"/>
                <a:gd name="connsiteY4-3978" fmla="*/ 1922145 h 3588041"/>
                <a:gd name="connsiteX5-3979" fmla="*/ 58 w 1432618"/>
                <a:gd name="connsiteY5-3980" fmla="*/ 1870710 h 3588041"/>
                <a:gd name="connsiteX6-3981" fmla="*/ 394393 w 1432618"/>
                <a:gd name="connsiteY6-3982" fmla="*/ 1743075 h 3588041"/>
                <a:gd name="connsiteX7-3983" fmla="*/ 642043 w 1432618"/>
                <a:gd name="connsiteY7-3984" fmla="*/ 1876425 h 3588041"/>
                <a:gd name="connsiteX8-3985" fmla="*/ 689668 w 1432618"/>
                <a:gd name="connsiteY8-3986" fmla="*/ 1647825 h 3588041"/>
                <a:gd name="connsiteX9-3987" fmla="*/ 823018 w 1432618"/>
                <a:gd name="connsiteY9-3988" fmla="*/ 1333500 h 3588041"/>
                <a:gd name="connsiteX10-3989" fmla="*/ 765868 w 1432618"/>
                <a:gd name="connsiteY10-3990" fmla="*/ 809625 h 3588041"/>
                <a:gd name="connsiteX11-3991" fmla="*/ 537268 w 1432618"/>
                <a:gd name="connsiteY11-3992" fmla="*/ 666750 h 3588041"/>
                <a:gd name="connsiteX12-3993" fmla="*/ 689668 w 1432618"/>
                <a:gd name="connsiteY12-3994" fmla="*/ 666750 h 3588041"/>
                <a:gd name="connsiteX13-3995" fmla="*/ 765868 w 1432618"/>
                <a:gd name="connsiteY13-3996" fmla="*/ 752475 h 3588041"/>
                <a:gd name="connsiteX14-3997" fmla="*/ 886518 w 1432618"/>
                <a:gd name="connsiteY14-3998" fmla="*/ 0 h 3588041"/>
                <a:gd name="connsiteX15-3999" fmla="*/ 857943 w 1432618"/>
                <a:gd name="connsiteY15-4000" fmla="*/ 679450 h 3588041"/>
                <a:gd name="connsiteX16-4001" fmla="*/ 921443 w 1432618"/>
                <a:gd name="connsiteY16-4002" fmla="*/ 1047750 h 3588041"/>
                <a:gd name="connsiteX17-4003" fmla="*/ 930968 w 1432618"/>
                <a:gd name="connsiteY17-4004" fmla="*/ 1295400 h 3588041"/>
                <a:gd name="connsiteX18-4005" fmla="*/ 1086543 w 1432618"/>
                <a:gd name="connsiteY18-4006" fmla="*/ 1187450 h 3588041"/>
                <a:gd name="connsiteX19-4007" fmla="*/ 1375468 w 1432618"/>
                <a:gd name="connsiteY19-4008" fmla="*/ 1171575 h 3588041"/>
                <a:gd name="connsiteX20-4009" fmla="*/ 1108768 w 1432618"/>
                <a:gd name="connsiteY20-4010" fmla="*/ 1254125 h 3588041"/>
                <a:gd name="connsiteX21-4011" fmla="*/ 889693 w 1432618"/>
                <a:gd name="connsiteY21-4012" fmla="*/ 1527175 h 3588041"/>
                <a:gd name="connsiteX22-4013" fmla="*/ 835718 w 1432618"/>
                <a:gd name="connsiteY22-4014" fmla="*/ 1895475 h 3588041"/>
                <a:gd name="connsiteX23-4015" fmla="*/ 1003993 w 1432618"/>
                <a:gd name="connsiteY23-4016" fmla="*/ 2308225 h 3588041"/>
                <a:gd name="connsiteX24-4017" fmla="*/ 896043 w 1432618"/>
                <a:gd name="connsiteY24-4018" fmla="*/ 2578100 h 3588041"/>
                <a:gd name="connsiteX25-4019" fmla="*/ 1213543 w 1432618"/>
                <a:gd name="connsiteY25-4020" fmla="*/ 2533650 h 3588041"/>
                <a:gd name="connsiteX26-4021" fmla="*/ 1432618 w 1432618"/>
                <a:gd name="connsiteY26-4022" fmla="*/ 2626519 h 3588041"/>
                <a:gd name="connsiteX27-4023" fmla="*/ 1188143 w 1432618"/>
                <a:gd name="connsiteY27-4024" fmla="*/ 2590800 h 3588041"/>
                <a:gd name="connsiteX28-4025" fmla="*/ 832543 w 1432618"/>
                <a:gd name="connsiteY28-4026" fmla="*/ 2733675 h 3588041"/>
                <a:gd name="connsiteX29-4027" fmla="*/ 689668 w 1432618"/>
                <a:gd name="connsiteY29-4028" fmla="*/ 3086100 h 3588041"/>
                <a:gd name="connsiteX30-4029" fmla="*/ 918268 w 1432618"/>
                <a:gd name="connsiteY30-4030" fmla="*/ 3419475 h 3588041"/>
                <a:gd name="connsiteX31-4031" fmla="*/ 1016693 w 1432618"/>
                <a:gd name="connsiteY31-4032" fmla="*/ 3581400 h 3588041"/>
                <a:gd name="connsiteX0-4033" fmla="*/ 1016693 w 1432618"/>
                <a:gd name="connsiteY0-4034" fmla="*/ 3581400 h 3588041"/>
                <a:gd name="connsiteX1-4035" fmla="*/ 591243 w 1432618"/>
                <a:gd name="connsiteY1-4036" fmla="*/ 3587750 h 3588041"/>
                <a:gd name="connsiteX2-4037" fmla="*/ 394393 w 1432618"/>
                <a:gd name="connsiteY2-4038" fmla="*/ 3076575 h 3588041"/>
                <a:gd name="connsiteX3-4039" fmla="*/ 746818 w 1432618"/>
                <a:gd name="connsiteY3-4040" fmla="*/ 2381250 h 3588041"/>
                <a:gd name="connsiteX4-4041" fmla="*/ 560128 w 1432618"/>
                <a:gd name="connsiteY4-4042" fmla="*/ 1922145 h 3588041"/>
                <a:gd name="connsiteX5-4043" fmla="*/ 58 w 1432618"/>
                <a:gd name="connsiteY5-4044" fmla="*/ 1870710 h 3588041"/>
                <a:gd name="connsiteX6-4045" fmla="*/ 394393 w 1432618"/>
                <a:gd name="connsiteY6-4046" fmla="*/ 1743075 h 3588041"/>
                <a:gd name="connsiteX7-4047" fmla="*/ 642043 w 1432618"/>
                <a:gd name="connsiteY7-4048" fmla="*/ 1876425 h 3588041"/>
                <a:gd name="connsiteX8-4049" fmla="*/ 689668 w 1432618"/>
                <a:gd name="connsiteY8-4050" fmla="*/ 1647825 h 3588041"/>
                <a:gd name="connsiteX9-4051" fmla="*/ 823018 w 1432618"/>
                <a:gd name="connsiteY9-4052" fmla="*/ 1333500 h 3588041"/>
                <a:gd name="connsiteX10-4053" fmla="*/ 765868 w 1432618"/>
                <a:gd name="connsiteY10-4054" fmla="*/ 809625 h 3588041"/>
                <a:gd name="connsiteX11-4055" fmla="*/ 388043 w 1432618"/>
                <a:gd name="connsiteY11-4056" fmla="*/ 695325 h 3588041"/>
                <a:gd name="connsiteX12-4057" fmla="*/ 689668 w 1432618"/>
                <a:gd name="connsiteY12-4058" fmla="*/ 666750 h 3588041"/>
                <a:gd name="connsiteX13-4059" fmla="*/ 765868 w 1432618"/>
                <a:gd name="connsiteY13-4060" fmla="*/ 752475 h 3588041"/>
                <a:gd name="connsiteX14-4061" fmla="*/ 886518 w 1432618"/>
                <a:gd name="connsiteY14-4062" fmla="*/ 0 h 3588041"/>
                <a:gd name="connsiteX15-4063" fmla="*/ 857943 w 1432618"/>
                <a:gd name="connsiteY15-4064" fmla="*/ 679450 h 3588041"/>
                <a:gd name="connsiteX16-4065" fmla="*/ 921443 w 1432618"/>
                <a:gd name="connsiteY16-4066" fmla="*/ 1047750 h 3588041"/>
                <a:gd name="connsiteX17-4067" fmla="*/ 930968 w 1432618"/>
                <a:gd name="connsiteY17-4068" fmla="*/ 1295400 h 3588041"/>
                <a:gd name="connsiteX18-4069" fmla="*/ 1086543 w 1432618"/>
                <a:gd name="connsiteY18-4070" fmla="*/ 1187450 h 3588041"/>
                <a:gd name="connsiteX19-4071" fmla="*/ 1375468 w 1432618"/>
                <a:gd name="connsiteY19-4072" fmla="*/ 1171575 h 3588041"/>
                <a:gd name="connsiteX20-4073" fmla="*/ 1108768 w 1432618"/>
                <a:gd name="connsiteY20-4074" fmla="*/ 1254125 h 3588041"/>
                <a:gd name="connsiteX21-4075" fmla="*/ 889693 w 1432618"/>
                <a:gd name="connsiteY21-4076" fmla="*/ 1527175 h 3588041"/>
                <a:gd name="connsiteX22-4077" fmla="*/ 835718 w 1432618"/>
                <a:gd name="connsiteY22-4078" fmla="*/ 1895475 h 3588041"/>
                <a:gd name="connsiteX23-4079" fmla="*/ 1003993 w 1432618"/>
                <a:gd name="connsiteY23-4080" fmla="*/ 2308225 h 3588041"/>
                <a:gd name="connsiteX24-4081" fmla="*/ 896043 w 1432618"/>
                <a:gd name="connsiteY24-4082" fmla="*/ 2578100 h 3588041"/>
                <a:gd name="connsiteX25-4083" fmla="*/ 1213543 w 1432618"/>
                <a:gd name="connsiteY25-4084" fmla="*/ 2533650 h 3588041"/>
                <a:gd name="connsiteX26-4085" fmla="*/ 1432618 w 1432618"/>
                <a:gd name="connsiteY26-4086" fmla="*/ 2626519 h 3588041"/>
                <a:gd name="connsiteX27-4087" fmla="*/ 1188143 w 1432618"/>
                <a:gd name="connsiteY27-4088" fmla="*/ 2590800 h 3588041"/>
                <a:gd name="connsiteX28-4089" fmla="*/ 832543 w 1432618"/>
                <a:gd name="connsiteY28-4090" fmla="*/ 2733675 h 3588041"/>
                <a:gd name="connsiteX29-4091" fmla="*/ 689668 w 1432618"/>
                <a:gd name="connsiteY29-4092" fmla="*/ 3086100 h 3588041"/>
                <a:gd name="connsiteX30-4093" fmla="*/ 918268 w 1432618"/>
                <a:gd name="connsiteY30-4094" fmla="*/ 3419475 h 3588041"/>
                <a:gd name="connsiteX31-4095" fmla="*/ 1016693 w 1432618"/>
                <a:gd name="connsiteY31-4096" fmla="*/ 3581400 h 3588041"/>
                <a:gd name="connsiteX0-4097" fmla="*/ 1016693 w 1432618"/>
                <a:gd name="connsiteY0-4098" fmla="*/ 3581400 h 3588041"/>
                <a:gd name="connsiteX1-4099" fmla="*/ 591243 w 1432618"/>
                <a:gd name="connsiteY1-4100" fmla="*/ 3587750 h 3588041"/>
                <a:gd name="connsiteX2-4101" fmla="*/ 394393 w 1432618"/>
                <a:gd name="connsiteY2-4102" fmla="*/ 3076575 h 3588041"/>
                <a:gd name="connsiteX3-4103" fmla="*/ 746818 w 1432618"/>
                <a:gd name="connsiteY3-4104" fmla="*/ 2381250 h 3588041"/>
                <a:gd name="connsiteX4-4105" fmla="*/ 560128 w 1432618"/>
                <a:gd name="connsiteY4-4106" fmla="*/ 1922145 h 3588041"/>
                <a:gd name="connsiteX5-4107" fmla="*/ 58 w 1432618"/>
                <a:gd name="connsiteY5-4108" fmla="*/ 1870710 h 3588041"/>
                <a:gd name="connsiteX6-4109" fmla="*/ 394393 w 1432618"/>
                <a:gd name="connsiteY6-4110" fmla="*/ 1743075 h 3588041"/>
                <a:gd name="connsiteX7-4111" fmla="*/ 642043 w 1432618"/>
                <a:gd name="connsiteY7-4112" fmla="*/ 1876425 h 3588041"/>
                <a:gd name="connsiteX8-4113" fmla="*/ 689668 w 1432618"/>
                <a:gd name="connsiteY8-4114" fmla="*/ 1647825 h 3588041"/>
                <a:gd name="connsiteX9-4115" fmla="*/ 823018 w 1432618"/>
                <a:gd name="connsiteY9-4116" fmla="*/ 1333500 h 3588041"/>
                <a:gd name="connsiteX10-4117" fmla="*/ 765868 w 1432618"/>
                <a:gd name="connsiteY10-4118" fmla="*/ 809625 h 3588041"/>
                <a:gd name="connsiteX11-4119" fmla="*/ 388043 w 1432618"/>
                <a:gd name="connsiteY11-4120" fmla="*/ 695325 h 3588041"/>
                <a:gd name="connsiteX12-4121" fmla="*/ 689668 w 1432618"/>
                <a:gd name="connsiteY12-4122" fmla="*/ 666750 h 3588041"/>
                <a:gd name="connsiteX13-4123" fmla="*/ 791268 w 1432618"/>
                <a:gd name="connsiteY13-4124" fmla="*/ 673100 h 3588041"/>
                <a:gd name="connsiteX14-4125" fmla="*/ 886518 w 1432618"/>
                <a:gd name="connsiteY14-4126" fmla="*/ 0 h 3588041"/>
                <a:gd name="connsiteX15-4127" fmla="*/ 857943 w 1432618"/>
                <a:gd name="connsiteY15-4128" fmla="*/ 679450 h 3588041"/>
                <a:gd name="connsiteX16-4129" fmla="*/ 921443 w 1432618"/>
                <a:gd name="connsiteY16-4130" fmla="*/ 1047750 h 3588041"/>
                <a:gd name="connsiteX17-4131" fmla="*/ 930968 w 1432618"/>
                <a:gd name="connsiteY17-4132" fmla="*/ 1295400 h 3588041"/>
                <a:gd name="connsiteX18-4133" fmla="*/ 1086543 w 1432618"/>
                <a:gd name="connsiteY18-4134" fmla="*/ 1187450 h 3588041"/>
                <a:gd name="connsiteX19-4135" fmla="*/ 1375468 w 1432618"/>
                <a:gd name="connsiteY19-4136" fmla="*/ 1171575 h 3588041"/>
                <a:gd name="connsiteX20-4137" fmla="*/ 1108768 w 1432618"/>
                <a:gd name="connsiteY20-4138" fmla="*/ 1254125 h 3588041"/>
                <a:gd name="connsiteX21-4139" fmla="*/ 889693 w 1432618"/>
                <a:gd name="connsiteY21-4140" fmla="*/ 1527175 h 3588041"/>
                <a:gd name="connsiteX22-4141" fmla="*/ 835718 w 1432618"/>
                <a:gd name="connsiteY22-4142" fmla="*/ 1895475 h 3588041"/>
                <a:gd name="connsiteX23-4143" fmla="*/ 1003993 w 1432618"/>
                <a:gd name="connsiteY23-4144" fmla="*/ 2308225 h 3588041"/>
                <a:gd name="connsiteX24-4145" fmla="*/ 896043 w 1432618"/>
                <a:gd name="connsiteY24-4146" fmla="*/ 2578100 h 3588041"/>
                <a:gd name="connsiteX25-4147" fmla="*/ 1213543 w 1432618"/>
                <a:gd name="connsiteY25-4148" fmla="*/ 2533650 h 3588041"/>
                <a:gd name="connsiteX26-4149" fmla="*/ 1432618 w 1432618"/>
                <a:gd name="connsiteY26-4150" fmla="*/ 2626519 h 3588041"/>
                <a:gd name="connsiteX27-4151" fmla="*/ 1188143 w 1432618"/>
                <a:gd name="connsiteY27-4152" fmla="*/ 2590800 h 3588041"/>
                <a:gd name="connsiteX28-4153" fmla="*/ 832543 w 1432618"/>
                <a:gd name="connsiteY28-4154" fmla="*/ 2733675 h 3588041"/>
                <a:gd name="connsiteX29-4155" fmla="*/ 689668 w 1432618"/>
                <a:gd name="connsiteY29-4156" fmla="*/ 3086100 h 3588041"/>
                <a:gd name="connsiteX30-4157" fmla="*/ 918268 w 1432618"/>
                <a:gd name="connsiteY30-4158" fmla="*/ 3419475 h 3588041"/>
                <a:gd name="connsiteX31-4159" fmla="*/ 1016693 w 1432618"/>
                <a:gd name="connsiteY31-4160" fmla="*/ 3581400 h 3588041"/>
                <a:gd name="connsiteX0-4161" fmla="*/ 1016693 w 1432618"/>
                <a:gd name="connsiteY0-4162" fmla="*/ 3581400 h 3588041"/>
                <a:gd name="connsiteX1-4163" fmla="*/ 591243 w 1432618"/>
                <a:gd name="connsiteY1-4164" fmla="*/ 3587750 h 3588041"/>
                <a:gd name="connsiteX2-4165" fmla="*/ 394393 w 1432618"/>
                <a:gd name="connsiteY2-4166" fmla="*/ 3076575 h 3588041"/>
                <a:gd name="connsiteX3-4167" fmla="*/ 746818 w 1432618"/>
                <a:gd name="connsiteY3-4168" fmla="*/ 2381250 h 3588041"/>
                <a:gd name="connsiteX4-4169" fmla="*/ 560128 w 1432618"/>
                <a:gd name="connsiteY4-4170" fmla="*/ 1922145 h 3588041"/>
                <a:gd name="connsiteX5-4171" fmla="*/ 58 w 1432618"/>
                <a:gd name="connsiteY5-4172" fmla="*/ 1870710 h 3588041"/>
                <a:gd name="connsiteX6-4173" fmla="*/ 394393 w 1432618"/>
                <a:gd name="connsiteY6-4174" fmla="*/ 1743075 h 3588041"/>
                <a:gd name="connsiteX7-4175" fmla="*/ 642043 w 1432618"/>
                <a:gd name="connsiteY7-4176" fmla="*/ 1876425 h 3588041"/>
                <a:gd name="connsiteX8-4177" fmla="*/ 689668 w 1432618"/>
                <a:gd name="connsiteY8-4178" fmla="*/ 1647825 h 3588041"/>
                <a:gd name="connsiteX9-4179" fmla="*/ 823018 w 1432618"/>
                <a:gd name="connsiteY9-4180" fmla="*/ 1333500 h 3588041"/>
                <a:gd name="connsiteX10-4181" fmla="*/ 765868 w 1432618"/>
                <a:gd name="connsiteY10-4182" fmla="*/ 809625 h 3588041"/>
                <a:gd name="connsiteX11-4183" fmla="*/ 388043 w 1432618"/>
                <a:gd name="connsiteY11-4184" fmla="*/ 695325 h 3588041"/>
                <a:gd name="connsiteX12-4185" fmla="*/ 689668 w 1432618"/>
                <a:gd name="connsiteY12-4186" fmla="*/ 666750 h 3588041"/>
                <a:gd name="connsiteX13-4187" fmla="*/ 794443 w 1432618"/>
                <a:gd name="connsiteY13-4188" fmla="*/ 565150 h 3588041"/>
                <a:gd name="connsiteX14-4189" fmla="*/ 886518 w 1432618"/>
                <a:gd name="connsiteY14-4190" fmla="*/ 0 h 3588041"/>
                <a:gd name="connsiteX15-4191" fmla="*/ 857943 w 1432618"/>
                <a:gd name="connsiteY15-4192" fmla="*/ 679450 h 3588041"/>
                <a:gd name="connsiteX16-4193" fmla="*/ 921443 w 1432618"/>
                <a:gd name="connsiteY16-4194" fmla="*/ 1047750 h 3588041"/>
                <a:gd name="connsiteX17-4195" fmla="*/ 930968 w 1432618"/>
                <a:gd name="connsiteY17-4196" fmla="*/ 1295400 h 3588041"/>
                <a:gd name="connsiteX18-4197" fmla="*/ 1086543 w 1432618"/>
                <a:gd name="connsiteY18-4198" fmla="*/ 1187450 h 3588041"/>
                <a:gd name="connsiteX19-4199" fmla="*/ 1375468 w 1432618"/>
                <a:gd name="connsiteY19-4200" fmla="*/ 1171575 h 3588041"/>
                <a:gd name="connsiteX20-4201" fmla="*/ 1108768 w 1432618"/>
                <a:gd name="connsiteY20-4202" fmla="*/ 1254125 h 3588041"/>
                <a:gd name="connsiteX21-4203" fmla="*/ 889693 w 1432618"/>
                <a:gd name="connsiteY21-4204" fmla="*/ 1527175 h 3588041"/>
                <a:gd name="connsiteX22-4205" fmla="*/ 835718 w 1432618"/>
                <a:gd name="connsiteY22-4206" fmla="*/ 1895475 h 3588041"/>
                <a:gd name="connsiteX23-4207" fmla="*/ 1003993 w 1432618"/>
                <a:gd name="connsiteY23-4208" fmla="*/ 2308225 h 3588041"/>
                <a:gd name="connsiteX24-4209" fmla="*/ 896043 w 1432618"/>
                <a:gd name="connsiteY24-4210" fmla="*/ 2578100 h 3588041"/>
                <a:gd name="connsiteX25-4211" fmla="*/ 1213543 w 1432618"/>
                <a:gd name="connsiteY25-4212" fmla="*/ 2533650 h 3588041"/>
                <a:gd name="connsiteX26-4213" fmla="*/ 1432618 w 1432618"/>
                <a:gd name="connsiteY26-4214" fmla="*/ 2626519 h 3588041"/>
                <a:gd name="connsiteX27-4215" fmla="*/ 1188143 w 1432618"/>
                <a:gd name="connsiteY27-4216" fmla="*/ 2590800 h 3588041"/>
                <a:gd name="connsiteX28-4217" fmla="*/ 832543 w 1432618"/>
                <a:gd name="connsiteY28-4218" fmla="*/ 2733675 h 3588041"/>
                <a:gd name="connsiteX29-4219" fmla="*/ 689668 w 1432618"/>
                <a:gd name="connsiteY29-4220" fmla="*/ 3086100 h 3588041"/>
                <a:gd name="connsiteX30-4221" fmla="*/ 918268 w 1432618"/>
                <a:gd name="connsiteY30-4222" fmla="*/ 3419475 h 3588041"/>
                <a:gd name="connsiteX31-4223" fmla="*/ 1016693 w 1432618"/>
                <a:gd name="connsiteY31-4224" fmla="*/ 3581400 h 3588041"/>
                <a:gd name="connsiteX0-4225" fmla="*/ 1016693 w 1432618"/>
                <a:gd name="connsiteY0-4226" fmla="*/ 3581400 h 3588041"/>
                <a:gd name="connsiteX1-4227" fmla="*/ 591243 w 1432618"/>
                <a:gd name="connsiteY1-4228" fmla="*/ 3587750 h 3588041"/>
                <a:gd name="connsiteX2-4229" fmla="*/ 394393 w 1432618"/>
                <a:gd name="connsiteY2-4230" fmla="*/ 3076575 h 3588041"/>
                <a:gd name="connsiteX3-4231" fmla="*/ 746818 w 1432618"/>
                <a:gd name="connsiteY3-4232" fmla="*/ 2381250 h 3588041"/>
                <a:gd name="connsiteX4-4233" fmla="*/ 560128 w 1432618"/>
                <a:gd name="connsiteY4-4234" fmla="*/ 1922145 h 3588041"/>
                <a:gd name="connsiteX5-4235" fmla="*/ 58 w 1432618"/>
                <a:gd name="connsiteY5-4236" fmla="*/ 1870710 h 3588041"/>
                <a:gd name="connsiteX6-4237" fmla="*/ 394393 w 1432618"/>
                <a:gd name="connsiteY6-4238" fmla="*/ 1743075 h 3588041"/>
                <a:gd name="connsiteX7-4239" fmla="*/ 642043 w 1432618"/>
                <a:gd name="connsiteY7-4240" fmla="*/ 1876425 h 3588041"/>
                <a:gd name="connsiteX8-4241" fmla="*/ 689668 w 1432618"/>
                <a:gd name="connsiteY8-4242" fmla="*/ 1647825 h 3588041"/>
                <a:gd name="connsiteX9-4243" fmla="*/ 823018 w 1432618"/>
                <a:gd name="connsiteY9-4244" fmla="*/ 1333500 h 3588041"/>
                <a:gd name="connsiteX10-4245" fmla="*/ 765868 w 1432618"/>
                <a:gd name="connsiteY10-4246" fmla="*/ 809625 h 3588041"/>
                <a:gd name="connsiteX11-4247" fmla="*/ 388043 w 1432618"/>
                <a:gd name="connsiteY11-4248" fmla="*/ 695325 h 3588041"/>
                <a:gd name="connsiteX12-4249" fmla="*/ 689668 w 1432618"/>
                <a:gd name="connsiteY12-4250" fmla="*/ 666750 h 3588041"/>
                <a:gd name="connsiteX13-4251" fmla="*/ 794443 w 1432618"/>
                <a:gd name="connsiteY13-4252" fmla="*/ 565150 h 3588041"/>
                <a:gd name="connsiteX14-4253" fmla="*/ 886518 w 1432618"/>
                <a:gd name="connsiteY14-4254" fmla="*/ 0 h 3588041"/>
                <a:gd name="connsiteX15-4255" fmla="*/ 857943 w 1432618"/>
                <a:gd name="connsiteY15-4256" fmla="*/ 679450 h 3588041"/>
                <a:gd name="connsiteX16-4257" fmla="*/ 921443 w 1432618"/>
                <a:gd name="connsiteY16-4258" fmla="*/ 1047750 h 3588041"/>
                <a:gd name="connsiteX17-4259" fmla="*/ 930968 w 1432618"/>
                <a:gd name="connsiteY17-4260" fmla="*/ 1295400 h 3588041"/>
                <a:gd name="connsiteX18-4261" fmla="*/ 1086543 w 1432618"/>
                <a:gd name="connsiteY18-4262" fmla="*/ 1187450 h 3588041"/>
                <a:gd name="connsiteX19-4263" fmla="*/ 1375468 w 1432618"/>
                <a:gd name="connsiteY19-4264" fmla="*/ 1171575 h 3588041"/>
                <a:gd name="connsiteX20-4265" fmla="*/ 1108768 w 1432618"/>
                <a:gd name="connsiteY20-4266" fmla="*/ 1254125 h 3588041"/>
                <a:gd name="connsiteX21-4267" fmla="*/ 889693 w 1432618"/>
                <a:gd name="connsiteY21-4268" fmla="*/ 1527175 h 3588041"/>
                <a:gd name="connsiteX22-4269" fmla="*/ 835718 w 1432618"/>
                <a:gd name="connsiteY22-4270" fmla="*/ 1895475 h 3588041"/>
                <a:gd name="connsiteX23-4271" fmla="*/ 1003993 w 1432618"/>
                <a:gd name="connsiteY23-4272" fmla="*/ 2308225 h 3588041"/>
                <a:gd name="connsiteX24-4273" fmla="*/ 896043 w 1432618"/>
                <a:gd name="connsiteY24-4274" fmla="*/ 2578100 h 3588041"/>
                <a:gd name="connsiteX25-4275" fmla="*/ 1213543 w 1432618"/>
                <a:gd name="connsiteY25-4276" fmla="*/ 2533650 h 3588041"/>
                <a:gd name="connsiteX26-4277" fmla="*/ 1432618 w 1432618"/>
                <a:gd name="connsiteY26-4278" fmla="*/ 2626519 h 3588041"/>
                <a:gd name="connsiteX27-4279" fmla="*/ 1188143 w 1432618"/>
                <a:gd name="connsiteY27-4280" fmla="*/ 2590800 h 3588041"/>
                <a:gd name="connsiteX28-4281" fmla="*/ 832543 w 1432618"/>
                <a:gd name="connsiteY28-4282" fmla="*/ 2733675 h 3588041"/>
                <a:gd name="connsiteX29-4283" fmla="*/ 689668 w 1432618"/>
                <a:gd name="connsiteY29-4284" fmla="*/ 3086100 h 3588041"/>
                <a:gd name="connsiteX30-4285" fmla="*/ 918268 w 1432618"/>
                <a:gd name="connsiteY30-4286" fmla="*/ 3419475 h 3588041"/>
                <a:gd name="connsiteX31-4287" fmla="*/ 1016693 w 1432618"/>
                <a:gd name="connsiteY31-4288" fmla="*/ 3581400 h 3588041"/>
                <a:gd name="connsiteX0-4289" fmla="*/ 1016693 w 1432618"/>
                <a:gd name="connsiteY0-4290" fmla="*/ 3581400 h 3588041"/>
                <a:gd name="connsiteX1-4291" fmla="*/ 591243 w 1432618"/>
                <a:gd name="connsiteY1-4292" fmla="*/ 3587750 h 3588041"/>
                <a:gd name="connsiteX2-4293" fmla="*/ 394393 w 1432618"/>
                <a:gd name="connsiteY2-4294" fmla="*/ 3076575 h 3588041"/>
                <a:gd name="connsiteX3-4295" fmla="*/ 746818 w 1432618"/>
                <a:gd name="connsiteY3-4296" fmla="*/ 2381250 h 3588041"/>
                <a:gd name="connsiteX4-4297" fmla="*/ 560128 w 1432618"/>
                <a:gd name="connsiteY4-4298" fmla="*/ 1922145 h 3588041"/>
                <a:gd name="connsiteX5-4299" fmla="*/ 58 w 1432618"/>
                <a:gd name="connsiteY5-4300" fmla="*/ 1870710 h 3588041"/>
                <a:gd name="connsiteX6-4301" fmla="*/ 394393 w 1432618"/>
                <a:gd name="connsiteY6-4302" fmla="*/ 1743075 h 3588041"/>
                <a:gd name="connsiteX7-4303" fmla="*/ 642043 w 1432618"/>
                <a:gd name="connsiteY7-4304" fmla="*/ 1876425 h 3588041"/>
                <a:gd name="connsiteX8-4305" fmla="*/ 689668 w 1432618"/>
                <a:gd name="connsiteY8-4306" fmla="*/ 1647825 h 3588041"/>
                <a:gd name="connsiteX9-4307" fmla="*/ 823018 w 1432618"/>
                <a:gd name="connsiteY9-4308" fmla="*/ 1333500 h 3588041"/>
                <a:gd name="connsiteX10-4309" fmla="*/ 765868 w 1432618"/>
                <a:gd name="connsiteY10-4310" fmla="*/ 809625 h 3588041"/>
                <a:gd name="connsiteX11-4311" fmla="*/ 388043 w 1432618"/>
                <a:gd name="connsiteY11-4312" fmla="*/ 695325 h 3588041"/>
                <a:gd name="connsiteX12-4313" fmla="*/ 724593 w 1432618"/>
                <a:gd name="connsiteY12-4314" fmla="*/ 688975 h 3588041"/>
                <a:gd name="connsiteX13-4315" fmla="*/ 794443 w 1432618"/>
                <a:gd name="connsiteY13-4316" fmla="*/ 565150 h 3588041"/>
                <a:gd name="connsiteX14-4317" fmla="*/ 886518 w 1432618"/>
                <a:gd name="connsiteY14-4318" fmla="*/ 0 h 3588041"/>
                <a:gd name="connsiteX15-4319" fmla="*/ 857943 w 1432618"/>
                <a:gd name="connsiteY15-4320" fmla="*/ 679450 h 3588041"/>
                <a:gd name="connsiteX16-4321" fmla="*/ 921443 w 1432618"/>
                <a:gd name="connsiteY16-4322" fmla="*/ 1047750 h 3588041"/>
                <a:gd name="connsiteX17-4323" fmla="*/ 930968 w 1432618"/>
                <a:gd name="connsiteY17-4324" fmla="*/ 1295400 h 3588041"/>
                <a:gd name="connsiteX18-4325" fmla="*/ 1086543 w 1432618"/>
                <a:gd name="connsiteY18-4326" fmla="*/ 1187450 h 3588041"/>
                <a:gd name="connsiteX19-4327" fmla="*/ 1375468 w 1432618"/>
                <a:gd name="connsiteY19-4328" fmla="*/ 1171575 h 3588041"/>
                <a:gd name="connsiteX20-4329" fmla="*/ 1108768 w 1432618"/>
                <a:gd name="connsiteY20-4330" fmla="*/ 1254125 h 3588041"/>
                <a:gd name="connsiteX21-4331" fmla="*/ 889693 w 1432618"/>
                <a:gd name="connsiteY21-4332" fmla="*/ 1527175 h 3588041"/>
                <a:gd name="connsiteX22-4333" fmla="*/ 835718 w 1432618"/>
                <a:gd name="connsiteY22-4334" fmla="*/ 1895475 h 3588041"/>
                <a:gd name="connsiteX23-4335" fmla="*/ 1003993 w 1432618"/>
                <a:gd name="connsiteY23-4336" fmla="*/ 2308225 h 3588041"/>
                <a:gd name="connsiteX24-4337" fmla="*/ 896043 w 1432618"/>
                <a:gd name="connsiteY24-4338" fmla="*/ 2578100 h 3588041"/>
                <a:gd name="connsiteX25-4339" fmla="*/ 1213543 w 1432618"/>
                <a:gd name="connsiteY25-4340" fmla="*/ 2533650 h 3588041"/>
                <a:gd name="connsiteX26-4341" fmla="*/ 1432618 w 1432618"/>
                <a:gd name="connsiteY26-4342" fmla="*/ 2626519 h 3588041"/>
                <a:gd name="connsiteX27-4343" fmla="*/ 1188143 w 1432618"/>
                <a:gd name="connsiteY27-4344" fmla="*/ 2590800 h 3588041"/>
                <a:gd name="connsiteX28-4345" fmla="*/ 832543 w 1432618"/>
                <a:gd name="connsiteY28-4346" fmla="*/ 2733675 h 3588041"/>
                <a:gd name="connsiteX29-4347" fmla="*/ 689668 w 1432618"/>
                <a:gd name="connsiteY29-4348" fmla="*/ 3086100 h 3588041"/>
                <a:gd name="connsiteX30-4349" fmla="*/ 918268 w 1432618"/>
                <a:gd name="connsiteY30-4350" fmla="*/ 3419475 h 3588041"/>
                <a:gd name="connsiteX31-4351" fmla="*/ 1016693 w 1432618"/>
                <a:gd name="connsiteY31-4352" fmla="*/ 3581400 h 3588041"/>
                <a:gd name="connsiteX0-4353" fmla="*/ 1016693 w 1432618"/>
                <a:gd name="connsiteY0-4354" fmla="*/ 3581400 h 3588041"/>
                <a:gd name="connsiteX1-4355" fmla="*/ 591243 w 1432618"/>
                <a:gd name="connsiteY1-4356" fmla="*/ 3587750 h 3588041"/>
                <a:gd name="connsiteX2-4357" fmla="*/ 394393 w 1432618"/>
                <a:gd name="connsiteY2-4358" fmla="*/ 3076575 h 3588041"/>
                <a:gd name="connsiteX3-4359" fmla="*/ 746818 w 1432618"/>
                <a:gd name="connsiteY3-4360" fmla="*/ 2381250 h 3588041"/>
                <a:gd name="connsiteX4-4361" fmla="*/ 560128 w 1432618"/>
                <a:gd name="connsiteY4-4362" fmla="*/ 1922145 h 3588041"/>
                <a:gd name="connsiteX5-4363" fmla="*/ 58 w 1432618"/>
                <a:gd name="connsiteY5-4364" fmla="*/ 1870710 h 3588041"/>
                <a:gd name="connsiteX6-4365" fmla="*/ 394393 w 1432618"/>
                <a:gd name="connsiteY6-4366" fmla="*/ 1743075 h 3588041"/>
                <a:gd name="connsiteX7-4367" fmla="*/ 642043 w 1432618"/>
                <a:gd name="connsiteY7-4368" fmla="*/ 1876425 h 3588041"/>
                <a:gd name="connsiteX8-4369" fmla="*/ 689668 w 1432618"/>
                <a:gd name="connsiteY8-4370" fmla="*/ 1647825 h 3588041"/>
                <a:gd name="connsiteX9-4371" fmla="*/ 823018 w 1432618"/>
                <a:gd name="connsiteY9-4372" fmla="*/ 1333500 h 3588041"/>
                <a:gd name="connsiteX10-4373" fmla="*/ 765868 w 1432618"/>
                <a:gd name="connsiteY10-4374" fmla="*/ 809625 h 3588041"/>
                <a:gd name="connsiteX11-4375" fmla="*/ 388043 w 1432618"/>
                <a:gd name="connsiteY11-4376" fmla="*/ 695325 h 3588041"/>
                <a:gd name="connsiteX12-4377" fmla="*/ 741262 w 1432618"/>
                <a:gd name="connsiteY12-4378" fmla="*/ 677068 h 3588041"/>
                <a:gd name="connsiteX13-4379" fmla="*/ 794443 w 1432618"/>
                <a:gd name="connsiteY13-4380" fmla="*/ 565150 h 3588041"/>
                <a:gd name="connsiteX14-4381" fmla="*/ 886518 w 1432618"/>
                <a:gd name="connsiteY14-4382" fmla="*/ 0 h 3588041"/>
                <a:gd name="connsiteX15-4383" fmla="*/ 857943 w 1432618"/>
                <a:gd name="connsiteY15-4384" fmla="*/ 679450 h 3588041"/>
                <a:gd name="connsiteX16-4385" fmla="*/ 921443 w 1432618"/>
                <a:gd name="connsiteY16-4386" fmla="*/ 1047750 h 3588041"/>
                <a:gd name="connsiteX17-4387" fmla="*/ 930968 w 1432618"/>
                <a:gd name="connsiteY17-4388" fmla="*/ 1295400 h 3588041"/>
                <a:gd name="connsiteX18-4389" fmla="*/ 1086543 w 1432618"/>
                <a:gd name="connsiteY18-4390" fmla="*/ 1187450 h 3588041"/>
                <a:gd name="connsiteX19-4391" fmla="*/ 1375468 w 1432618"/>
                <a:gd name="connsiteY19-4392" fmla="*/ 1171575 h 3588041"/>
                <a:gd name="connsiteX20-4393" fmla="*/ 1108768 w 1432618"/>
                <a:gd name="connsiteY20-4394" fmla="*/ 1254125 h 3588041"/>
                <a:gd name="connsiteX21-4395" fmla="*/ 889693 w 1432618"/>
                <a:gd name="connsiteY21-4396" fmla="*/ 1527175 h 3588041"/>
                <a:gd name="connsiteX22-4397" fmla="*/ 835718 w 1432618"/>
                <a:gd name="connsiteY22-4398" fmla="*/ 1895475 h 3588041"/>
                <a:gd name="connsiteX23-4399" fmla="*/ 1003993 w 1432618"/>
                <a:gd name="connsiteY23-4400" fmla="*/ 2308225 h 3588041"/>
                <a:gd name="connsiteX24-4401" fmla="*/ 896043 w 1432618"/>
                <a:gd name="connsiteY24-4402" fmla="*/ 2578100 h 3588041"/>
                <a:gd name="connsiteX25-4403" fmla="*/ 1213543 w 1432618"/>
                <a:gd name="connsiteY25-4404" fmla="*/ 2533650 h 3588041"/>
                <a:gd name="connsiteX26-4405" fmla="*/ 1432618 w 1432618"/>
                <a:gd name="connsiteY26-4406" fmla="*/ 2626519 h 3588041"/>
                <a:gd name="connsiteX27-4407" fmla="*/ 1188143 w 1432618"/>
                <a:gd name="connsiteY27-4408" fmla="*/ 2590800 h 3588041"/>
                <a:gd name="connsiteX28-4409" fmla="*/ 832543 w 1432618"/>
                <a:gd name="connsiteY28-4410" fmla="*/ 2733675 h 3588041"/>
                <a:gd name="connsiteX29-4411" fmla="*/ 689668 w 1432618"/>
                <a:gd name="connsiteY29-4412" fmla="*/ 3086100 h 3588041"/>
                <a:gd name="connsiteX30-4413" fmla="*/ 918268 w 1432618"/>
                <a:gd name="connsiteY30-4414" fmla="*/ 3419475 h 3588041"/>
                <a:gd name="connsiteX31-4415" fmla="*/ 1016693 w 1432618"/>
                <a:gd name="connsiteY31-4416" fmla="*/ 3581400 h 3588041"/>
                <a:gd name="connsiteX0-4417" fmla="*/ 1016693 w 1432618"/>
                <a:gd name="connsiteY0-4418" fmla="*/ 3581400 h 3588041"/>
                <a:gd name="connsiteX1-4419" fmla="*/ 591243 w 1432618"/>
                <a:gd name="connsiteY1-4420" fmla="*/ 3587750 h 3588041"/>
                <a:gd name="connsiteX2-4421" fmla="*/ 394393 w 1432618"/>
                <a:gd name="connsiteY2-4422" fmla="*/ 3076575 h 3588041"/>
                <a:gd name="connsiteX3-4423" fmla="*/ 746818 w 1432618"/>
                <a:gd name="connsiteY3-4424" fmla="*/ 2381250 h 3588041"/>
                <a:gd name="connsiteX4-4425" fmla="*/ 560128 w 1432618"/>
                <a:gd name="connsiteY4-4426" fmla="*/ 1922145 h 3588041"/>
                <a:gd name="connsiteX5-4427" fmla="*/ 58 w 1432618"/>
                <a:gd name="connsiteY5-4428" fmla="*/ 1870710 h 3588041"/>
                <a:gd name="connsiteX6-4429" fmla="*/ 394393 w 1432618"/>
                <a:gd name="connsiteY6-4430" fmla="*/ 1743075 h 3588041"/>
                <a:gd name="connsiteX7-4431" fmla="*/ 642043 w 1432618"/>
                <a:gd name="connsiteY7-4432" fmla="*/ 1876425 h 3588041"/>
                <a:gd name="connsiteX8-4433" fmla="*/ 689668 w 1432618"/>
                <a:gd name="connsiteY8-4434" fmla="*/ 1647825 h 3588041"/>
                <a:gd name="connsiteX9-4435" fmla="*/ 823018 w 1432618"/>
                <a:gd name="connsiteY9-4436" fmla="*/ 1333500 h 3588041"/>
                <a:gd name="connsiteX10-4437" fmla="*/ 765868 w 1432618"/>
                <a:gd name="connsiteY10-4438" fmla="*/ 809625 h 3588041"/>
                <a:gd name="connsiteX11-4439" fmla="*/ 388043 w 1432618"/>
                <a:gd name="connsiteY11-4440" fmla="*/ 695325 h 3588041"/>
                <a:gd name="connsiteX12-4441" fmla="*/ 741262 w 1432618"/>
                <a:gd name="connsiteY12-4442" fmla="*/ 677068 h 3588041"/>
                <a:gd name="connsiteX13-4443" fmla="*/ 794443 w 1432618"/>
                <a:gd name="connsiteY13-4444" fmla="*/ 565150 h 3588041"/>
                <a:gd name="connsiteX14-4445" fmla="*/ 886518 w 1432618"/>
                <a:gd name="connsiteY14-4446" fmla="*/ 0 h 3588041"/>
                <a:gd name="connsiteX15-4447" fmla="*/ 857943 w 1432618"/>
                <a:gd name="connsiteY15-4448" fmla="*/ 679450 h 3588041"/>
                <a:gd name="connsiteX16-4449" fmla="*/ 921443 w 1432618"/>
                <a:gd name="connsiteY16-4450" fmla="*/ 1047750 h 3588041"/>
                <a:gd name="connsiteX17-4451" fmla="*/ 930968 w 1432618"/>
                <a:gd name="connsiteY17-4452" fmla="*/ 1295400 h 3588041"/>
                <a:gd name="connsiteX18-4453" fmla="*/ 1086543 w 1432618"/>
                <a:gd name="connsiteY18-4454" fmla="*/ 1187450 h 3588041"/>
                <a:gd name="connsiteX19-4455" fmla="*/ 1375468 w 1432618"/>
                <a:gd name="connsiteY19-4456" fmla="*/ 1171575 h 3588041"/>
                <a:gd name="connsiteX20-4457" fmla="*/ 1108768 w 1432618"/>
                <a:gd name="connsiteY20-4458" fmla="*/ 1254125 h 3588041"/>
                <a:gd name="connsiteX21-4459" fmla="*/ 889693 w 1432618"/>
                <a:gd name="connsiteY21-4460" fmla="*/ 1527175 h 3588041"/>
                <a:gd name="connsiteX22-4461" fmla="*/ 835718 w 1432618"/>
                <a:gd name="connsiteY22-4462" fmla="*/ 1895475 h 3588041"/>
                <a:gd name="connsiteX23-4463" fmla="*/ 1003993 w 1432618"/>
                <a:gd name="connsiteY23-4464" fmla="*/ 2308225 h 3588041"/>
                <a:gd name="connsiteX24-4465" fmla="*/ 896043 w 1432618"/>
                <a:gd name="connsiteY24-4466" fmla="*/ 2578100 h 3588041"/>
                <a:gd name="connsiteX25-4467" fmla="*/ 1213543 w 1432618"/>
                <a:gd name="connsiteY25-4468" fmla="*/ 2533650 h 3588041"/>
                <a:gd name="connsiteX26-4469" fmla="*/ 1432618 w 1432618"/>
                <a:gd name="connsiteY26-4470" fmla="*/ 2626519 h 3588041"/>
                <a:gd name="connsiteX27-4471" fmla="*/ 1188143 w 1432618"/>
                <a:gd name="connsiteY27-4472" fmla="*/ 2590800 h 3588041"/>
                <a:gd name="connsiteX28-4473" fmla="*/ 832543 w 1432618"/>
                <a:gd name="connsiteY28-4474" fmla="*/ 2733675 h 3588041"/>
                <a:gd name="connsiteX29-4475" fmla="*/ 689668 w 1432618"/>
                <a:gd name="connsiteY29-4476" fmla="*/ 3086100 h 3588041"/>
                <a:gd name="connsiteX30-4477" fmla="*/ 918268 w 1432618"/>
                <a:gd name="connsiteY30-4478" fmla="*/ 3419475 h 3588041"/>
                <a:gd name="connsiteX31-4479" fmla="*/ 1016693 w 1432618"/>
                <a:gd name="connsiteY31-4480" fmla="*/ 3581400 h 3588041"/>
                <a:gd name="connsiteX0-4481" fmla="*/ 1016693 w 1432618"/>
                <a:gd name="connsiteY0-4482" fmla="*/ 3581400 h 3588041"/>
                <a:gd name="connsiteX1-4483" fmla="*/ 591243 w 1432618"/>
                <a:gd name="connsiteY1-4484" fmla="*/ 3587750 h 3588041"/>
                <a:gd name="connsiteX2-4485" fmla="*/ 394393 w 1432618"/>
                <a:gd name="connsiteY2-4486" fmla="*/ 3076575 h 3588041"/>
                <a:gd name="connsiteX3-4487" fmla="*/ 746818 w 1432618"/>
                <a:gd name="connsiteY3-4488" fmla="*/ 2381250 h 3588041"/>
                <a:gd name="connsiteX4-4489" fmla="*/ 560128 w 1432618"/>
                <a:gd name="connsiteY4-4490" fmla="*/ 1922145 h 3588041"/>
                <a:gd name="connsiteX5-4491" fmla="*/ 58 w 1432618"/>
                <a:gd name="connsiteY5-4492" fmla="*/ 1870710 h 3588041"/>
                <a:gd name="connsiteX6-4493" fmla="*/ 394393 w 1432618"/>
                <a:gd name="connsiteY6-4494" fmla="*/ 1743075 h 3588041"/>
                <a:gd name="connsiteX7-4495" fmla="*/ 642043 w 1432618"/>
                <a:gd name="connsiteY7-4496" fmla="*/ 1876425 h 3588041"/>
                <a:gd name="connsiteX8-4497" fmla="*/ 689668 w 1432618"/>
                <a:gd name="connsiteY8-4498" fmla="*/ 1647825 h 3588041"/>
                <a:gd name="connsiteX9-4499" fmla="*/ 823018 w 1432618"/>
                <a:gd name="connsiteY9-4500" fmla="*/ 1333500 h 3588041"/>
                <a:gd name="connsiteX10-4501" fmla="*/ 765868 w 1432618"/>
                <a:gd name="connsiteY10-4502" fmla="*/ 809625 h 3588041"/>
                <a:gd name="connsiteX11-4503" fmla="*/ 388043 w 1432618"/>
                <a:gd name="connsiteY11-4504" fmla="*/ 695325 h 3588041"/>
                <a:gd name="connsiteX12-4505" fmla="*/ 741262 w 1432618"/>
                <a:gd name="connsiteY12-4506" fmla="*/ 677068 h 3588041"/>
                <a:gd name="connsiteX13-4507" fmla="*/ 789681 w 1432618"/>
                <a:gd name="connsiteY13-4508" fmla="*/ 441325 h 3588041"/>
                <a:gd name="connsiteX14-4509" fmla="*/ 886518 w 1432618"/>
                <a:gd name="connsiteY14-4510" fmla="*/ 0 h 3588041"/>
                <a:gd name="connsiteX15-4511" fmla="*/ 857943 w 1432618"/>
                <a:gd name="connsiteY15-4512" fmla="*/ 679450 h 3588041"/>
                <a:gd name="connsiteX16-4513" fmla="*/ 921443 w 1432618"/>
                <a:gd name="connsiteY16-4514" fmla="*/ 1047750 h 3588041"/>
                <a:gd name="connsiteX17-4515" fmla="*/ 930968 w 1432618"/>
                <a:gd name="connsiteY17-4516" fmla="*/ 1295400 h 3588041"/>
                <a:gd name="connsiteX18-4517" fmla="*/ 1086543 w 1432618"/>
                <a:gd name="connsiteY18-4518" fmla="*/ 1187450 h 3588041"/>
                <a:gd name="connsiteX19-4519" fmla="*/ 1375468 w 1432618"/>
                <a:gd name="connsiteY19-4520" fmla="*/ 1171575 h 3588041"/>
                <a:gd name="connsiteX20-4521" fmla="*/ 1108768 w 1432618"/>
                <a:gd name="connsiteY20-4522" fmla="*/ 1254125 h 3588041"/>
                <a:gd name="connsiteX21-4523" fmla="*/ 889693 w 1432618"/>
                <a:gd name="connsiteY21-4524" fmla="*/ 1527175 h 3588041"/>
                <a:gd name="connsiteX22-4525" fmla="*/ 835718 w 1432618"/>
                <a:gd name="connsiteY22-4526" fmla="*/ 1895475 h 3588041"/>
                <a:gd name="connsiteX23-4527" fmla="*/ 1003993 w 1432618"/>
                <a:gd name="connsiteY23-4528" fmla="*/ 2308225 h 3588041"/>
                <a:gd name="connsiteX24-4529" fmla="*/ 896043 w 1432618"/>
                <a:gd name="connsiteY24-4530" fmla="*/ 2578100 h 3588041"/>
                <a:gd name="connsiteX25-4531" fmla="*/ 1213543 w 1432618"/>
                <a:gd name="connsiteY25-4532" fmla="*/ 2533650 h 3588041"/>
                <a:gd name="connsiteX26-4533" fmla="*/ 1432618 w 1432618"/>
                <a:gd name="connsiteY26-4534" fmla="*/ 2626519 h 3588041"/>
                <a:gd name="connsiteX27-4535" fmla="*/ 1188143 w 1432618"/>
                <a:gd name="connsiteY27-4536" fmla="*/ 2590800 h 3588041"/>
                <a:gd name="connsiteX28-4537" fmla="*/ 832543 w 1432618"/>
                <a:gd name="connsiteY28-4538" fmla="*/ 2733675 h 3588041"/>
                <a:gd name="connsiteX29-4539" fmla="*/ 689668 w 1432618"/>
                <a:gd name="connsiteY29-4540" fmla="*/ 3086100 h 3588041"/>
                <a:gd name="connsiteX30-4541" fmla="*/ 918268 w 1432618"/>
                <a:gd name="connsiteY30-4542" fmla="*/ 3419475 h 3588041"/>
                <a:gd name="connsiteX31-4543" fmla="*/ 1016693 w 1432618"/>
                <a:gd name="connsiteY31-4544" fmla="*/ 3581400 h 3588041"/>
                <a:gd name="connsiteX0-4545" fmla="*/ 1016693 w 1432618"/>
                <a:gd name="connsiteY0-4546" fmla="*/ 3581400 h 3588041"/>
                <a:gd name="connsiteX1-4547" fmla="*/ 591243 w 1432618"/>
                <a:gd name="connsiteY1-4548" fmla="*/ 3587750 h 3588041"/>
                <a:gd name="connsiteX2-4549" fmla="*/ 394393 w 1432618"/>
                <a:gd name="connsiteY2-4550" fmla="*/ 3076575 h 3588041"/>
                <a:gd name="connsiteX3-4551" fmla="*/ 746818 w 1432618"/>
                <a:gd name="connsiteY3-4552" fmla="*/ 2381250 h 3588041"/>
                <a:gd name="connsiteX4-4553" fmla="*/ 560128 w 1432618"/>
                <a:gd name="connsiteY4-4554" fmla="*/ 1922145 h 3588041"/>
                <a:gd name="connsiteX5-4555" fmla="*/ 58 w 1432618"/>
                <a:gd name="connsiteY5-4556" fmla="*/ 1870710 h 3588041"/>
                <a:gd name="connsiteX6-4557" fmla="*/ 394393 w 1432618"/>
                <a:gd name="connsiteY6-4558" fmla="*/ 1743075 h 3588041"/>
                <a:gd name="connsiteX7-4559" fmla="*/ 642043 w 1432618"/>
                <a:gd name="connsiteY7-4560" fmla="*/ 1876425 h 3588041"/>
                <a:gd name="connsiteX8-4561" fmla="*/ 689668 w 1432618"/>
                <a:gd name="connsiteY8-4562" fmla="*/ 1647825 h 3588041"/>
                <a:gd name="connsiteX9-4563" fmla="*/ 823018 w 1432618"/>
                <a:gd name="connsiteY9-4564" fmla="*/ 1333500 h 3588041"/>
                <a:gd name="connsiteX10-4565" fmla="*/ 765868 w 1432618"/>
                <a:gd name="connsiteY10-4566" fmla="*/ 809625 h 3588041"/>
                <a:gd name="connsiteX11-4567" fmla="*/ 388043 w 1432618"/>
                <a:gd name="connsiteY11-4568" fmla="*/ 695325 h 3588041"/>
                <a:gd name="connsiteX12-4569" fmla="*/ 762694 w 1432618"/>
                <a:gd name="connsiteY12-4570" fmla="*/ 703262 h 3588041"/>
                <a:gd name="connsiteX13-4571" fmla="*/ 789681 w 1432618"/>
                <a:gd name="connsiteY13-4572" fmla="*/ 441325 h 3588041"/>
                <a:gd name="connsiteX14-4573" fmla="*/ 886518 w 1432618"/>
                <a:gd name="connsiteY14-4574" fmla="*/ 0 h 3588041"/>
                <a:gd name="connsiteX15-4575" fmla="*/ 857943 w 1432618"/>
                <a:gd name="connsiteY15-4576" fmla="*/ 679450 h 3588041"/>
                <a:gd name="connsiteX16-4577" fmla="*/ 921443 w 1432618"/>
                <a:gd name="connsiteY16-4578" fmla="*/ 1047750 h 3588041"/>
                <a:gd name="connsiteX17-4579" fmla="*/ 930968 w 1432618"/>
                <a:gd name="connsiteY17-4580" fmla="*/ 1295400 h 3588041"/>
                <a:gd name="connsiteX18-4581" fmla="*/ 1086543 w 1432618"/>
                <a:gd name="connsiteY18-4582" fmla="*/ 1187450 h 3588041"/>
                <a:gd name="connsiteX19-4583" fmla="*/ 1375468 w 1432618"/>
                <a:gd name="connsiteY19-4584" fmla="*/ 1171575 h 3588041"/>
                <a:gd name="connsiteX20-4585" fmla="*/ 1108768 w 1432618"/>
                <a:gd name="connsiteY20-4586" fmla="*/ 1254125 h 3588041"/>
                <a:gd name="connsiteX21-4587" fmla="*/ 889693 w 1432618"/>
                <a:gd name="connsiteY21-4588" fmla="*/ 1527175 h 3588041"/>
                <a:gd name="connsiteX22-4589" fmla="*/ 835718 w 1432618"/>
                <a:gd name="connsiteY22-4590" fmla="*/ 1895475 h 3588041"/>
                <a:gd name="connsiteX23-4591" fmla="*/ 1003993 w 1432618"/>
                <a:gd name="connsiteY23-4592" fmla="*/ 2308225 h 3588041"/>
                <a:gd name="connsiteX24-4593" fmla="*/ 896043 w 1432618"/>
                <a:gd name="connsiteY24-4594" fmla="*/ 2578100 h 3588041"/>
                <a:gd name="connsiteX25-4595" fmla="*/ 1213543 w 1432618"/>
                <a:gd name="connsiteY25-4596" fmla="*/ 2533650 h 3588041"/>
                <a:gd name="connsiteX26-4597" fmla="*/ 1432618 w 1432618"/>
                <a:gd name="connsiteY26-4598" fmla="*/ 2626519 h 3588041"/>
                <a:gd name="connsiteX27-4599" fmla="*/ 1188143 w 1432618"/>
                <a:gd name="connsiteY27-4600" fmla="*/ 2590800 h 3588041"/>
                <a:gd name="connsiteX28-4601" fmla="*/ 832543 w 1432618"/>
                <a:gd name="connsiteY28-4602" fmla="*/ 2733675 h 3588041"/>
                <a:gd name="connsiteX29-4603" fmla="*/ 689668 w 1432618"/>
                <a:gd name="connsiteY29-4604" fmla="*/ 3086100 h 3588041"/>
                <a:gd name="connsiteX30-4605" fmla="*/ 918268 w 1432618"/>
                <a:gd name="connsiteY30-4606" fmla="*/ 3419475 h 3588041"/>
                <a:gd name="connsiteX31-4607" fmla="*/ 1016693 w 1432618"/>
                <a:gd name="connsiteY31-4608" fmla="*/ 3581400 h 3588041"/>
                <a:gd name="connsiteX0-4609" fmla="*/ 1016693 w 1432618"/>
                <a:gd name="connsiteY0-4610" fmla="*/ 3581400 h 3588041"/>
                <a:gd name="connsiteX1-4611" fmla="*/ 591243 w 1432618"/>
                <a:gd name="connsiteY1-4612" fmla="*/ 3587750 h 3588041"/>
                <a:gd name="connsiteX2-4613" fmla="*/ 394393 w 1432618"/>
                <a:gd name="connsiteY2-4614" fmla="*/ 3076575 h 3588041"/>
                <a:gd name="connsiteX3-4615" fmla="*/ 746818 w 1432618"/>
                <a:gd name="connsiteY3-4616" fmla="*/ 2381250 h 3588041"/>
                <a:gd name="connsiteX4-4617" fmla="*/ 560128 w 1432618"/>
                <a:gd name="connsiteY4-4618" fmla="*/ 1922145 h 3588041"/>
                <a:gd name="connsiteX5-4619" fmla="*/ 58 w 1432618"/>
                <a:gd name="connsiteY5-4620" fmla="*/ 1870710 h 3588041"/>
                <a:gd name="connsiteX6-4621" fmla="*/ 394393 w 1432618"/>
                <a:gd name="connsiteY6-4622" fmla="*/ 1743075 h 3588041"/>
                <a:gd name="connsiteX7-4623" fmla="*/ 642043 w 1432618"/>
                <a:gd name="connsiteY7-4624" fmla="*/ 1876425 h 3588041"/>
                <a:gd name="connsiteX8-4625" fmla="*/ 689668 w 1432618"/>
                <a:gd name="connsiteY8-4626" fmla="*/ 1647825 h 3588041"/>
                <a:gd name="connsiteX9-4627" fmla="*/ 823018 w 1432618"/>
                <a:gd name="connsiteY9-4628" fmla="*/ 1333500 h 3588041"/>
                <a:gd name="connsiteX10-4629" fmla="*/ 765868 w 1432618"/>
                <a:gd name="connsiteY10-4630" fmla="*/ 809625 h 3588041"/>
                <a:gd name="connsiteX11-4631" fmla="*/ 388043 w 1432618"/>
                <a:gd name="connsiteY11-4632" fmla="*/ 695325 h 3588041"/>
                <a:gd name="connsiteX12-4633" fmla="*/ 762694 w 1432618"/>
                <a:gd name="connsiteY12-4634" fmla="*/ 703262 h 3588041"/>
                <a:gd name="connsiteX13-4635" fmla="*/ 789681 w 1432618"/>
                <a:gd name="connsiteY13-4636" fmla="*/ 441325 h 3588041"/>
                <a:gd name="connsiteX14-4637" fmla="*/ 886518 w 1432618"/>
                <a:gd name="connsiteY14-4638" fmla="*/ 0 h 3588041"/>
                <a:gd name="connsiteX15-4639" fmla="*/ 857943 w 1432618"/>
                <a:gd name="connsiteY15-4640" fmla="*/ 679450 h 3588041"/>
                <a:gd name="connsiteX16-4641" fmla="*/ 921443 w 1432618"/>
                <a:gd name="connsiteY16-4642" fmla="*/ 1047750 h 3588041"/>
                <a:gd name="connsiteX17-4643" fmla="*/ 930968 w 1432618"/>
                <a:gd name="connsiteY17-4644" fmla="*/ 1295400 h 3588041"/>
                <a:gd name="connsiteX18-4645" fmla="*/ 1086543 w 1432618"/>
                <a:gd name="connsiteY18-4646" fmla="*/ 1187450 h 3588041"/>
                <a:gd name="connsiteX19-4647" fmla="*/ 1375468 w 1432618"/>
                <a:gd name="connsiteY19-4648" fmla="*/ 1171575 h 3588041"/>
                <a:gd name="connsiteX20-4649" fmla="*/ 1108768 w 1432618"/>
                <a:gd name="connsiteY20-4650" fmla="*/ 1254125 h 3588041"/>
                <a:gd name="connsiteX21-4651" fmla="*/ 889693 w 1432618"/>
                <a:gd name="connsiteY21-4652" fmla="*/ 1527175 h 3588041"/>
                <a:gd name="connsiteX22-4653" fmla="*/ 835718 w 1432618"/>
                <a:gd name="connsiteY22-4654" fmla="*/ 1895475 h 3588041"/>
                <a:gd name="connsiteX23-4655" fmla="*/ 1003993 w 1432618"/>
                <a:gd name="connsiteY23-4656" fmla="*/ 2308225 h 3588041"/>
                <a:gd name="connsiteX24-4657" fmla="*/ 896043 w 1432618"/>
                <a:gd name="connsiteY24-4658" fmla="*/ 2578100 h 3588041"/>
                <a:gd name="connsiteX25-4659" fmla="*/ 1213543 w 1432618"/>
                <a:gd name="connsiteY25-4660" fmla="*/ 2533650 h 3588041"/>
                <a:gd name="connsiteX26-4661" fmla="*/ 1432618 w 1432618"/>
                <a:gd name="connsiteY26-4662" fmla="*/ 2626519 h 3588041"/>
                <a:gd name="connsiteX27-4663" fmla="*/ 1188143 w 1432618"/>
                <a:gd name="connsiteY27-4664" fmla="*/ 2590800 h 3588041"/>
                <a:gd name="connsiteX28-4665" fmla="*/ 832543 w 1432618"/>
                <a:gd name="connsiteY28-4666" fmla="*/ 2733675 h 3588041"/>
                <a:gd name="connsiteX29-4667" fmla="*/ 689668 w 1432618"/>
                <a:gd name="connsiteY29-4668" fmla="*/ 3086100 h 3588041"/>
                <a:gd name="connsiteX30-4669" fmla="*/ 918268 w 1432618"/>
                <a:gd name="connsiteY30-4670" fmla="*/ 3419475 h 3588041"/>
                <a:gd name="connsiteX31-4671" fmla="*/ 1016693 w 1432618"/>
                <a:gd name="connsiteY31-4672" fmla="*/ 3581400 h 3588041"/>
                <a:gd name="connsiteX0-4673" fmla="*/ 1016693 w 1432618"/>
                <a:gd name="connsiteY0-4674" fmla="*/ 3581400 h 3588041"/>
                <a:gd name="connsiteX1-4675" fmla="*/ 591243 w 1432618"/>
                <a:gd name="connsiteY1-4676" fmla="*/ 3587750 h 3588041"/>
                <a:gd name="connsiteX2-4677" fmla="*/ 394393 w 1432618"/>
                <a:gd name="connsiteY2-4678" fmla="*/ 3076575 h 3588041"/>
                <a:gd name="connsiteX3-4679" fmla="*/ 746818 w 1432618"/>
                <a:gd name="connsiteY3-4680" fmla="*/ 2381250 h 3588041"/>
                <a:gd name="connsiteX4-4681" fmla="*/ 560128 w 1432618"/>
                <a:gd name="connsiteY4-4682" fmla="*/ 1922145 h 3588041"/>
                <a:gd name="connsiteX5-4683" fmla="*/ 58 w 1432618"/>
                <a:gd name="connsiteY5-4684" fmla="*/ 1870710 h 3588041"/>
                <a:gd name="connsiteX6-4685" fmla="*/ 394393 w 1432618"/>
                <a:gd name="connsiteY6-4686" fmla="*/ 1743075 h 3588041"/>
                <a:gd name="connsiteX7-4687" fmla="*/ 642043 w 1432618"/>
                <a:gd name="connsiteY7-4688" fmla="*/ 1876425 h 3588041"/>
                <a:gd name="connsiteX8-4689" fmla="*/ 689668 w 1432618"/>
                <a:gd name="connsiteY8-4690" fmla="*/ 1647825 h 3588041"/>
                <a:gd name="connsiteX9-4691" fmla="*/ 823018 w 1432618"/>
                <a:gd name="connsiteY9-4692" fmla="*/ 1333500 h 3588041"/>
                <a:gd name="connsiteX10-4693" fmla="*/ 765868 w 1432618"/>
                <a:gd name="connsiteY10-4694" fmla="*/ 809625 h 3588041"/>
                <a:gd name="connsiteX11-4695" fmla="*/ 388043 w 1432618"/>
                <a:gd name="connsiteY11-4696" fmla="*/ 695325 h 3588041"/>
                <a:gd name="connsiteX12-4697" fmla="*/ 762694 w 1432618"/>
                <a:gd name="connsiteY12-4698" fmla="*/ 703262 h 3588041"/>
                <a:gd name="connsiteX13-4699" fmla="*/ 789681 w 1432618"/>
                <a:gd name="connsiteY13-4700" fmla="*/ 441325 h 3588041"/>
                <a:gd name="connsiteX14-4701" fmla="*/ 886518 w 1432618"/>
                <a:gd name="connsiteY14-4702" fmla="*/ 0 h 3588041"/>
                <a:gd name="connsiteX15-4703" fmla="*/ 857943 w 1432618"/>
                <a:gd name="connsiteY15-4704" fmla="*/ 679450 h 3588041"/>
                <a:gd name="connsiteX16-4705" fmla="*/ 921443 w 1432618"/>
                <a:gd name="connsiteY16-4706" fmla="*/ 1047750 h 3588041"/>
                <a:gd name="connsiteX17-4707" fmla="*/ 930968 w 1432618"/>
                <a:gd name="connsiteY17-4708" fmla="*/ 1295400 h 3588041"/>
                <a:gd name="connsiteX18-4709" fmla="*/ 1086543 w 1432618"/>
                <a:gd name="connsiteY18-4710" fmla="*/ 1187450 h 3588041"/>
                <a:gd name="connsiteX19-4711" fmla="*/ 1375468 w 1432618"/>
                <a:gd name="connsiteY19-4712" fmla="*/ 1171575 h 3588041"/>
                <a:gd name="connsiteX20-4713" fmla="*/ 1108768 w 1432618"/>
                <a:gd name="connsiteY20-4714" fmla="*/ 1254125 h 3588041"/>
                <a:gd name="connsiteX21-4715" fmla="*/ 889693 w 1432618"/>
                <a:gd name="connsiteY21-4716" fmla="*/ 1527175 h 3588041"/>
                <a:gd name="connsiteX22-4717" fmla="*/ 835718 w 1432618"/>
                <a:gd name="connsiteY22-4718" fmla="*/ 1895475 h 3588041"/>
                <a:gd name="connsiteX23-4719" fmla="*/ 1003993 w 1432618"/>
                <a:gd name="connsiteY23-4720" fmla="*/ 2308225 h 3588041"/>
                <a:gd name="connsiteX24-4721" fmla="*/ 896043 w 1432618"/>
                <a:gd name="connsiteY24-4722" fmla="*/ 2578100 h 3588041"/>
                <a:gd name="connsiteX25-4723" fmla="*/ 1213543 w 1432618"/>
                <a:gd name="connsiteY25-4724" fmla="*/ 2533650 h 3588041"/>
                <a:gd name="connsiteX26-4725" fmla="*/ 1432618 w 1432618"/>
                <a:gd name="connsiteY26-4726" fmla="*/ 2626519 h 3588041"/>
                <a:gd name="connsiteX27-4727" fmla="*/ 1188143 w 1432618"/>
                <a:gd name="connsiteY27-4728" fmla="*/ 2590800 h 3588041"/>
                <a:gd name="connsiteX28-4729" fmla="*/ 832543 w 1432618"/>
                <a:gd name="connsiteY28-4730" fmla="*/ 2733675 h 3588041"/>
                <a:gd name="connsiteX29-4731" fmla="*/ 689668 w 1432618"/>
                <a:gd name="connsiteY29-4732" fmla="*/ 3086100 h 3588041"/>
                <a:gd name="connsiteX30-4733" fmla="*/ 918268 w 1432618"/>
                <a:gd name="connsiteY30-4734" fmla="*/ 3419475 h 3588041"/>
                <a:gd name="connsiteX31-4735" fmla="*/ 1016693 w 1432618"/>
                <a:gd name="connsiteY31-4736" fmla="*/ 3581400 h 3588041"/>
                <a:gd name="connsiteX0-4737" fmla="*/ 1016693 w 1432618"/>
                <a:gd name="connsiteY0-4738" fmla="*/ 3581400 h 3588041"/>
                <a:gd name="connsiteX1-4739" fmla="*/ 591243 w 1432618"/>
                <a:gd name="connsiteY1-4740" fmla="*/ 3587750 h 3588041"/>
                <a:gd name="connsiteX2-4741" fmla="*/ 394393 w 1432618"/>
                <a:gd name="connsiteY2-4742" fmla="*/ 3076575 h 3588041"/>
                <a:gd name="connsiteX3-4743" fmla="*/ 746818 w 1432618"/>
                <a:gd name="connsiteY3-4744" fmla="*/ 2381250 h 3588041"/>
                <a:gd name="connsiteX4-4745" fmla="*/ 560128 w 1432618"/>
                <a:gd name="connsiteY4-4746" fmla="*/ 1922145 h 3588041"/>
                <a:gd name="connsiteX5-4747" fmla="*/ 58 w 1432618"/>
                <a:gd name="connsiteY5-4748" fmla="*/ 1870710 h 3588041"/>
                <a:gd name="connsiteX6-4749" fmla="*/ 394393 w 1432618"/>
                <a:gd name="connsiteY6-4750" fmla="*/ 1743075 h 3588041"/>
                <a:gd name="connsiteX7-4751" fmla="*/ 642043 w 1432618"/>
                <a:gd name="connsiteY7-4752" fmla="*/ 1876425 h 3588041"/>
                <a:gd name="connsiteX8-4753" fmla="*/ 689668 w 1432618"/>
                <a:gd name="connsiteY8-4754" fmla="*/ 1647825 h 3588041"/>
                <a:gd name="connsiteX9-4755" fmla="*/ 823018 w 1432618"/>
                <a:gd name="connsiteY9-4756" fmla="*/ 1333500 h 3588041"/>
                <a:gd name="connsiteX10-4757" fmla="*/ 765868 w 1432618"/>
                <a:gd name="connsiteY10-4758" fmla="*/ 809625 h 3588041"/>
                <a:gd name="connsiteX11-4759" fmla="*/ 388043 w 1432618"/>
                <a:gd name="connsiteY11-4760" fmla="*/ 695325 h 3588041"/>
                <a:gd name="connsiteX12-4761" fmla="*/ 781744 w 1432618"/>
                <a:gd name="connsiteY12-4762" fmla="*/ 724693 h 3588041"/>
                <a:gd name="connsiteX13-4763" fmla="*/ 789681 w 1432618"/>
                <a:gd name="connsiteY13-4764" fmla="*/ 441325 h 3588041"/>
                <a:gd name="connsiteX14-4765" fmla="*/ 886518 w 1432618"/>
                <a:gd name="connsiteY14-4766" fmla="*/ 0 h 3588041"/>
                <a:gd name="connsiteX15-4767" fmla="*/ 857943 w 1432618"/>
                <a:gd name="connsiteY15-4768" fmla="*/ 679450 h 3588041"/>
                <a:gd name="connsiteX16-4769" fmla="*/ 921443 w 1432618"/>
                <a:gd name="connsiteY16-4770" fmla="*/ 1047750 h 3588041"/>
                <a:gd name="connsiteX17-4771" fmla="*/ 930968 w 1432618"/>
                <a:gd name="connsiteY17-4772" fmla="*/ 1295400 h 3588041"/>
                <a:gd name="connsiteX18-4773" fmla="*/ 1086543 w 1432618"/>
                <a:gd name="connsiteY18-4774" fmla="*/ 1187450 h 3588041"/>
                <a:gd name="connsiteX19-4775" fmla="*/ 1375468 w 1432618"/>
                <a:gd name="connsiteY19-4776" fmla="*/ 1171575 h 3588041"/>
                <a:gd name="connsiteX20-4777" fmla="*/ 1108768 w 1432618"/>
                <a:gd name="connsiteY20-4778" fmla="*/ 1254125 h 3588041"/>
                <a:gd name="connsiteX21-4779" fmla="*/ 889693 w 1432618"/>
                <a:gd name="connsiteY21-4780" fmla="*/ 1527175 h 3588041"/>
                <a:gd name="connsiteX22-4781" fmla="*/ 835718 w 1432618"/>
                <a:gd name="connsiteY22-4782" fmla="*/ 1895475 h 3588041"/>
                <a:gd name="connsiteX23-4783" fmla="*/ 1003993 w 1432618"/>
                <a:gd name="connsiteY23-4784" fmla="*/ 2308225 h 3588041"/>
                <a:gd name="connsiteX24-4785" fmla="*/ 896043 w 1432618"/>
                <a:gd name="connsiteY24-4786" fmla="*/ 2578100 h 3588041"/>
                <a:gd name="connsiteX25-4787" fmla="*/ 1213543 w 1432618"/>
                <a:gd name="connsiteY25-4788" fmla="*/ 2533650 h 3588041"/>
                <a:gd name="connsiteX26-4789" fmla="*/ 1432618 w 1432618"/>
                <a:gd name="connsiteY26-4790" fmla="*/ 2626519 h 3588041"/>
                <a:gd name="connsiteX27-4791" fmla="*/ 1188143 w 1432618"/>
                <a:gd name="connsiteY27-4792" fmla="*/ 2590800 h 3588041"/>
                <a:gd name="connsiteX28-4793" fmla="*/ 832543 w 1432618"/>
                <a:gd name="connsiteY28-4794" fmla="*/ 2733675 h 3588041"/>
                <a:gd name="connsiteX29-4795" fmla="*/ 689668 w 1432618"/>
                <a:gd name="connsiteY29-4796" fmla="*/ 3086100 h 3588041"/>
                <a:gd name="connsiteX30-4797" fmla="*/ 918268 w 1432618"/>
                <a:gd name="connsiteY30-4798" fmla="*/ 3419475 h 3588041"/>
                <a:gd name="connsiteX31-4799" fmla="*/ 1016693 w 1432618"/>
                <a:gd name="connsiteY31-4800" fmla="*/ 3581400 h 3588041"/>
                <a:gd name="connsiteX0-4801" fmla="*/ 1016693 w 1432618"/>
                <a:gd name="connsiteY0-4802" fmla="*/ 3581400 h 3588041"/>
                <a:gd name="connsiteX1-4803" fmla="*/ 591243 w 1432618"/>
                <a:gd name="connsiteY1-4804" fmla="*/ 3587750 h 3588041"/>
                <a:gd name="connsiteX2-4805" fmla="*/ 394393 w 1432618"/>
                <a:gd name="connsiteY2-4806" fmla="*/ 3076575 h 3588041"/>
                <a:gd name="connsiteX3-4807" fmla="*/ 746818 w 1432618"/>
                <a:gd name="connsiteY3-4808" fmla="*/ 2381250 h 3588041"/>
                <a:gd name="connsiteX4-4809" fmla="*/ 560128 w 1432618"/>
                <a:gd name="connsiteY4-4810" fmla="*/ 1922145 h 3588041"/>
                <a:gd name="connsiteX5-4811" fmla="*/ 58 w 1432618"/>
                <a:gd name="connsiteY5-4812" fmla="*/ 1870710 h 3588041"/>
                <a:gd name="connsiteX6-4813" fmla="*/ 394393 w 1432618"/>
                <a:gd name="connsiteY6-4814" fmla="*/ 1743075 h 3588041"/>
                <a:gd name="connsiteX7-4815" fmla="*/ 642043 w 1432618"/>
                <a:gd name="connsiteY7-4816" fmla="*/ 1876425 h 3588041"/>
                <a:gd name="connsiteX8-4817" fmla="*/ 689668 w 1432618"/>
                <a:gd name="connsiteY8-4818" fmla="*/ 1647825 h 3588041"/>
                <a:gd name="connsiteX9-4819" fmla="*/ 823018 w 1432618"/>
                <a:gd name="connsiteY9-4820" fmla="*/ 1333500 h 3588041"/>
                <a:gd name="connsiteX10-4821" fmla="*/ 765868 w 1432618"/>
                <a:gd name="connsiteY10-4822" fmla="*/ 809625 h 3588041"/>
                <a:gd name="connsiteX11-4823" fmla="*/ 388043 w 1432618"/>
                <a:gd name="connsiteY11-4824" fmla="*/ 695325 h 3588041"/>
                <a:gd name="connsiteX12-4825" fmla="*/ 781744 w 1432618"/>
                <a:gd name="connsiteY12-4826" fmla="*/ 724693 h 3588041"/>
                <a:gd name="connsiteX13-4827" fmla="*/ 789681 w 1432618"/>
                <a:gd name="connsiteY13-4828" fmla="*/ 441325 h 3588041"/>
                <a:gd name="connsiteX14-4829" fmla="*/ 886518 w 1432618"/>
                <a:gd name="connsiteY14-4830" fmla="*/ 0 h 3588041"/>
                <a:gd name="connsiteX15-4831" fmla="*/ 857943 w 1432618"/>
                <a:gd name="connsiteY15-4832" fmla="*/ 679450 h 3588041"/>
                <a:gd name="connsiteX16-4833" fmla="*/ 921443 w 1432618"/>
                <a:gd name="connsiteY16-4834" fmla="*/ 1047750 h 3588041"/>
                <a:gd name="connsiteX17-4835" fmla="*/ 930968 w 1432618"/>
                <a:gd name="connsiteY17-4836" fmla="*/ 1295400 h 3588041"/>
                <a:gd name="connsiteX18-4837" fmla="*/ 1086543 w 1432618"/>
                <a:gd name="connsiteY18-4838" fmla="*/ 1187450 h 3588041"/>
                <a:gd name="connsiteX19-4839" fmla="*/ 1375468 w 1432618"/>
                <a:gd name="connsiteY19-4840" fmla="*/ 1171575 h 3588041"/>
                <a:gd name="connsiteX20-4841" fmla="*/ 1108768 w 1432618"/>
                <a:gd name="connsiteY20-4842" fmla="*/ 1254125 h 3588041"/>
                <a:gd name="connsiteX21-4843" fmla="*/ 889693 w 1432618"/>
                <a:gd name="connsiteY21-4844" fmla="*/ 1527175 h 3588041"/>
                <a:gd name="connsiteX22-4845" fmla="*/ 835718 w 1432618"/>
                <a:gd name="connsiteY22-4846" fmla="*/ 1895475 h 3588041"/>
                <a:gd name="connsiteX23-4847" fmla="*/ 1003993 w 1432618"/>
                <a:gd name="connsiteY23-4848" fmla="*/ 2308225 h 3588041"/>
                <a:gd name="connsiteX24-4849" fmla="*/ 896043 w 1432618"/>
                <a:gd name="connsiteY24-4850" fmla="*/ 2578100 h 3588041"/>
                <a:gd name="connsiteX25-4851" fmla="*/ 1213543 w 1432618"/>
                <a:gd name="connsiteY25-4852" fmla="*/ 2533650 h 3588041"/>
                <a:gd name="connsiteX26-4853" fmla="*/ 1432618 w 1432618"/>
                <a:gd name="connsiteY26-4854" fmla="*/ 2626519 h 3588041"/>
                <a:gd name="connsiteX27-4855" fmla="*/ 1188143 w 1432618"/>
                <a:gd name="connsiteY27-4856" fmla="*/ 2590800 h 3588041"/>
                <a:gd name="connsiteX28-4857" fmla="*/ 832543 w 1432618"/>
                <a:gd name="connsiteY28-4858" fmla="*/ 2733675 h 3588041"/>
                <a:gd name="connsiteX29-4859" fmla="*/ 689668 w 1432618"/>
                <a:gd name="connsiteY29-4860" fmla="*/ 3086100 h 3588041"/>
                <a:gd name="connsiteX30-4861" fmla="*/ 918268 w 1432618"/>
                <a:gd name="connsiteY30-4862" fmla="*/ 3419475 h 3588041"/>
                <a:gd name="connsiteX31-4863" fmla="*/ 1016693 w 1432618"/>
                <a:gd name="connsiteY31-4864" fmla="*/ 3581400 h 3588041"/>
                <a:gd name="connsiteX0-4865" fmla="*/ 1016693 w 1432618"/>
                <a:gd name="connsiteY0-4866" fmla="*/ 3581400 h 3588041"/>
                <a:gd name="connsiteX1-4867" fmla="*/ 591243 w 1432618"/>
                <a:gd name="connsiteY1-4868" fmla="*/ 3587750 h 3588041"/>
                <a:gd name="connsiteX2-4869" fmla="*/ 394393 w 1432618"/>
                <a:gd name="connsiteY2-4870" fmla="*/ 3076575 h 3588041"/>
                <a:gd name="connsiteX3-4871" fmla="*/ 746818 w 1432618"/>
                <a:gd name="connsiteY3-4872" fmla="*/ 2381250 h 3588041"/>
                <a:gd name="connsiteX4-4873" fmla="*/ 560128 w 1432618"/>
                <a:gd name="connsiteY4-4874" fmla="*/ 1922145 h 3588041"/>
                <a:gd name="connsiteX5-4875" fmla="*/ 58 w 1432618"/>
                <a:gd name="connsiteY5-4876" fmla="*/ 1870710 h 3588041"/>
                <a:gd name="connsiteX6-4877" fmla="*/ 394393 w 1432618"/>
                <a:gd name="connsiteY6-4878" fmla="*/ 1743075 h 3588041"/>
                <a:gd name="connsiteX7-4879" fmla="*/ 642043 w 1432618"/>
                <a:gd name="connsiteY7-4880" fmla="*/ 1876425 h 3588041"/>
                <a:gd name="connsiteX8-4881" fmla="*/ 689668 w 1432618"/>
                <a:gd name="connsiteY8-4882" fmla="*/ 1647825 h 3588041"/>
                <a:gd name="connsiteX9-4883" fmla="*/ 823018 w 1432618"/>
                <a:gd name="connsiteY9-4884" fmla="*/ 1333500 h 3588041"/>
                <a:gd name="connsiteX10-4885" fmla="*/ 765868 w 1432618"/>
                <a:gd name="connsiteY10-4886" fmla="*/ 809625 h 3588041"/>
                <a:gd name="connsiteX11-4887" fmla="*/ 388043 w 1432618"/>
                <a:gd name="connsiteY11-4888" fmla="*/ 695325 h 3588041"/>
                <a:gd name="connsiteX12-4889" fmla="*/ 781744 w 1432618"/>
                <a:gd name="connsiteY12-4890" fmla="*/ 724693 h 3588041"/>
                <a:gd name="connsiteX13-4891" fmla="*/ 799206 w 1432618"/>
                <a:gd name="connsiteY13-4892" fmla="*/ 441325 h 3588041"/>
                <a:gd name="connsiteX14-4893" fmla="*/ 886518 w 1432618"/>
                <a:gd name="connsiteY14-4894" fmla="*/ 0 h 3588041"/>
                <a:gd name="connsiteX15-4895" fmla="*/ 857943 w 1432618"/>
                <a:gd name="connsiteY15-4896" fmla="*/ 679450 h 3588041"/>
                <a:gd name="connsiteX16-4897" fmla="*/ 921443 w 1432618"/>
                <a:gd name="connsiteY16-4898" fmla="*/ 1047750 h 3588041"/>
                <a:gd name="connsiteX17-4899" fmla="*/ 930968 w 1432618"/>
                <a:gd name="connsiteY17-4900" fmla="*/ 1295400 h 3588041"/>
                <a:gd name="connsiteX18-4901" fmla="*/ 1086543 w 1432618"/>
                <a:gd name="connsiteY18-4902" fmla="*/ 1187450 h 3588041"/>
                <a:gd name="connsiteX19-4903" fmla="*/ 1375468 w 1432618"/>
                <a:gd name="connsiteY19-4904" fmla="*/ 1171575 h 3588041"/>
                <a:gd name="connsiteX20-4905" fmla="*/ 1108768 w 1432618"/>
                <a:gd name="connsiteY20-4906" fmla="*/ 1254125 h 3588041"/>
                <a:gd name="connsiteX21-4907" fmla="*/ 889693 w 1432618"/>
                <a:gd name="connsiteY21-4908" fmla="*/ 1527175 h 3588041"/>
                <a:gd name="connsiteX22-4909" fmla="*/ 835718 w 1432618"/>
                <a:gd name="connsiteY22-4910" fmla="*/ 1895475 h 3588041"/>
                <a:gd name="connsiteX23-4911" fmla="*/ 1003993 w 1432618"/>
                <a:gd name="connsiteY23-4912" fmla="*/ 2308225 h 3588041"/>
                <a:gd name="connsiteX24-4913" fmla="*/ 896043 w 1432618"/>
                <a:gd name="connsiteY24-4914" fmla="*/ 2578100 h 3588041"/>
                <a:gd name="connsiteX25-4915" fmla="*/ 1213543 w 1432618"/>
                <a:gd name="connsiteY25-4916" fmla="*/ 2533650 h 3588041"/>
                <a:gd name="connsiteX26-4917" fmla="*/ 1432618 w 1432618"/>
                <a:gd name="connsiteY26-4918" fmla="*/ 2626519 h 3588041"/>
                <a:gd name="connsiteX27-4919" fmla="*/ 1188143 w 1432618"/>
                <a:gd name="connsiteY27-4920" fmla="*/ 2590800 h 3588041"/>
                <a:gd name="connsiteX28-4921" fmla="*/ 832543 w 1432618"/>
                <a:gd name="connsiteY28-4922" fmla="*/ 2733675 h 3588041"/>
                <a:gd name="connsiteX29-4923" fmla="*/ 689668 w 1432618"/>
                <a:gd name="connsiteY29-4924" fmla="*/ 3086100 h 3588041"/>
                <a:gd name="connsiteX30-4925" fmla="*/ 918268 w 1432618"/>
                <a:gd name="connsiteY30-4926" fmla="*/ 3419475 h 3588041"/>
                <a:gd name="connsiteX31-4927" fmla="*/ 1016693 w 1432618"/>
                <a:gd name="connsiteY31-4928" fmla="*/ 3581400 h 3588041"/>
                <a:gd name="connsiteX0-4929" fmla="*/ 1016693 w 1432618"/>
                <a:gd name="connsiteY0-4930" fmla="*/ 3581400 h 3588041"/>
                <a:gd name="connsiteX1-4931" fmla="*/ 591243 w 1432618"/>
                <a:gd name="connsiteY1-4932" fmla="*/ 3587750 h 3588041"/>
                <a:gd name="connsiteX2-4933" fmla="*/ 394393 w 1432618"/>
                <a:gd name="connsiteY2-4934" fmla="*/ 3076575 h 3588041"/>
                <a:gd name="connsiteX3-4935" fmla="*/ 746818 w 1432618"/>
                <a:gd name="connsiteY3-4936" fmla="*/ 2381250 h 3588041"/>
                <a:gd name="connsiteX4-4937" fmla="*/ 560128 w 1432618"/>
                <a:gd name="connsiteY4-4938" fmla="*/ 1922145 h 3588041"/>
                <a:gd name="connsiteX5-4939" fmla="*/ 58 w 1432618"/>
                <a:gd name="connsiteY5-4940" fmla="*/ 1870710 h 3588041"/>
                <a:gd name="connsiteX6-4941" fmla="*/ 394393 w 1432618"/>
                <a:gd name="connsiteY6-4942" fmla="*/ 1743075 h 3588041"/>
                <a:gd name="connsiteX7-4943" fmla="*/ 642043 w 1432618"/>
                <a:gd name="connsiteY7-4944" fmla="*/ 1876425 h 3588041"/>
                <a:gd name="connsiteX8-4945" fmla="*/ 689668 w 1432618"/>
                <a:gd name="connsiteY8-4946" fmla="*/ 1647825 h 3588041"/>
                <a:gd name="connsiteX9-4947" fmla="*/ 823018 w 1432618"/>
                <a:gd name="connsiteY9-4948" fmla="*/ 1333500 h 3588041"/>
                <a:gd name="connsiteX10-4949" fmla="*/ 765868 w 1432618"/>
                <a:gd name="connsiteY10-4950" fmla="*/ 809625 h 3588041"/>
                <a:gd name="connsiteX11-4951" fmla="*/ 388043 w 1432618"/>
                <a:gd name="connsiteY11-4952" fmla="*/ 695325 h 3588041"/>
                <a:gd name="connsiteX12-4953" fmla="*/ 781744 w 1432618"/>
                <a:gd name="connsiteY12-4954" fmla="*/ 724693 h 3588041"/>
                <a:gd name="connsiteX13-4955" fmla="*/ 799206 w 1432618"/>
                <a:gd name="connsiteY13-4956" fmla="*/ 441325 h 3588041"/>
                <a:gd name="connsiteX14-4957" fmla="*/ 886518 w 1432618"/>
                <a:gd name="connsiteY14-4958" fmla="*/ 0 h 3588041"/>
                <a:gd name="connsiteX15-4959" fmla="*/ 857943 w 1432618"/>
                <a:gd name="connsiteY15-4960" fmla="*/ 679450 h 3588041"/>
                <a:gd name="connsiteX16-4961" fmla="*/ 921443 w 1432618"/>
                <a:gd name="connsiteY16-4962" fmla="*/ 1047750 h 3588041"/>
                <a:gd name="connsiteX17-4963" fmla="*/ 930968 w 1432618"/>
                <a:gd name="connsiteY17-4964" fmla="*/ 1295400 h 3588041"/>
                <a:gd name="connsiteX18-4965" fmla="*/ 1086543 w 1432618"/>
                <a:gd name="connsiteY18-4966" fmla="*/ 1187450 h 3588041"/>
                <a:gd name="connsiteX19-4967" fmla="*/ 1375468 w 1432618"/>
                <a:gd name="connsiteY19-4968" fmla="*/ 1171575 h 3588041"/>
                <a:gd name="connsiteX20-4969" fmla="*/ 1108768 w 1432618"/>
                <a:gd name="connsiteY20-4970" fmla="*/ 1254125 h 3588041"/>
                <a:gd name="connsiteX21-4971" fmla="*/ 889693 w 1432618"/>
                <a:gd name="connsiteY21-4972" fmla="*/ 1527175 h 3588041"/>
                <a:gd name="connsiteX22-4973" fmla="*/ 835718 w 1432618"/>
                <a:gd name="connsiteY22-4974" fmla="*/ 1895475 h 3588041"/>
                <a:gd name="connsiteX23-4975" fmla="*/ 1003993 w 1432618"/>
                <a:gd name="connsiteY23-4976" fmla="*/ 2308225 h 3588041"/>
                <a:gd name="connsiteX24-4977" fmla="*/ 896043 w 1432618"/>
                <a:gd name="connsiteY24-4978" fmla="*/ 2578100 h 3588041"/>
                <a:gd name="connsiteX25-4979" fmla="*/ 1213543 w 1432618"/>
                <a:gd name="connsiteY25-4980" fmla="*/ 2533650 h 3588041"/>
                <a:gd name="connsiteX26-4981" fmla="*/ 1432618 w 1432618"/>
                <a:gd name="connsiteY26-4982" fmla="*/ 2626519 h 3588041"/>
                <a:gd name="connsiteX27-4983" fmla="*/ 1188143 w 1432618"/>
                <a:gd name="connsiteY27-4984" fmla="*/ 2590800 h 3588041"/>
                <a:gd name="connsiteX28-4985" fmla="*/ 832543 w 1432618"/>
                <a:gd name="connsiteY28-4986" fmla="*/ 2733675 h 3588041"/>
                <a:gd name="connsiteX29-4987" fmla="*/ 689668 w 1432618"/>
                <a:gd name="connsiteY29-4988" fmla="*/ 3086100 h 3588041"/>
                <a:gd name="connsiteX30-4989" fmla="*/ 918268 w 1432618"/>
                <a:gd name="connsiteY30-4990" fmla="*/ 3419475 h 3588041"/>
                <a:gd name="connsiteX31-4991" fmla="*/ 1016693 w 1432618"/>
                <a:gd name="connsiteY31-4992" fmla="*/ 3581400 h 3588041"/>
                <a:gd name="connsiteX0-4993" fmla="*/ 1016693 w 1432618"/>
                <a:gd name="connsiteY0-4994" fmla="*/ 3581400 h 3588041"/>
                <a:gd name="connsiteX1-4995" fmla="*/ 591243 w 1432618"/>
                <a:gd name="connsiteY1-4996" fmla="*/ 3587750 h 3588041"/>
                <a:gd name="connsiteX2-4997" fmla="*/ 394393 w 1432618"/>
                <a:gd name="connsiteY2-4998" fmla="*/ 3076575 h 3588041"/>
                <a:gd name="connsiteX3-4999" fmla="*/ 746818 w 1432618"/>
                <a:gd name="connsiteY3-5000" fmla="*/ 2381250 h 3588041"/>
                <a:gd name="connsiteX4-5001" fmla="*/ 560128 w 1432618"/>
                <a:gd name="connsiteY4-5002" fmla="*/ 1922145 h 3588041"/>
                <a:gd name="connsiteX5-5003" fmla="*/ 58 w 1432618"/>
                <a:gd name="connsiteY5-5004" fmla="*/ 1870710 h 3588041"/>
                <a:gd name="connsiteX6-5005" fmla="*/ 394393 w 1432618"/>
                <a:gd name="connsiteY6-5006" fmla="*/ 1743075 h 3588041"/>
                <a:gd name="connsiteX7-5007" fmla="*/ 642043 w 1432618"/>
                <a:gd name="connsiteY7-5008" fmla="*/ 1876425 h 3588041"/>
                <a:gd name="connsiteX8-5009" fmla="*/ 689668 w 1432618"/>
                <a:gd name="connsiteY8-5010" fmla="*/ 1647825 h 3588041"/>
                <a:gd name="connsiteX9-5011" fmla="*/ 823018 w 1432618"/>
                <a:gd name="connsiteY9-5012" fmla="*/ 1333500 h 3588041"/>
                <a:gd name="connsiteX10-5013" fmla="*/ 765868 w 1432618"/>
                <a:gd name="connsiteY10-5014" fmla="*/ 809625 h 3588041"/>
                <a:gd name="connsiteX11-5015" fmla="*/ 388043 w 1432618"/>
                <a:gd name="connsiteY11-5016" fmla="*/ 695325 h 3588041"/>
                <a:gd name="connsiteX12-5017" fmla="*/ 781744 w 1432618"/>
                <a:gd name="connsiteY12-5018" fmla="*/ 724693 h 3588041"/>
                <a:gd name="connsiteX13-5019" fmla="*/ 799206 w 1432618"/>
                <a:gd name="connsiteY13-5020" fmla="*/ 441325 h 3588041"/>
                <a:gd name="connsiteX14-5021" fmla="*/ 886518 w 1432618"/>
                <a:gd name="connsiteY14-5022" fmla="*/ 0 h 3588041"/>
                <a:gd name="connsiteX15-5023" fmla="*/ 857943 w 1432618"/>
                <a:gd name="connsiteY15-5024" fmla="*/ 679450 h 3588041"/>
                <a:gd name="connsiteX16-5025" fmla="*/ 921443 w 1432618"/>
                <a:gd name="connsiteY16-5026" fmla="*/ 1047750 h 3588041"/>
                <a:gd name="connsiteX17-5027" fmla="*/ 930968 w 1432618"/>
                <a:gd name="connsiteY17-5028" fmla="*/ 1295400 h 3588041"/>
                <a:gd name="connsiteX18-5029" fmla="*/ 1086543 w 1432618"/>
                <a:gd name="connsiteY18-5030" fmla="*/ 1187450 h 3588041"/>
                <a:gd name="connsiteX19-5031" fmla="*/ 1375468 w 1432618"/>
                <a:gd name="connsiteY19-5032" fmla="*/ 1171575 h 3588041"/>
                <a:gd name="connsiteX20-5033" fmla="*/ 1108768 w 1432618"/>
                <a:gd name="connsiteY20-5034" fmla="*/ 1254125 h 3588041"/>
                <a:gd name="connsiteX21-5035" fmla="*/ 889693 w 1432618"/>
                <a:gd name="connsiteY21-5036" fmla="*/ 1527175 h 3588041"/>
                <a:gd name="connsiteX22-5037" fmla="*/ 835718 w 1432618"/>
                <a:gd name="connsiteY22-5038" fmla="*/ 1895475 h 3588041"/>
                <a:gd name="connsiteX23-5039" fmla="*/ 1003993 w 1432618"/>
                <a:gd name="connsiteY23-5040" fmla="*/ 2308225 h 3588041"/>
                <a:gd name="connsiteX24-5041" fmla="*/ 896043 w 1432618"/>
                <a:gd name="connsiteY24-5042" fmla="*/ 2578100 h 3588041"/>
                <a:gd name="connsiteX25-5043" fmla="*/ 1213543 w 1432618"/>
                <a:gd name="connsiteY25-5044" fmla="*/ 2533650 h 3588041"/>
                <a:gd name="connsiteX26-5045" fmla="*/ 1432618 w 1432618"/>
                <a:gd name="connsiteY26-5046" fmla="*/ 2626519 h 3588041"/>
                <a:gd name="connsiteX27-5047" fmla="*/ 1188143 w 1432618"/>
                <a:gd name="connsiteY27-5048" fmla="*/ 2590800 h 3588041"/>
                <a:gd name="connsiteX28-5049" fmla="*/ 832543 w 1432618"/>
                <a:gd name="connsiteY28-5050" fmla="*/ 2733675 h 3588041"/>
                <a:gd name="connsiteX29-5051" fmla="*/ 689668 w 1432618"/>
                <a:gd name="connsiteY29-5052" fmla="*/ 3086100 h 3588041"/>
                <a:gd name="connsiteX30-5053" fmla="*/ 918268 w 1432618"/>
                <a:gd name="connsiteY30-5054" fmla="*/ 3419475 h 3588041"/>
                <a:gd name="connsiteX31-5055" fmla="*/ 1016693 w 1432618"/>
                <a:gd name="connsiteY31-5056" fmla="*/ 3581400 h 3588041"/>
                <a:gd name="connsiteX0-5057" fmla="*/ 1016693 w 1432618"/>
                <a:gd name="connsiteY0-5058" fmla="*/ 3581400 h 3588041"/>
                <a:gd name="connsiteX1-5059" fmla="*/ 591243 w 1432618"/>
                <a:gd name="connsiteY1-5060" fmla="*/ 3587750 h 3588041"/>
                <a:gd name="connsiteX2-5061" fmla="*/ 394393 w 1432618"/>
                <a:gd name="connsiteY2-5062" fmla="*/ 3076575 h 3588041"/>
                <a:gd name="connsiteX3-5063" fmla="*/ 746818 w 1432618"/>
                <a:gd name="connsiteY3-5064" fmla="*/ 2381250 h 3588041"/>
                <a:gd name="connsiteX4-5065" fmla="*/ 560128 w 1432618"/>
                <a:gd name="connsiteY4-5066" fmla="*/ 1922145 h 3588041"/>
                <a:gd name="connsiteX5-5067" fmla="*/ 58 w 1432618"/>
                <a:gd name="connsiteY5-5068" fmla="*/ 1870710 h 3588041"/>
                <a:gd name="connsiteX6-5069" fmla="*/ 394393 w 1432618"/>
                <a:gd name="connsiteY6-5070" fmla="*/ 1743075 h 3588041"/>
                <a:gd name="connsiteX7-5071" fmla="*/ 642043 w 1432618"/>
                <a:gd name="connsiteY7-5072" fmla="*/ 1876425 h 3588041"/>
                <a:gd name="connsiteX8-5073" fmla="*/ 689668 w 1432618"/>
                <a:gd name="connsiteY8-5074" fmla="*/ 1647825 h 3588041"/>
                <a:gd name="connsiteX9-5075" fmla="*/ 823018 w 1432618"/>
                <a:gd name="connsiteY9-5076" fmla="*/ 1333500 h 3588041"/>
                <a:gd name="connsiteX10-5077" fmla="*/ 763487 w 1432618"/>
                <a:gd name="connsiteY10-5078" fmla="*/ 823913 h 3588041"/>
                <a:gd name="connsiteX11-5079" fmla="*/ 388043 w 1432618"/>
                <a:gd name="connsiteY11-5080" fmla="*/ 695325 h 3588041"/>
                <a:gd name="connsiteX12-5081" fmla="*/ 781744 w 1432618"/>
                <a:gd name="connsiteY12-5082" fmla="*/ 724693 h 3588041"/>
                <a:gd name="connsiteX13-5083" fmla="*/ 799206 w 1432618"/>
                <a:gd name="connsiteY13-5084" fmla="*/ 441325 h 3588041"/>
                <a:gd name="connsiteX14-5085" fmla="*/ 886518 w 1432618"/>
                <a:gd name="connsiteY14-5086" fmla="*/ 0 h 3588041"/>
                <a:gd name="connsiteX15-5087" fmla="*/ 857943 w 1432618"/>
                <a:gd name="connsiteY15-5088" fmla="*/ 679450 h 3588041"/>
                <a:gd name="connsiteX16-5089" fmla="*/ 921443 w 1432618"/>
                <a:gd name="connsiteY16-5090" fmla="*/ 1047750 h 3588041"/>
                <a:gd name="connsiteX17-5091" fmla="*/ 930968 w 1432618"/>
                <a:gd name="connsiteY17-5092" fmla="*/ 1295400 h 3588041"/>
                <a:gd name="connsiteX18-5093" fmla="*/ 1086543 w 1432618"/>
                <a:gd name="connsiteY18-5094" fmla="*/ 1187450 h 3588041"/>
                <a:gd name="connsiteX19-5095" fmla="*/ 1375468 w 1432618"/>
                <a:gd name="connsiteY19-5096" fmla="*/ 1171575 h 3588041"/>
                <a:gd name="connsiteX20-5097" fmla="*/ 1108768 w 1432618"/>
                <a:gd name="connsiteY20-5098" fmla="*/ 1254125 h 3588041"/>
                <a:gd name="connsiteX21-5099" fmla="*/ 889693 w 1432618"/>
                <a:gd name="connsiteY21-5100" fmla="*/ 1527175 h 3588041"/>
                <a:gd name="connsiteX22-5101" fmla="*/ 835718 w 1432618"/>
                <a:gd name="connsiteY22-5102" fmla="*/ 1895475 h 3588041"/>
                <a:gd name="connsiteX23-5103" fmla="*/ 1003993 w 1432618"/>
                <a:gd name="connsiteY23-5104" fmla="*/ 2308225 h 3588041"/>
                <a:gd name="connsiteX24-5105" fmla="*/ 896043 w 1432618"/>
                <a:gd name="connsiteY24-5106" fmla="*/ 2578100 h 3588041"/>
                <a:gd name="connsiteX25-5107" fmla="*/ 1213543 w 1432618"/>
                <a:gd name="connsiteY25-5108" fmla="*/ 2533650 h 3588041"/>
                <a:gd name="connsiteX26-5109" fmla="*/ 1432618 w 1432618"/>
                <a:gd name="connsiteY26-5110" fmla="*/ 2626519 h 3588041"/>
                <a:gd name="connsiteX27-5111" fmla="*/ 1188143 w 1432618"/>
                <a:gd name="connsiteY27-5112" fmla="*/ 2590800 h 3588041"/>
                <a:gd name="connsiteX28-5113" fmla="*/ 832543 w 1432618"/>
                <a:gd name="connsiteY28-5114" fmla="*/ 2733675 h 3588041"/>
                <a:gd name="connsiteX29-5115" fmla="*/ 689668 w 1432618"/>
                <a:gd name="connsiteY29-5116" fmla="*/ 3086100 h 3588041"/>
                <a:gd name="connsiteX30-5117" fmla="*/ 918268 w 1432618"/>
                <a:gd name="connsiteY30-5118" fmla="*/ 3419475 h 3588041"/>
                <a:gd name="connsiteX31-5119" fmla="*/ 1016693 w 1432618"/>
                <a:gd name="connsiteY31-5120" fmla="*/ 3581400 h 3588041"/>
                <a:gd name="connsiteX0-5121" fmla="*/ 1016693 w 1432618"/>
                <a:gd name="connsiteY0-5122" fmla="*/ 3581400 h 3588041"/>
                <a:gd name="connsiteX1-5123" fmla="*/ 591243 w 1432618"/>
                <a:gd name="connsiteY1-5124" fmla="*/ 3587750 h 3588041"/>
                <a:gd name="connsiteX2-5125" fmla="*/ 394393 w 1432618"/>
                <a:gd name="connsiteY2-5126" fmla="*/ 3076575 h 3588041"/>
                <a:gd name="connsiteX3-5127" fmla="*/ 746818 w 1432618"/>
                <a:gd name="connsiteY3-5128" fmla="*/ 2381250 h 3588041"/>
                <a:gd name="connsiteX4-5129" fmla="*/ 560128 w 1432618"/>
                <a:gd name="connsiteY4-5130" fmla="*/ 1922145 h 3588041"/>
                <a:gd name="connsiteX5-5131" fmla="*/ 58 w 1432618"/>
                <a:gd name="connsiteY5-5132" fmla="*/ 1870710 h 3588041"/>
                <a:gd name="connsiteX6-5133" fmla="*/ 394393 w 1432618"/>
                <a:gd name="connsiteY6-5134" fmla="*/ 1743075 h 3588041"/>
                <a:gd name="connsiteX7-5135" fmla="*/ 642043 w 1432618"/>
                <a:gd name="connsiteY7-5136" fmla="*/ 1876425 h 3588041"/>
                <a:gd name="connsiteX8-5137" fmla="*/ 689668 w 1432618"/>
                <a:gd name="connsiteY8-5138" fmla="*/ 1647825 h 3588041"/>
                <a:gd name="connsiteX9-5139" fmla="*/ 823018 w 1432618"/>
                <a:gd name="connsiteY9-5140" fmla="*/ 1333500 h 3588041"/>
                <a:gd name="connsiteX10-5141" fmla="*/ 763487 w 1432618"/>
                <a:gd name="connsiteY10-5142" fmla="*/ 823913 h 3588041"/>
                <a:gd name="connsiteX11-5143" fmla="*/ 388043 w 1432618"/>
                <a:gd name="connsiteY11-5144" fmla="*/ 695325 h 3588041"/>
                <a:gd name="connsiteX12-5145" fmla="*/ 781744 w 1432618"/>
                <a:gd name="connsiteY12-5146" fmla="*/ 724693 h 3588041"/>
                <a:gd name="connsiteX13-5147" fmla="*/ 799206 w 1432618"/>
                <a:gd name="connsiteY13-5148" fmla="*/ 441325 h 3588041"/>
                <a:gd name="connsiteX14-5149" fmla="*/ 886518 w 1432618"/>
                <a:gd name="connsiteY14-5150" fmla="*/ 0 h 3588041"/>
                <a:gd name="connsiteX15-5151" fmla="*/ 857943 w 1432618"/>
                <a:gd name="connsiteY15-5152" fmla="*/ 679450 h 3588041"/>
                <a:gd name="connsiteX16-5153" fmla="*/ 921443 w 1432618"/>
                <a:gd name="connsiteY16-5154" fmla="*/ 1047750 h 3588041"/>
                <a:gd name="connsiteX17-5155" fmla="*/ 930968 w 1432618"/>
                <a:gd name="connsiteY17-5156" fmla="*/ 1295400 h 3588041"/>
                <a:gd name="connsiteX18-5157" fmla="*/ 1086543 w 1432618"/>
                <a:gd name="connsiteY18-5158" fmla="*/ 1187450 h 3588041"/>
                <a:gd name="connsiteX19-5159" fmla="*/ 1375468 w 1432618"/>
                <a:gd name="connsiteY19-5160" fmla="*/ 1171575 h 3588041"/>
                <a:gd name="connsiteX20-5161" fmla="*/ 1108768 w 1432618"/>
                <a:gd name="connsiteY20-5162" fmla="*/ 1254125 h 3588041"/>
                <a:gd name="connsiteX21-5163" fmla="*/ 889693 w 1432618"/>
                <a:gd name="connsiteY21-5164" fmla="*/ 1527175 h 3588041"/>
                <a:gd name="connsiteX22-5165" fmla="*/ 835718 w 1432618"/>
                <a:gd name="connsiteY22-5166" fmla="*/ 1895475 h 3588041"/>
                <a:gd name="connsiteX23-5167" fmla="*/ 1003993 w 1432618"/>
                <a:gd name="connsiteY23-5168" fmla="*/ 2308225 h 3588041"/>
                <a:gd name="connsiteX24-5169" fmla="*/ 896043 w 1432618"/>
                <a:gd name="connsiteY24-5170" fmla="*/ 2578100 h 3588041"/>
                <a:gd name="connsiteX25-5171" fmla="*/ 1213543 w 1432618"/>
                <a:gd name="connsiteY25-5172" fmla="*/ 2533650 h 3588041"/>
                <a:gd name="connsiteX26-5173" fmla="*/ 1432618 w 1432618"/>
                <a:gd name="connsiteY26-5174" fmla="*/ 2626519 h 3588041"/>
                <a:gd name="connsiteX27-5175" fmla="*/ 1188143 w 1432618"/>
                <a:gd name="connsiteY27-5176" fmla="*/ 2590800 h 3588041"/>
                <a:gd name="connsiteX28-5177" fmla="*/ 832543 w 1432618"/>
                <a:gd name="connsiteY28-5178" fmla="*/ 2733675 h 3588041"/>
                <a:gd name="connsiteX29-5179" fmla="*/ 689668 w 1432618"/>
                <a:gd name="connsiteY29-5180" fmla="*/ 3086100 h 3588041"/>
                <a:gd name="connsiteX30-5181" fmla="*/ 918268 w 1432618"/>
                <a:gd name="connsiteY30-5182" fmla="*/ 3419475 h 3588041"/>
                <a:gd name="connsiteX31-5183" fmla="*/ 1016693 w 1432618"/>
                <a:gd name="connsiteY31-5184" fmla="*/ 3581400 h 3588041"/>
                <a:gd name="connsiteX0-5185" fmla="*/ 1016693 w 1432618"/>
                <a:gd name="connsiteY0-5186" fmla="*/ 3581400 h 3588041"/>
                <a:gd name="connsiteX1-5187" fmla="*/ 591243 w 1432618"/>
                <a:gd name="connsiteY1-5188" fmla="*/ 3587750 h 3588041"/>
                <a:gd name="connsiteX2-5189" fmla="*/ 394393 w 1432618"/>
                <a:gd name="connsiteY2-5190" fmla="*/ 3076575 h 3588041"/>
                <a:gd name="connsiteX3-5191" fmla="*/ 746818 w 1432618"/>
                <a:gd name="connsiteY3-5192" fmla="*/ 2381250 h 3588041"/>
                <a:gd name="connsiteX4-5193" fmla="*/ 560128 w 1432618"/>
                <a:gd name="connsiteY4-5194" fmla="*/ 1922145 h 3588041"/>
                <a:gd name="connsiteX5-5195" fmla="*/ 58 w 1432618"/>
                <a:gd name="connsiteY5-5196" fmla="*/ 1870710 h 3588041"/>
                <a:gd name="connsiteX6-5197" fmla="*/ 394393 w 1432618"/>
                <a:gd name="connsiteY6-5198" fmla="*/ 1743075 h 3588041"/>
                <a:gd name="connsiteX7-5199" fmla="*/ 642043 w 1432618"/>
                <a:gd name="connsiteY7-5200" fmla="*/ 1876425 h 3588041"/>
                <a:gd name="connsiteX8-5201" fmla="*/ 689668 w 1432618"/>
                <a:gd name="connsiteY8-5202" fmla="*/ 1647825 h 3588041"/>
                <a:gd name="connsiteX9-5203" fmla="*/ 823018 w 1432618"/>
                <a:gd name="connsiteY9-5204" fmla="*/ 1333500 h 3588041"/>
                <a:gd name="connsiteX10-5205" fmla="*/ 763487 w 1432618"/>
                <a:gd name="connsiteY10-5206" fmla="*/ 823913 h 3588041"/>
                <a:gd name="connsiteX11-5207" fmla="*/ 388043 w 1432618"/>
                <a:gd name="connsiteY11-5208" fmla="*/ 695325 h 3588041"/>
                <a:gd name="connsiteX12-5209" fmla="*/ 781744 w 1432618"/>
                <a:gd name="connsiteY12-5210" fmla="*/ 724693 h 3588041"/>
                <a:gd name="connsiteX13-5211" fmla="*/ 799206 w 1432618"/>
                <a:gd name="connsiteY13-5212" fmla="*/ 441325 h 3588041"/>
                <a:gd name="connsiteX14-5213" fmla="*/ 886518 w 1432618"/>
                <a:gd name="connsiteY14-5214" fmla="*/ 0 h 3588041"/>
                <a:gd name="connsiteX15-5215" fmla="*/ 857943 w 1432618"/>
                <a:gd name="connsiteY15-5216" fmla="*/ 679450 h 3588041"/>
                <a:gd name="connsiteX16-5217" fmla="*/ 921443 w 1432618"/>
                <a:gd name="connsiteY16-5218" fmla="*/ 1047750 h 3588041"/>
                <a:gd name="connsiteX17-5219" fmla="*/ 930968 w 1432618"/>
                <a:gd name="connsiteY17-5220" fmla="*/ 1295400 h 3588041"/>
                <a:gd name="connsiteX18-5221" fmla="*/ 1099243 w 1432618"/>
                <a:gd name="connsiteY18-5222" fmla="*/ 1190625 h 3588041"/>
                <a:gd name="connsiteX19-5223" fmla="*/ 1375468 w 1432618"/>
                <a:gd name="connsiteY19-5224" fmla="*/ 1171575 h 3588041"/>
                <a:gd name="connsiteX20-5225" fmla="*/ 1108768 w 1432618"/>
                <a:gd name="connsiteY20-5226" fmla="*/ 1254125 h 3588041"/>
                <a:gd name="connsiteX21-5227" fmla="*/ 889693 w 1432618"/>
                <a:gd name="connsiteY21-5228" fmla="*/ 1527175 h 3588041"/>
                <a:gd name="connsiteX22-5229" fmla="*/ 835718 w 1432618"/>
                <a:gd name="connsiteY22-5230" fmla="*/ 1895475 h 3588041"/>
                <a:gd name="connsiteX23-5231" fmla="*/ 1003993 w 1432618"/>
                <a:gd name="connsiteY23-5232" fmla="*/ 2308225 h 3588041"/>
                <a:gd name="connsiteX24-5233" fmla="*/ 896043 w 1432618"/>
                <a:gd name="connsiteY24-5234" fmla="*/ 2578100 h 3588041"/>
                <a:gd name="connsiteX25-5235" fmla="*/ 1213543 w 1432618"/>
                <a:gd name="connsiteY25-5236" fmla="*/ 2533650 h 3588041"/>
                <a:gd name="connsiteX26-5237" fmla="*/ 1432618 w 1432618"/>
                <a:gd name="connsiteY26-5238" fmla="*/ 2626519 h 3588041"/>
                <a:gd name="connsiteX27-5239" fmla="*/ 1188143 w 1432618"/>
                <a:gd name="connsiteY27-5240" fmla="*/ 2590800 h 3588041"/>
                <a:gd name="connsiteX28-5241" fmla="*/ 832543 w 1432618"/>
                <a:gd name="connsiteY28-5242" fmla="*/ 2733675 h 3588041"/>
                <a:gd name="connsiteX29-5243" fmla="*/ 689668 w 1432618"/>
                <a:gd name="connsiteY29-5244" fmla="*/ 3086100 h 3588041"/>
                <a:gd name="connsiteX30-5245" fmla="*/ 918268 w 1432618"/>
                <a:gd name="connsiteY30-5246" fmla="*/ 3419475 h 3588041"/>
                <a:gd name="connsiteX31-5247" fmla="*/ 1016693 w 1432618"/>
                <a:gd name="connsiteY31-5248" fmla="*/ 3581400 h 3588041"/>
                <a:gd name="connsiteX0-5249" fmla="*/ 1016693 w 1432618"/>
                <a:gd name="connsiteY0-5250" fmla="*/ 3581400 h 3588041"/>
                <a:gd name="connsiteX1-5251" fmla="*/ 591243 w 1432618"/>
                <a:gd name="connsiteY1-5252" fmla="*/ 3587750 h 3588041"/>
                <a:gd name="connsiteX2-5253" fmla="*/ 394393 w 1432618"/>
                <a:gd name="connsiteY2-5254" fmla="*/ 3076575 h 3588041"/>
                <a:gd name="connsiteX3-5255" fmla="*/ 746818 w 1432618"/>
                <a:gd name="connsiteY3-5256" fmla="*/ 2381250 h 3588041"/>
                <a:gd name="connsiteX4-5257" fmla="*/ 560128 w 1432618"/>
                <a:gd name="connsiteY4-5258" fmla="*/ 1922145 h 3588041"/>
                <a:gd name="connsiteX5-5259" fmla="*/ 58 w 1432618"/>
                <a:gd name="connsiteY5-5260" fmla="*/ 1870710 h 3588041"/>
                <a:gd name="connsiteX6-5261" fmla="*/ 394393 w 1432618"/>
                <a:gd name="connsiteY6-5262" fmla="*/ 1743075 h 3588041"/>
                <a:gd name="connsiteX7-5263" fmla="*/ 642043 w 1432618"/>
                <a:gd name="connsiteY7-5264" fmla="*/ 1876425 h 3588041"/>
                <a:gd name="connsiteX8-5265" fmla="*/ 689668 w 1432618"/>
                <a:gd name="connsiteY8-5266" fmla="*/ 1647825 h 3588041"/>
                <a:gd name="connsiteX9-5267" fmla="*/ 823018 w 1432618"/>
                <a:gd name="connsiteY9-5268" fmla="*/ 1333500 h 3588041"/>
                <a:gd name="connsiteX10-5269" fmla="*/ 763487 w 1432618"/>
                <a:gd name="connsiteY10-5270" fmla="*/ 823913 h 3588041"/>
                <a:gd name="connsiteX11-5271" fmla="*/ 388043 w 1432618"/>
                <a:gd name="connsiteY11-5272" fmla="*/ 695325 h 3588041"/>
                <a:gd name="connsiteX12-5273" fmla="*/ 781744 w 1432618"/>
                <a:gd name="connsiteY12-5274" fmla="*/ 724693 h 3588041"/>
                <a:gd name="connsiteX13-5275" fmla="*/ 799206 w 1432618"/>
                <a:gd name="connsiteY13-5276" fmla="*/ 441325 h 3588041"/>
                <a:gd name="connsiteX14-5277" fmla="*/ 886518 w 1432618"/>
                <a:gd name="connsiteY14-5278" fmla="*/ 0 h 3588041"/>
                <a:gd name="connsiteX15-5279" fmla="*/ 857943 w 1432618"/>
                <a:gd name="connsiteY15-5280" fmla="*/ 679450 h 3588041"/>
                <a:gd name="connsiteX16-5281" fmla="*/ 921443 w 1432618"/>
                <a:gd name="connsiteY16-5282" fmla="*/ 1047750 h 3588041"/>
                <a:gd name="connsiteX17-5283" fmla="*/ 930968 w 1432618"/>
                <a:gd name="connsiteY17-5284" fmla="*/ 1295400 h 3588041"/>
                <a:gd name="connsiteX18-5285" fmla="*/ 1099243 w 1432618"/>
                <a:gd name="connsiteY18-5286" fmla="*/ 1190625 h 3588041"/>
                <a:gd name="connsiteX19-5287" fmla="*/ 1375468 w 1432618"/>
                <a:gd name="connsiteY19-5288" fmla="*/ 1171575 h 3588041"/>
                <a:gd name="connsiteX20-5289" fmla="*/ 1108768 w 1432618"/>
                <a:gd name="connsiteY20-5290" fmla="*/ 1254125 h 3588041"/>
                <a:gd name="connsiteX21-5291" fmla="*/ 889693 w 1432618"/>
                <a:gd name="connsiteY21-5292" fmla="*/ 1527175 h 3588041"/>
                <a:gd name="connsiteX22-5293" fmla="*/ 835718 w 1432618"/>
                <a:gd name="connsiteY22-5294" fmla="*/ 1895475 h 3588041"/>
                <a:gd name="connsiteX23-5295" fmla="*/ 1003993 w 1432618"/>
                <a:gd name="connsiteY23-5296" fmla="*/ 2308225 h 3588041"/>
                <a:gd name="connsiteX24-5297" fmla="*/ 896043 w 1432618"/>
                <a:gd name="connsiteY24-5298" fmla="*/ 2578100 h 3588041"/>
                <a:gd name="connsiteX25-5299" fmla="*/ 1213543 w 1432618"/>
                <a:gd name="connsiteY25-5300" fmla="*/ 2533650 h 3588041"/>
                <a:gd name="connsiteX26-5301" fmla="*/ 1432618 w 1432618"/>
                <a:gd name="connsiteY26-5302" fmla="*/ 2626519 h 3588041"/>
                <a:gd name="connsiteX27-5303" fmla="*/ 1188143 w 1432618"/>
                <a:gd name="connsiteY27-5304" fmla="*/ 2590800 h 3588041"/>
                <a:gd name="connsiteX28-5305" fmla="*/ 832543 w 1432618"/>
                <a:gd name="connsiteY28-5306" fmla="*/ 2733675 h 3588041"/>
                <a:gd name="connsiteX29-5307" fmla="*/ 689668 w 1432618"/>
                <a:gd name="connsiteY29-5308" fmla="*/ 3086100 h 3588041"/>
                <a:gd name="connsiteX30-5309" fmla="*/ 918268 w 1432618"/>
                <a:gd name="connsiteY30-5310" fmla="*/ 3419475 h 3588041"/>
                <a:gd name="connsiteX31-5311" fmla="*/ 1016693 w 1432618"/>
                <a:gd name="connsiteY31-5312" fmla="*/ 3581400 h 3588041"/>
                <a:gd name="connsiteX0-5313" fmla="*/ 1016693 w 1432618"/>
                <a:gd name="connsiteY0-5314" fmla="*/ 3581400 h 3588041"/>
                <a:gd name="connsiteX1-5315" fmla="*/ 591243 w 1432618"/>
                <a:gd name="connsiteY1-5316" fmla="*/ 3587750 h 3588041"/>
                <a:gd name="connsiteX2-5317" fmla="*/ 394393 w 1432618"/>
                <a:gd name="connsiteY2-5318" fmla="*/ 3076575 h 3588041"/>
                <a:gd name="connsiteX3-5319" fmla="*/ 746818 w 1432618"/>
                <a:gd name="connsiteY3-5320" fmla="*/ 2381250 h 3588041"/>
                <a:gd name="connsiteX4-5321" fmla="*/ 560128 w 1432618"/>
                <a:gd name="connsiteY4-5322" fmla="*/ 1922145 h 3588041"/>
                <a:gd name="connsiteX5-5323" fmla="*/ 58 w 1432618"/>
                <a:gd name="connsiteY5-5324" fmla="*/ 1870710 h 3588041"/>
                <a:gd name="connsiteX6-5325" fmla="*/ 394393 w 1432618"/>
                <a:gd name="connsiteY6-5326" fmla="*/ 1743075 h 3588041"/>
                <a:gd name="connsiteX7-5327" fmla="*/ 642043 w 1432618"/>
                <a:gd name="connsiteY7-5328" fmla="*/ 1876425 h 3588041"/>
                <a:gd name="connsiteX8-5329" fmla="*/ 689668 w 1432618"/>
                <a:gd name="connsiteY8-5330" fmla="*/ 1647825 h 3588041"/>
                <a:gd name="connsiteX9-5331" fmla="*/ 823018 w 1432618"/>
                <a:gd name="connsiteY9-5332" fmla="*/ 1333500 h 3588041"/>
                <a:gd name="connsiteX10-5333" fmla="*/ 763487 w 1432618"/>
                <a:gd name="connsiteY10-5334" fmla="*/ 823913 h 3588041"/>
                <a:gd name="connsiteX11-5335" fmla="*/ 388043 w 1432618"/>
                <a:gd name="connsiteY11-5336" fmla="*/ 695325 h 3588041"/>
                <a:gd name="connsiteX12-5337" fmla="*/ 781744 w 1432618"/>
                <a:gd name="connsiteY12-5338" fmla="*/ 724693 h 3588041"/>
                <a:gd name="connsiteX13-5339" fmla="*/ 799206 w 1432618"/>
                <a:gd name="connsiteY13-5340" fmla="*/ 441325 h 3588041"/>
                <a:gd name="connsiteX14-5341" fmla="*/ 886518 w 1432618"/>
                <a:gd name="connsiteY14-5342" fmla="*/ 0 h 3588041"/>
                <a:gd name="connsiteX15-5343" fmla="*/ 857943 w 1432618"/>
                <a:gd name="connsiteY15-5344" fmla="*/ 679450 h 3588041"/>
                <a:gd name="connsiteX16-5345" fmla="*/ 921443 w 1432618"/>
                <a:gd name="connsiteY16-5346" fmla="*/ 1047750 h 3588041"/>
                <a:gd name="connsiteX17-5347" fmla="*/ 930968 w 1432618"/>
                <a:gd name="connsiteY17-5348" fmla="*/ 1295400 h 3588041"/>
                <a:gd name="connsiteX18-5349" fmla="*/ 1099243 w 1432618"/>
                <a:gd name="connsiteY18-5350" fmla="*/ 1190625 h 3588041"/>
                <a:gd name="connsiteX19-5351" fmla="*/ 1375468 w 1432618"/>
                <a:gd name="connsiteY19-5352" fmla="*/ 1171575 h 3588041"/>
                <a:gd name="connsiteX20-5353" fmla="*/ 1108768 w 1432618"/>
                <a:gd name="connsiteY20-5354" fmla="*/ 1254125 h 3588041"/>
                <a:gd name="connsiteX21-5355" fmla="*/ 889693 w 1432618"/>
                <a:gd name="connsiteY21-5356" fmla="*/ 1527175 h 3588041"/>
                <a:gd name="connsiteX22-5357" fmla="*/ 835718 w 1432618"/>
                <a:gd name="connsiteY22-5358" fmla="*/ 1895475 h 3588041"/>
                <a:gd name="connsiteX23-5359" fmla="*/ 1003993 w 1432618"/>
                <a:gd name="connsiteY23-5360" fmla="*/ 2308225 h 3588041"/>
                <a:gd name="connsiteX24-5361" fmla="*/ 896043 w 1432618"/>
                <a:gd name="connsiteY24-5362" fmla="*/ 2578100 h 3588041"/>
                <a:gd name="connsiteX25-5363" fmla="*/ 1213543 w 1432618"/>
                <a:gd name="connsiteY25-5364" fmla="*/ 2533650 h 3588041"/>
                <a:gd name="connsiteX26-5365" fmla="*/ 1432618 w 1432618"/>
                <a:gd name="connsiteY26-5366" fmla="*/ 2626519 h 3588041"/>
                <a:gd name="connsiteX27-5367" fmla="*/ 1188143 w 1432618"/>
                <a:gd name="connsiteY27-5368" fmla="*/ 2590800 h 3588041"/>
                <a:gd name="connsiteX28-5369" fmla="*/ 832543 w 1432618"/>
                <a:gd name="connsiteY28-5370" fmla="*/ 2733675 h 3588041"/>
                <a:gd name="connsiteX29-5371" fmla="*/ 689668 w 1432618"/>
                <a:gd name="connsiteY29-5372" fmla="*/ 3086100 h 3588041"/>
                <a:gd name="connsiteX30-5373" fmla="*/ 918268 w 1432618"/>
                <a:gd name="connsiteY30-5374" fmla="*/ 3419475 h 3588041"/>
                <a:gd name="connsiteX31-5375" fmla="*/ 1016693 w 1432618"/>
                <a:gd name="connsiteY31-5376" fmla="*/ 3581400 h 3588041"/>
                <a:gd name="connsiteX0-5377" fmla="*/ 1016693 w 1432618"/>
                <a:gd name="connsiteY0-5378" fmla="*/ 3581400 h 3588041"/>
                <a:gd name="connsiteX1-5379" fmla="*/ 591243 w 1432618"/>
                <a:gd name="connsiteY1-5380" fmla="*/ 3587750 h 3588041"/>
                <a:gd name="connsiteX2-5381" fmla="*/ 394393 w 1432618"/>
                <a:gd name="connsiteY2-5382" fmla="*/ 3076575 h 3588041"/>
                <a:gd name="connsiteX3-5383" fmla="*/ 746818 w 1432618"/>
                <a:gd name="connsiteY3-5384" fmla="*/ 2381250 h 3588041"/>
                <a:gd name="connsiteX4-5385" fmla="*/ 560128 w 1432618"/>
                <a:gd name="connsiteY4-5386" fmla="*/ 1922145 h 3588041"/>
                <a:gd name="connsiteX5-5387" fmla="*/ 58 w 1432618"/>
                <a:gd name="connsiteY5-5388" fmla="*/ 1870710 h 3588041"/>
                <a:gd name="connsiteX6-5389" fmla="*/ 394393 w 1432618"/>
                <a:gd name="connsiteY6-5390" fmla="*/ 1743075 h 3588041"/>
                <a:gd name="connsiteX7-5391" fmla="*/ 642043 w 1432618"/>
                <a:gd name="connsiteY7-5392" fmla="*/ 1876425 h 3588041"/>
                <a:gd name="connsiteX8-5393" fmla="*/ 689668 w 1432618"/>
                <a:gd name="connsiteY8-5394" fmla="*/ 1647825 h 3588041"/>
                <a:gd name="connsiteX9-5395" fmla="*/ 823018 w 1432618"/>
                <a:gd name="connsiteY9-5396" fmla="*/ 1333500 h 3588041"/>
                <a:gd name="connsiteX10-5397" fmla="*/ 763487 w 1432618"/>
                <a:gd name="connsiteY10-5398" fmla="*/ 823913 h 3588041"/>
                <a:gd name="connsiteX11-5399" fmla="*/ 388043 w 1432618"/>
                <a:gd name="connsiteY11-5400" fmla="*/ 695325 h 3588041"/>
                <a:gd name="connsiteX12-5401" fmla="*/ 781744 w 1432618"/>
                <a:gd name="connsiteY12-5402" fmla="*/ 724693 h 3588041"/>
                <a:gd name="connsiteX13-5403" fmla="*/ 799206 w 1432618"/>
                <a:gd name="connsiteY13-5404" fmla="*/ 441325 h 3588041"/>
                <a:gd name="connsiteX14-5405" fmla="*/ 886518 w 1432618"/>
                <a:gd name="connsiteY14-5406" fmla="*/ 0 h 3588041"/>
                <a:gd name="connsiteX15-5407" fmla="*/ 857943 w 1432618"/>
                <a:gd name="connsiteY15-5408" fmla="*/ 679450 h 3588041"/>
                <a:gd name="connsiteX16-5409" fmla="*/ 921443 w 1432618"/>
                <a:gd name="connsiteY16-5410" fmla="*/ 1047750 h 3588041"/>
                <a:gd name="connsiteX17-5411" fmla="*/ 930968 w 1432618"/>
                <a:gd name="connsiteY17-5412" fmla="*/ 1295400 h 3588041"/>
                <a:gd name="connsiteX18-5413" fmla="*/ 1102418 w 1432618"/>
                <a:gd name="connsiteY18-5414" fmla="*/ 1187450 h 3588041"/>
                <a:gd name="connsiteX19-5415" fmla="*/ 1375468 w 1432618"/>
                <a:gd name="connsiteY19-5416" fmla="*/ 1171575 h 3588041"/>
                <a:gd name="connsiteX20-5417" fmla="*/ 1108768 w 1432618"/>
                <a:gd name="connsiteY20-5418" fmla="*/ 1254125 h 3588041"/>
                <a:gd name="connsiteX21-5419" fmla="*/ 889693 w 1432618"/>
                <a:gd name="connsiteY21-5420" fmla="*/ 1527175 h 3588041"/>
                <a:gd name="connsiteX22-5421" fmla="*/ 835718 w 1432618"/>
                <a:gd name="connsiteY22-5422" fmla="*/ 1895475 h 3588041"/>
                <a:gd name="connsiteX23-5423" fmla="*/ 1003993 w 1432618"/>
                <a:gd name="connsiteY23-5424" fmla="*/ 2308225 h 3588041"/>
                <a:gd name="connsiteX24-5425" fmla="*/ 896043 w 1432618"/>
                <a:gd name="connsiteY24-5426" fmla="*/ 2578100 h 3588041"/>
                <a:gd name="connsiteX25-5427" fmla="*/ 1213543 w 1432618"/>
                <a:gd name="connsiteY25-5428" fmla="*/ 2533650 h 3588041"/>
                <a:gd name="connsiteX26-5429" fmla="*/ 1432618 w 1432618"/>
                <a:gd name="connsiteY26-5430" fmla="*/ 2626519 h 3588041"/>
                <a:gd name="connsiteX27-5431" fmla="*/ 1188143 w 1432618"/>
                <a:gd name="connsiteY27-5432" fmla="*/ 2590800 h 3588041"/>
                <a:gd name="connsiteX28-5433" fmla="*/ 832543 w 1432618"/>
                <a:gd name="connsiteY28-5434" fmla="*/ 2733675 h 3588041"/>
                <a:gd name="connsiteX29-5435" fmla="*/ 689668 w 1432618"/>
                <a:gd name="connsiteY29-5436" fmla="*/ 3086100 h 3588041"/>
                <a:gd name="connsiteX30-5437" fmla="*/ 918268 w 1432618"/>
                <a:gd name="connsiteY30-5438" fmla="*/ 3419475 h 3588041"/>
                <a:gd name="connsiteX31-5439" fmla="*/ 1016693 w 1432618"/>
                <a:gd name="connsiteY31-5440" fmla="*/ 3581400 h 3588041"/>
                <a:gd name="connsiteX0-5441" fmla="*/ 1016693 w 1432618"/>
                <a:gd name="connsiteY0-5442" fmla="*/ 3581400 h 3588041"/>
                <a:gd name="connsiteX1-5443" fmla="*/ 591243 w 1432618"/>
                <a:gd name="connsiteY1-5444" fmla="*/ 3587750 h 3588041"/>
                <a:gd name="connsiteX2-5445" fmla="*/ 394393 w 1432618"/>
                <a:gd name="connsiteY2-5446" fmla="*/ 3076575 h 3588041"/>
                <a:gd name="connsiteX3-5447" fmla="*/ 746818 w 1432618"/>
                <a:gd name="connsiteY3-5448" fmla="*/ 2381250 h 3588041"/>
                <a:gd name="connsiteX4-5449" fmla="*/ 560128 w 1432618"/>
                <a:gd name="connsiteY4-5450" fmla="*/ 1922145 h 3588041"/>
                <a:gd name="connsiteX5-5451" fmla="*/ 58 w 1432618"/>
                <a:gd name="connsiteY5-5452" fmla="*/ 1870710 h 3588041"/>
                <a:gd name="connsiteX6-5453" fmla="*/ 394393 w 1432618"/>
                <a:gd name="connsiteY6-5454" fmla="*/ 1743075 h 3588041"/>
                <a:gd name="connsiteX7-5455" fmla="*/ 642043 w 1432618"/>
                <a:gd name="connsiteY7-5456" fmla="*/ 1876425 h 3588041"/>
                <a:gd name="connsiteX8-5457" fmla="*/ 689668 w 1432618"/>
                <a:gd name="connsiteY8-5458" fmla="*/ 1647825 h 3588041"/>
                <a:gd name="connsiteX9-5459" fmla="*/ 823018 w 1432618"/>
                <a:gd name="connsiteY9-5460" fmla="*/ 1333500 h 3588041"/>
                <a:gd name="connsiteX10-5461" fmla="*/ 763487 w 1432618"/>
                <a:gd name="connsiteY10-5462" fmla="*/ 823913 h 3588041"/>
                <a:gd name="connsiteX11-5463" fmla="*/ 388043 w 1432618"/>
                <a:gd name="connsiteY11-5464" fmla="*/ 695325 h 3588041"/>
                <a:gd name="connsiteX12-5465" fmla="*/ 781744 w 1432618"/>
                <a:gd name="connsiteY12-5466" fmla="*/ 724693 h 3588041"/>
                <a:gd name="connsiteX13-5467" fmla="*/ 799206 w 1432618"/>
                <a:gd name="connsiteY13-5468" fmla="*/ 441325 h 3588041"/>
                <a:gd name="connsiteX14-5469" fmla="*/ 886518 w 1432618"/>
                <a:gd name="connsiteY14-5470" fmla="*/ 0 h 3588041"/>
                <a:gd name="connsiteX15-5471" fmla="*/ 857943 w 1432618"/>
                <a:gd name="connsiteY15-5472" fmla="*/ 679450 h 3588041"/>
                <a:gd name="connsiteX16-5473" fmla="*/ 921443 w 1432618"/>
                <a:gd name="connsiteY16-5474" fmla="*/ 1047750 h 3588041"/>
                <a:gd name="connsiteX17-5475" fmla="*/ 930968 w 1432618"/>
                <a:gd name="connsiteY17-5476" fmla="*/ 1295400 h 3588041"/>
                <a:gd name="connsiteX18-5477" fmla="*/ 1102418 w 1432618"/>
                <a:gd name="connsiteY18-5478" fmla="*/ 1187450 h 3588041"/>
                <a:gd name="connsiteX19-5479" fmla="*/ 1375468 w 1432618"/>
                <a:gd name="connsiteY19-5480" fmla="*/ 1171575 h 3588041"/>
                <a:gd name="connsiteX20-5481" fmla="*/ 1108768 w 1432618"/>
                <a:gd name="connsiteY20-5482" fmla="*/ 1254125 h 3588041"/>
                <a:gd name="connsiteX21-5483" fmla="*/ 889693 w 1432618"/>
                <a:gd name="connsiteY21-5484" fmla="*/ 1527175 h 3588041"/>
                <a:gd name="connsiteX22-5485" fmla="*/ 835718 w 1432618"/>
                <a:gd name="connsiteY22-5486" fmla="*/ 1895475 h 3588041"/>
                <a:gd name="connsiteX23-5487" fmla="*/ 1003993 w 1432618"/>
                <a:gd name="connsiteY23-5488" fmla="*/ 2308225 h 3588041"/>
                <a:gd name="connsiteX24-5489" fmla="*/ 896043 w 1432618"/>
                <a:gd name="connsiteY24-5490" fmla="*/ 2578100 h 3588041"/>
                <a:gd name="connsiteX25-5491" fmla="*/ 1213543 w 1432618"/>
                <a:gd name="connsiteY25-5492" fmla="*/ 2533650 h 3588041"/>
                <a:gd name="connsiteX26-5493" fmla="*/ 1432618 w 1432618"/>
                <a:gd name="connsiteY26-5494" fmla="*/ 2626519 h 3588041"/>
                <a:gd name="connsiteX27-5495" fmla="*/ 1188143 w 1432618"/>
                <a:gd name="connsiteY27-5496" fmla="*/ 2590800 h 3588041"/>
                <a:gd name="connsiteX28-5497" fmla="*/ 832543 w 1432618"/>
                <a:gd name="connsiteY28-5498" fmla="*/ 2733675 h 3588041"/>
                <a:gd name="connsiteX29-5499" fmla="*/ 689668 w 1432618"/>
                <a:gd name="connsiteY29-5500" fmla="*/ 3086100 h 3588041"/>
                <a:gd name="connsiteX30-5501" fmla="*/ 918268 w 1432618"/>
                <a:gd name="connsiteY30-5502" fmla="*/ 3419475 h 3588041"/>
                <a:gd name="connsiteX31-5503" fmla="*/ 1016693 w 1432618"/>
                <a:gd name="connsiteY31-5504" fmla="*/ 3581400 h 3588041"/>
                <a:gd name="connsiteX0-5505" fmla="*/ 1016693 w 1432618"/>
                <a:gd name="connsiteY0-5506" fmla="*/ 3581400 h 3588041"/>
                <a:gd name="connsiteX1-5507" fmla="*/ 591243 w 1432618"/>
                <a:gd name="connsiteY1-5508" fmla="*/ 3587750 h 3588041"/>
                <a:gd name="connsiteX2-5509" fmla="*/ 394393 w 1432618"/>
                <a:gd name="connsiteY2-5510" fmla="*/ 3076575 h 3588041"/>
                <a:gd name="connsiteX3-5511" fmla="*/ 746818 w 1432618"/>
                <a:gd name="connsiteY3-5512" fmla="*/ 2381250 h 3588041"/>
                <a:gd name="connsiteX4-5513" fmla="*/ 560128 w 1432618"/>
                <a:gd name="connsiteY4-5514" fmla="*/ 1922145 h 3588041"/>
                <a:gd name="connsiteX5-5515" fmla="*/ 58 w 1432618"/>
                <a:gd name="connsiteY5-5516" fmla="*/ 1870710 h 3588041"/>
                <a:gd name="connsiteX6-5517" fmla="*/ 394393 w 1432618"/>
                <a:gd name="connsiteY6-5518" fmla="*/ 1743075 h 3588041"/>
                <a:gd name="connsiteX7-5519" fmla="*/ 642043 w 1432618"/>
                <a:gd name="connsiteY7-5520" fmla="*/ 1876425 h 3588041"/>
                <a:gd name="connsiteX8-5521" fmla="*/ 705543 w 1432618"/>
                <a:gd name="connsiteY8-5522" fmla="*/ 1647825 h 3588041"/>
                <a:gd name="connsiteX9-5523" fmla="*/ 823018 w 1432618"/>
                <a:gd name="connsiteY9-5524" fmla="*/ 1333500 h 3588041"/>
                <a:gd name="connsiteX10-5525" fmla="*/ 763487 w 1432618"/>
                <a:gd name="connsiteY10-5526" fmla="*/ 823913 h 3588041"/>
                <a:gd name="connsiteX11-5527" fmla="*/ 388043 w 1432618"/>
                <a:gd name="connsiteY11-5528" fmla="*/ 695325 h 3588041"/>
                <a:gd name="connsiteX12-5529" fmla="*/ 781744 w 1432618"/>
                <a:gd name="connsiteY12-5530" fmla="*/ 724693 h 3588041"/>
                <a:gd name="connsiteX13-5531" fmla="*/ 799206 w 1432618"/>
                <a:gd name="connsiteY13-5532" fmla="*/ 441325 h 3588041"/>
                <a:gd name="connsiteX14-5533" fmla="*/ 886518 w 1432618"/>
                <a:gd name="connsiteY14-5534" fmla="*/ 0 h 3588041"/>
                <a:gd name="connsiteX15-5535" fmla="*/ 857943 w 1432618"/>
                <a:gd name="connsiteY15-5536" fmla="*/ 679450 h 3588041"/>
                <a:gd name="connsiteX16-5537" fmla="*/ 921443 w 1432618"/>
                <a:gd name="connsiteY16-5538" fmla="*/ 1047750 h 3588041"/>
                <a:gd name="connsiteX17-5539" fmla="*/ 930968 w 1432618"/>
                <a:gd name="connsiteY17-5540" fmla="*/ 1295400 h 3588041"/>
                <a:gd name="connsiteX18-5541" fmla="*/ 1102418 w 1432618"/>
                <a:gd name="connsiteY18-5542" fmla="*/ 1187450 h 3588041"/>
                <a:gd name="connsiteX19-5543" fmla="*/ 1375468 w 1432618"/>
                <a:gd name="connsiteY19-5544" fmla="*/ 1171575 h 3588041"/>
                <a:gd name="connsiteX20-5545" fmla="*/ 1108768 w 1432618"/>
                <a:gd name="connsiteY20-5546" fmla="*/ 1254125 h 3588041"/>
                <a:gd name="connsiteX21-5547" fmla="*/ 889693 w 1432618"/>
                <a:gd name="connsiteY21-5548" fmla="*/ 1527175 h 3588041"/>
                <a:gd name="connsiteX22-5549" fmla="*/ 835718 w 1432618"/>
                <a:gd name="connsiteY22-5550" fmla="*/ 1895475 h 3588041"/>
                <a:gd name="connsiteX23-5551" fmla="*/ 1003993 w 1432618"/>
                <a:gd name="connsiteY23-5552" fmla="*/ 2308225 h 3588041"/>
                <a:gd name="connsiteX24-5553" fmla="*/ 896043 w 1432618"/>
                <a:gd name="connsiteY24-5554" fmla="*/ 2578100 h 3588041"/>
                <a:gd name="connsiteX25-5555" fmla="*/ 1213543 w 1432618"/>
                <a:gd name="connsiteY25-5556" fmla="*/ 2533650 h 3588041"/>
                <a:gd name="connsiteX26-5557" fmla="*/ 1432618 w 1432618"/>
                <a:gd name="connsiteY26-5558" fmla="*/ 2626519 h 3588041"/>
                <a:gd name="connsiteX27-5559" fmla="*/ 1188143 w 1432618"/>
                <a:gd name="connsiteY27-5560" fmla="*/ 2590800 h 3588041"/>
                <a:gd name="connsiteX28-5561" fmla="*/ 832543 w 1432618"/>
                <a:gd name="connsiteY28-5562" fmla="*/ 2733675 h 3588041"/>
                <a:gd name="connsiteX29-5563" fmla="*/ 689668 w 1432618"/>
                <a:gd name="connsiteY29-5564" fmla="*/ 3086100 h 3588041"/>
                <a:gd name="connsiteX30-5565" fmla="*/ 918268 w 1432618"/>
                <a:gd name="connsiteY30-5566" fmla="*/ 3419475 h 3588041"/>
                <a:gd name="connsiteX31-5567" fmla="*/ 1016693 w 1432618"/>
                <a:gd name="connsiteY31-5568" fmla="*/ 3581400 h 3588041"/>
                <a:gd name="connsiteX0-5569" fmla="*/ 1016693 w 1432618"/>
                <a:gd name="connsiteY0-5570" fmla="*/ 3581400 h 3588041"/>
                <a:gd name="connsiteX1-5571" fmla="*/ 591243 w 1432618"/>
                <a:gd name="connsiteY1-5572" fmla="*/ 3587750 h 3588041"/>
                <a:gd name="connsiteX2-5573" fmla="*/ 394393 w 1432618"/>
                <a:gd name="connsiteY2-5574" fmla="*/ 3076575 h 3588041"/>
                <a:gd name="connsiteX3-5575" fmla="*/ 746818 w 1432618"/>
                <a:gd name="connsiteY3-5576" fmla="*/ 2381250 h 3588041"/>
                <a:gd name="connsiteX4-5577" fmla="*/ 560128 w 1432618"/>
                <a:gd name="connsiteY4-5578" fmla="*/ 1922145 h 3588041"/>
                <a:gd name="connsiteX5-5579" fmla="*/ 58 w 1432618"/>
                <a:gd name="connsiteY5-5580" fmla="*/ 1870710 h 3588041"/>
                <a:gd name="connsiteX6-5581" fmla="*/ 394393 w 1432618"/>
                <a:gd name="connsiteY6-5582" fmla="*/ 1743075 h 3588041"/>
                <a:gd name="connsiteX7-5583" fmla="*/ 642043 w 1432618"/>
                <a:gd name="connsiteY7-5584" fmla="*/ 1876425 h 3588041"/>
                <a:gd name="connsiteX8-5585" fmla="*/ 705543 w 1432618"/>
                <a:gd name="connsiteY8-5586" fmla="*/ 1647825 h 3588041"/>
                <a:gd name="connsiteX9-5587" fmla="*/ 823018 w 1432618"/>
                <a:gd name="connsiteY9-5588" fmla="*/ 1333500 h 3588041"/>
                <a:gd name="connsiteX10-5589" fmla="*/ 763487 w 1432618"/>
                <a:gd name="connsiteY10-5590" fmla="*/ 823913 h 3588041"/>
                <a:gd name="connsiteX11-5591" fmla="*/ 388043 w 1432618"/>
                <a:gd name="connsiteY11-5592" fmla="*/ 695325 h 3588041"/>
                <a:gd name="connsiteX12-5593" fmla="*/ 781744 w 1432618"/>
                <a:gd name="connsiteY12-5594" fmla="*/ 724693 h 3588041"/>
                <a:gd name="connsiteX13-5595" fmla="*/ 799206 w 1432618"/>
                <a:gd name="connsiteY13-5596" fmla="*/ 441325 h 3588041"/>
                <a:gd name="connsiteX14-5597" fmla="*/ 886518 w 1432618"/>
                <a:gd name="connsiteY14-5598" fmla="*/ 0 h 3588041"/>
                <a:gd name="connsiteX15-5599" fmla="*/ 857943 w 1432618"/>
                <a:gd name="connsiteY15-5600" fmla="*/ 679450 h 3588041"/>
                <a:gd name="connsiteX16-5601" fmla="*/ 921443 w 1432618"/>
                <a:gd name="connsiteY16-5602" fmla="*/ 1047750 h 3588041"/>
                <a:gd name="connsiteX17-5603" fmla="*/ 930968 w 1432618"/>
                <a:gd name="connsiteY17-5604" fmla="*/ 1295400 h 3588041"/>
                <a:gd name="connsiteX18-5605" fmla="*/ 1102418 w 1432618"/>
                <a:gd name="connsiteY18-5606" fmla="*/ 1187450 h 3588041"/>
                <a:gd name="connsiteX19-5607" fmla="*/ 1375468 w 1432618"/>
                <a:gd name="connsiteY19-5608" fmla="*/ 1171575 h 3588041"/>
                <a:gd name="connsiteX20-5609" fmla="*/ 1108768 w 1432618"/>
                <a:gd name="connsiteY20-5610" fmla="*/ 1254125 h 3588041"/>
                <a:gd name="connsiteX21-5611" fmla="*/ 889693 w 1432618"/>
                <a:gd name="connsiteY21-5612" fmla="*/ 1527175 h 3588041"/>
                <a:gd name="connsiteX22-5613" fmla="*/ 835718 w 1432618"/>
                <a:gd name="connsiteY22-5614" fmla="*/ 1895475 h 3588041"/>
                <a:gd name="connsiteX23-5615" fmla="*/ 1003993 w 1432618"/>
                <a:gd name="connsiteY23-5616" fmla="*/ 2308225 h 3588041"/>
                <a:gd name="connsiteX24-5617" fmla="*/ 896043 w 1432618"/>
                <a:gd name="connsiteY24-5618" fmla="*/ 2578100 h 3588041"/>
                <a:gd name="connsiteX25-5619" fmla="*/ 1213543 w 1432618"/>
                <a:gd name="connsiteY25-5620" fmla="*/ 2533650 h 3588041"/>
                <a:gd name="connsiteX26-5621" fmla="*/ 1432618 w 1432618"/>
                <a:gd name="connsiteY26-5622" fmla="*/ 2626519 h 3588041"/>
                <a:gd name="connsiteX27-5623" fmla="*/ 1188143 w 1432618"/>
                <a:gd name="connsiteY27-5624" fmla="*/ 2590800 h 3588041"/>
                <a:gd name="connsiteX28-5625" fmla="*/ 832543 w 1432618"/>
                <a:gd name="connsiteY28-5626" fmla="*/ 2733675 h 3588041"/>
                <a:gd name="connsiteX29-5627" fmla="*/ 689668 w 1432618"/>
                <a:gd name="connsiteY29-5628" fmla="*/ 3086100 h 3588041"/>
                <a:gd name="connsiteX30-5629" fmla="*/ 918268 w 1432618"/>
                <a:gd name="connsiteY30-5630" fmla="*/ 3419475 h 3588041"/>
                <a:gd name="connsiteX31-5631" fmla="*/ 1016693 w 1432618"/>
                <a:gd name="connsiteY31-5632" fmla="*/ 3581400 h 3588041"/>
                <a:gd name="connsiteX0-5633" fmla="*/ 1016693 w 1432618"/>
                <a:gd name="connsiteY0-5634" fmla="*/ 3581400 h 3588041"/>
                <a:gd name="connsiteX1-5635" fmla="*/ 591243 w 1432618"/>
                <a:gd name="connsiteY1-5636" fmla="*/ 3587750 h 3588041"/>
                <a:gd name="connsiteX2-5637" fmla="*/ 394393 w 1432618"/>
                <a:gd name="connsiteY2-5638" fmla="*/ 3076575 h 3588041"/>
                <a:gd name="connsiteX3-5639" fmla="*/ 746818 w 1432618"/>
                <a:gd name="connsiteY3-5640" fmla="*/ 2381250 h 3588041"/>
                <a:gd name="connsiteX4-5641" fmla="*/ 560128 w 1432618"/>
                <a:gd name="connsiteY4-5642" fmla="*/ 1922145 h 3588041"/>
                <a:gd name="connsiteX5-5643" fmla="*/ 58 w 1432618"/>
                <a:gd name="connsiteY5-5644" fmla="*/ 1870710 h 3588041"/>
                <a:gd name="connsiteX6-5645" fmla="*/ 394393 w 1432618"/>
                <a:gd name="connsiteY6-5646" fmla="*/ 1743075 h 3588041"/>
                <a:gd name="connsiteX7-5647" fmla="*/ 642043 w 1432618"/>
                <a:gd name="connsiteY7-5648" fmla="*/ 1876425 h 3588041"/>
                <a:gd name="connsiteX8-5649" fmla="*/ 705543 w 1432618"/>
                <a:gd name="connsiteY8-5650" fmla="*/ 1647825 h 3588041"/>
                <a:gd name="connsiteX9-5651" fmla="*/ 823018 w 1432618"/>
                <a:gd name="connsiteY9-5652" fmla="*/ 1333500 h 3588041"/>
                <a:gd name="connsiteX10-5653" fmla="*/ 763487 w 1432618"/>
                <a:gd name="connsiteY10-5654" fmla="*/ 823913 h 3588041"/>
                <a:gd name="connsiteX11-5655" fmla="*/ 388043 w 1432618"/>
                <a:gd name="connsiteY11-5656" fmla="*/ 695325 h 3588041"/>
                <a:gd name="connsiteX12-5657" fmla="*/ 781744 w 1432618"/>
                <a:gd name="connsiteY12-5658" fmla="*/ 724693 h 3588041"/>
                <a:gd name="connsiteX13-5659" fmla="*/ 799206 w 1432618"/>
                <a:gd name="connsiteY13-5660" fmla="*/ 441325 h 3588041"/>
                <a:gd name="connsiteX14-5661" fmla="*/ 886518 w 1432618"/>
                <a:gd name="connsiteY14-5662" fmla="*/ 0 h 3588041"/>
                <a:gd name="connsiteX15-5663" fmla="*/ 857943 w 1432618"/>
                <a:gd name="connsiteY15-5664" fmla="*/ 679450 h 3588041"/>
                <a:gd name="connsiteX16-5665" fmla="*/ 921443 w 1432618"/>
                <a:gd name="connsiteY16-5666" fmla="*/ 1047750 h 3588041"/>
                <a:gd name="connsiteX17-5667" fmla="*/ 930968 w 1432618"/>
                <a:gd name="connsiteY17-5668" fmla="*/ 1295400 h 3588041"/>
                <a:gd name="connsiteX18-5669" fmla="*/ 1102418 w 1432618"/>
                <a:gd name="connsiteY18-5670" fmla="*/ 1187450 h 3588041"/>
                <a:gd name="connsiteX19-5671" fmla="*/ 1375468 w 1432618"/>
                <a:gd name="connsiteY19-5672" fmla="*/ 1171575 h 3588041"/>
                <a:gd name="connsiteX20-5673" fmla="*/ 1108768 w 1432618"/>
                <a:gd name="connsiteY20-5674" fmla="*/ 1254125 h 3588041"/>
                <a:gd name="connsiteX21-5675" fmla="*/ 889693 w 1432618"/>
                <a:gd name="connsiteY21-5676" fmla="*/ 1527175 h 3588041"/>
                <a:gd name="connsiteX22-5677" fmla="*/ 835718 w 1432618"/>
                <a:gd name="connsiteY22-5678" fmla="*/ 1895475 h 3588041"/>
                <a:gd name="connsiteX23-5679" fmla="*/ 1003993 w 1432618"/>
                <a:gd name="connsiteY23-5680" fmla="*/ 2308225 h 3588041"/>
                <a:gd name="connsiteX24-5681" fmla="*/ 896043 w 1432618"/>
                <a:gd name="connsiteY24-5682" fmla="*/ 2578100 h 3588041"/>
                <a:gd name="connsiteX25-5683" fmla="*/ 1213543 w 1432618"/>
                <a:gd name="connsiteY25-5684" fmla="*/ 2533650 h 3588041"/>
                <a:gd name="connsiteX26-5685" fmla="*/ 1432618 w 1432618"/>
                <a:gd name="connsiteY26-5686" fmla="*/ 2626519 h 3588041"/>
                <a:gd name="connsiteX27-5687" fmla="*/ 1188143 w 1432618"/>
                <a:gd name="connsiteY27-5688" fmla="*/ 2590800 h 3588041"/>
                <a:gd name="connsiteX28-5689" fmla="*/ 832543 w 1432618"/>
                <a:gd name="connsiteY28-5690" fmla="*/ 2733675 h 3588041"/>
                <a:gd name="connsiteX29-5691" fmla="*/ 689668 w 1432618"/>
                <a:gd name="connsiteY29-5692" fmla="*/ 3086100 h 3588041"/>
                <a:gd name="connsiteX30-5693" fmla="*/ 918268 w 1432618"/>
                <a:gd name="connsiteY30-5694" fmla="*/ 3419475 h 3588041"/>
                <a:gd name="connsiteX31-5695" fmla="*/ 1016693 w 1432618"/>
                <a:gd name="connsiteY31-5696" fmla="*/ 3581400 h 3588041"/>
                <a:gd name="connsiteX0-5697" fmla="*/ 1016693 w 1432618"/>
                <a:gd name="connsiteY0-5698" fmla="*/ 3581400 h 3588041"/>
                <a:gd name="connsiteX1-5699" fmla="*/ 591243 w 1432618"/>
                <a:gd name="connsiteY1-5700" fmla="*/ 3587750 h 3588041"/>
                <a:gd name="connsiteX2-5701" fmla="*/ 394393 w 1432618"/>
                <a:gd name="connsiteY2-5702" fmla="*/ 3076575 h 3588041"/>
                <a:gd name="connsiteX3-5703" fmla="*/ 746818 w 1432618"/>
                <a:gd name="connsiteY3-5704" fmla="*/ 2381250 h 3588041"/>
                <a:gd name="connsiteX4-5705" fmla="*/ 560128 w 1432618"/>
                <a:gd name="connsiteY4-5706" fmla="*/ 1922145 h 3588041"/>
                <a:gd name="connsiteX5-5707" fmla="*/ 58 w 1432618"/>
                <a:gd name="connsiteY5-5708" fmla="*/ 1870710 h 3588041"/>
                <a:gd name="connsiteX6-5709" fmla="*/ 394393 w 1432618"/>
                <a:gd name="connsiteY6-5710" fmla="*/ 1743075 h 3588041"/>
                <a:gd name="connsiteX7-5711" fmla="*/ 642043 w 1432618"/>
                <a:gd name="connsiteY7-5712" fmla="*/ 1876425 h 3588041"/>
                <a:gd name="connsiteX8-5713" fmla="*/ 823018 w 1432618"/>
                <a:gd name="connsiteY8-5714" fmla="*/ 1333500 h 3588041"/>
                <a:gd name="connsiteX9-5715" fmla="*/ 763487 w 1432618"/>
                <a:gd name="connsiteY9-5716" fmla="*/ 823913 h 3588041"/>
                <a:gd name="connsiteX10-5717" fmla="*/ 388043 w 1432618"/>
                <a:gd name="connsiteY10-5718" fmla="*/ 695325 h 3588041"/>
                <a:gd name="connsiteX11-5719" fmla="*/ 781744 w 1432618"/>
                <a:gd name="connsiteY11-5720" fmla="*/ 724693 h 3588041"/>
                <a:gd name="connsiteX12-5721" fmla="*/ 799206 w 1432618"/>
                <a:gd name="connsiteY12-5722" fmla="*/ 441325 h 3588041"/>
                <a:gd name="connsiteX13-5723" fmla="*/ 886518 w 1432618"/>
                <a:gd name="connsiteY13-5724" fmla="*/ 0 h 3588041"/>
                <a:gd name="connsiteX14-5725" fmla="*/ 857943 w 1432618"/>
                <a:gd name="connsiteY14-5726" fmla="*/ 679450 h 3588041"/>
                <a:gd name="connsiteX15-5727" fmla="*/ 921443 w 1432618"/>
                <a:gd name="connsiteY15-5728" fmla="*/ 1047750 h 3588041"/>
                <a:gd name="connsiteX16-5729" fmla="*/ 930968 w 1432618"/>
                <a:gd name="connsiteY16-5730" fmla="*/ 1295400 h 3588041"/>
                <a:gd name="connsiteX17-5731" fmla="*/ 1102418 w 1432618"/>
                <a:gd name="connsiteY17-5732" fmla="*/ 1187450 h 3588041"/>
                <a:gd name="connsiteX18-5733" fmla="*/ 1375468 w 1432618"/>
                <a:gd name="connsiteY18-5734" fmla="*/ 1171575 h 3588041"/>
                <a:gd name="connsiteX19-5735" fmla="*/ 1108768 w 1432618"/>
                <a:gd name="connsiteY19-5736" fmla="*/ 1254125 h 3588041"/>
                <a:gd name="connsiteX20-5737" fmla="*/ 889693 w 1432618"/>
                <a:gd name="connsiteY20-5738" fmla="*/ 1527175 h 3588041"/>
                <a:gd name="connsiteX21-5739" fmla="*/ 835718 w 1432618"/>
                <a:gd name="connsiteY21-5740" fmla="*/ 1895475 h 3588041"/>
                <a:gd name="connsiteX22-5741" fmla="*/ 1003993 w 1432618"/>
                <a:gd name="connsiteY22-5742" fmla="*/ 2308225 h 3588041"/>
                <a:gd name="connsiteX23-5743" fmla="*/ 896043 w 1432618"/>
                <a:gd name="connsiteY23-5744" fmla="*/ 2578100 h 3588041"/>
                <a:gd name="connsiteX24-5745" fmla="*/ 1213543 w 1432618"/>
                <a:gd name="connsiteY24-5746" fmla="*/ 2533650 h 3588041"/>
                <a:gd name="connsiteX25-5747" fmla="*/ 1432618 w 1432618"/>
                <a:gd name="connsiteY25-5748" fmla="*/ 2626519 h 3588041"/>
                <a:gd name="connsiteX26-5749" fmla="*/ 1188143 w 1432618"/>
                <a:gd name="connsiteY26-5750" fmla="*/ 2590800 h 3588041"/>
                <a:gd name="connsiteX27-5751" fmla="*/ 832543 w 1432618"/>
                <a:gd name="connsiteY27-5752" fmla="*/ 2733675 h 3588041"/>
                <a:gd name="connsiteX28-5753" fmla="*/ 689668 w 1432618"/>
                <a:gd name="connsiteY28-5754" fmla="*/ 3086100 h 3588041"/>
                <a:gd name="connsiteX29-5755" fmla="*/ 918268 w 1432618"/>
                <a:gd name="connsiteY29-5756" fmla="*/ 3419475 h 3588041"/>
                <a:gd name="connsiteX30-5757" fmla="*/ 1016693 w 1432618"/>
                <a:gd name="connsiteY30-5758" fmla="*/ 3581400 h 3588041"/>
                <a:gd name="connsiteX0-5759" fmla="*/ 1016693 w 1432618"/>
                <a:gd name="connsiteY0-5760" fmla="*/ 3581400 h 3588041"/>
                <a:gd name="connsiteX1-5761" fmla="*/ 591243 w 1432618"/>
                <a:gd name="connsiteY1-5762" fmla="*/ 3587750 h 3588041"/>
                <a:gd name="connsiteX2-5763" fmla="*/ 394393 w 1432618"/>
                <a:gd name="connsiteY2-5764" fmla="*/ 3076575 h 3588041"/>
                <a:gd name="connsiteX3-5765" fmla="*/ 746818 w 1432618"/>
                <a:gd name="connsiteY3-5766" fmla="*/ 2381250 h 3588041"/>
                <a:gd name="connsiteX4-5767" fmla="*/ 560128 w 1432618"/>
                <a:gd name="connsiteY4-5768" fmla="*/ 1922145 h 3588041"/>
                <a:gd name="connsiteX5-5769" fmla="*/ 58 w 1432618"/>
                <a:gd name="connsiteY5-5770" fmla="*/ 1870710 h 3588041"/>
                <a:gd name="connsiteX6-5771" fmla="*/ 394393 w 1432618"/>
                <a:gd name="connsiteY6-5772" fmla="*/ 1743075 h 3588041"/>
                <a:gd name="connsiteX7-5773" fmla="*/ 642043 w 1432618"/>
                <a:gd name="connsiteY7-5774" fmla="*/ 1876425 h 3588041"/>
                <a:gd name="connsiteX8-5775" fmla="*/ 823018 w 1432618"/>
                <a:gd name="connsiteY8-5776" fmla="*/ 1333500 h 3588041"/>
                <a:gd name="connsiteX9-5777" fmla="*/ 763487 w 1432618"/>
                <a:gd name="connsiteY9-5778" fmla="*/ 823913 h 3588041"/>
                <a:gd name="connsiteX10-5779" fmla="*/ 388043 w 1432618"/>
                <a:gd name="connsiteY10-5780" fmla="*/ 695325 h 3588041"/>
                <a:gd name="connsiteX11-5781" fmla="*/ 781744 w 1432618"/>
                <a:gd name="connsiteY11-5782" fmla="*/ 724693 h 3588041"/>
                <a:gd name="connsiteX12-5783" fmla="*/ 799206 w 1432618"/>
                <a:gd name="connsiteY12-5784" fmla="*/ 441325 h 3588041"/>
                <a:gd name="connsiteX13-5785" fmla="*/ 886518 w 1432618"/>
                <a:gd name="connsiteY13-5786" fmla="*/ 0 h 3588041"/>
                <a:gd name="connsiteX14-5787" fmla="*/ 857943 w 1432618"/>
                <a:gd name="connsiteY14-5788" fmla="*/ 679450 h 3588041"/>
                <a:gd name="connsiteX15-5789" fmla="*/ 921443 w 1432618"/>
                <a:gd name="connsiteY15-5790" fmla="*/ 1047750 h 3588041"/>
                <a:gd name="connsiteX16-5791" fmla="*/ 930968 w 1432618"/>
                <a:gd name="connsiteY16-5792" fmla="*/ 1295400 h 3588041"/>
                <a:gd name="connsiteX17-5793" fmla="*/ 1102418 w 1432618"/>
                <a:gd name="connsiteY17-5794" fmla="*/ 1187450 h 3588041"/>
                <a:gd name="connsiteX18-5795" fmla="*/ 1375468 w 1432618"/>
                <a:gd name="connsiteY18-5796" fmla="*/ 1171575 h 3588041"/>
                <a:gd name="connsiteX19-5797" fmla="*/ 1108768 w 1432618"/>
                <a:gd name="connsiteY19-5798" fmla="*/ 1254125 h 3588041"/>
                <a:gd name="connsiteX20-5799" fmla="*/ 889693 w 1432618"/>
                <a:gd name="connsiteY20-5800" fmla="*/ 1527175 h 3588041"/>
                <a:gd name="connsiteX21-5801" fmla="*/ 835718 w 1432618"/>
                <a:gd name="connsiteY21-5802" fmla="*/ 1895475 h 3588041"/>
                <a:gd name="connsiteX22-5803" fmla="*/ 1003993 w 1432618"/>
                <a:gd name="connsiteY22-5804" fmla="*/ 2308225 h 3588041"/>
                <a:gd name="connsiteX23-5805" fmla="*/ 896043 w 1432618"/>
                <a:gd name="connsiteY23-5806" fmla="*/ 2578100 h 3588041"/>
                <a:gd name="connsiteX24-5807" fmla="*/ 1213543 w 1432618"/>
                <a:gd name="connsiteY24-5808" fmla="*/ 2533650 h 3588041"/>
                <a:gd name="connsiteX25-5809" fmla="*/ 1432618 w 1432618"/>
                <a:gd name="connsiteY25-5810" fmla="*/ 2626519 h 3588041"/>
                <a:gd name="connsiteX26-5811" fmla="*/ 1188143 w 1432618"/>
                <a:gd name="connsiteY26-5812" fmla="*/ 2590800 h 3588041"/>
                <a:gd name="connsiteX27-5813" fmla="*/ 832543 w 1432618"/>
                <a:gd name="connsiteY27-5814" fmla="*/ 2733675 h 3588041"/>
                <a:gd name="connsiteX28-5815" fmla="*/ 689668 w 1432618"/>
                <a:gd name="connsiteY28-5816" fmla="*/ 3086100 h 3588041"/>
                <a:gd name="connsiteX29-5817" fmla="*/ 918268 w 1432618"/>
                <a:gd name="connsiteY29-5818" fmla="*/ 3419475 h 3588041"/>
                <a:gd name="connsiteX30-5819" fmla="*/ 1016693 w 1432618"/>
                <a:gd name="connsiteY30-5820" fmla="*/ 3581400 h 3588041"/>
                <a:gd name="connsiteX0-5821" fmla="*/ 1016693 w 1432618"/>
                <a:gd name="connsiteY0-5822" fmla="*/ 3581400 h 3588041"/>
                <a:gd name="connsiteX1-5823" fmla="*/ 591243 w 1432618"/>
                <a:gd name="connsiteY1-5824" fmla="*/ 3587750 h 3588041"/>
                <a:gd name="connsiteX2-5825" fmla="*/ 394393 w 1432618"/>
                <a:gd name="connsiteY2-5826" fmla="*/ 3076575 h 3588041"/>
                <a:gd name="connsiteX3-5827" fmla="*/ 746818 w 1432618"/>
                <a:gd name="connsiteY3-5828" fmla="*/ 2381250 h 3588041"/>
                <a:gd name="connsiteX4-5829" fmla="*/ 560128 w 1432618"/>
                <a:gd name="connsiteY4-5830" fmla="*/ 1922145 h 3588041"/>
                <a:gd name="connsiteX5-5831" fmla="*/ 58 w 1432618"/>
                <a:gd name="connsiteY5-5832" fmla="*/ 1870710 h 3588041"/>
                <a:gd name="connsiteX6-5833" fmla="*/ 394393 w 1432618"/>
                <a:gd name="connsiteY6-5834" fmla="*/ 1743075 h 3588041"/>
                <a:gd name="connsiteX7-5835" fmla="*/ 642043 w 1432618"/>
                <a:gd name="connsiteY7-5836" fmla="*/ 1876425 h 3588041"/>
                <a:gd name="connsiteX8-5837" fmla="*/ 823018 w 1432618"/>
                <a:gd name="connsiteY8-5838" fmla="*/ 1333500 h 3588041"/>
                <a:gd name="connsiteX9-5839" fmla="*/ 763487 w 1432618"/>
                <a:gd name="connsiteY9-5840" fmla="*/ 823913 h 3588041"/>
                <a:gd name="connsiteX10-5841" fmla="*/ 388043 w 1432618"/>
                <a:gd name="connsiteY10-5842" fmla="*/ 695325 h 3588041"/>
                <a:gd name="connsiteX11-5843" fmla="*/ 781744 w 1432618"/>
                <a:gd name="connsiteY11-5844" fmla="*/ 724693 h 3588041"/>
                <a:gd name="connsiteX12-5845" fmla="*/ 799206 w 1432618"/>
                <a:gd name="connsiteY12-5846" fmla="*/ 441325 h 3588041"/>
                <a:gd name="connsiteX13-5847" fmla="*/ 886518 w 1432618"/>
                <a:gd name="connsiteY13-5848" fmla="*/ 0 h 3588041"/>
                <a:gd name="connsiteX14-5849" fmla="*/ 857943 w 1432618"/>
                <a:gd name="connsiteY14-5850" fmla="*/ 679450 h 3588041"/>
                <a:gd name="connsiteX15-5851" fmla="*/ 921443 w 1432618"/>
                <a:gd name="connsiteY15-5852" fmla="*/ 1047750 h 3588041"/>
                <a:gd name="connsiteX16-5853" fmla="*/ 930968 w 1432618"/>
                <a:gd name="connsiteY16-5854" fmla="*/ 1295400 h 3588041"/>
                <a:gd name="connsiteX17-5855" fmla="*/ 1102418 w 1432618"/>
                <a:gd name="connsiteY17-5856" fmla="*/ 1187450 h 3588041"/>
                <a:gd name="connsiteX18-5857" fmla="*/ 1375468 w 1432618"/>
                <a:gd name="connsiteY18-5858" fmla="*/ 1171575 h 3588041"/>
                <a:gd name="connsiteX19-5859" fmla="*/ 1108768 w 1432618"/>
                <a:gd name="connsiteY19-5860" fmla="*/ 1254125 h 3588041"/>
                <a:gd name="connsiteX20-5861" fmla="*/ 889693 w 1432618"/>
                <a:gd name="connsiteY20-5862" fmla="*/ 1527175 h 3588041"/>
                <a:gd name="connsiteX21-5863" fmla="*/ 835718 w 1432618"/>
                <a:gd name="connsiteY21-5864" fmla="*/ 1895475 h 3588041"/>
                <a:gd name="connsiteX22-5865" fmla="*/ 1003993 w 1432618"/>
                <a:gd name="connsiteY22-5866" fmla="*/ 2308225 h 3588041"/>
                <a:gd name="connsiteX23-5867" fmla="*/ 896043 w 1432618"/>
                <a:gd name="connsiteY23-5868" fmla="*/ 2578100 h 3588041"/>
                <a:gd name="connsiteX24-5869" fmla="*/ 1213543 w 1432618"/>
                <a:gd name="connsiteY24-5870" fmla="*/ 2533650 h 3588041"/>
                <a:gd name="connsiteX25-5871" fmla="*/ 1432618 w 1432618"/>
                <a:gd name="connsiteY25-5872" fmla="*/ 2626519 h 3588041"/>
                <a:gd name="connsiteX26-5873" fmla="*/ 1188143 w 1432618"/>
                <a:gd name="connsiteY26-5874" fmla="*/ 2590800 h 3588041"/>
                <a:gd name="connsiteX27-5875" fmla="*/ 832543 w 1432618"/>
                <a:gd name="connsiteY27-5876" fmla="*/ 2733675 h 3588041"/>
                <a:gd name="connsiteX28-5877" fmla="*/ 689668 w 1432618"/>
                <a:gd name="connsiteY28-5878" fmla="*/ 3086100 h 3588041"/>
                <a:gd name="connsiteX29-5879" fmla="*/ 918268 w 1432618"/>
                <a:gd name="connsiteY29-5880" fmla="*/ 3419475 h 3588041"/>
                <a:gd name="connsiteX30-5881" fmla="*/ 1016693 w 1432618"/>
                <a:gd name="connsiteY30-5882" fmla="*/ 3581400 h 3588041"/>
                <a:gd name="connsiteX0-5883" fmla="*/ 1016693 w 1432618"/>
                <a:gd name="connsiteY0-5884" fmla="*/ 3581400 h 3588041"/>
                <a:gd name="connsiteX1-5885" fmla="*/ 591243 w 1432618"/>
                <a:gd name="connsiteY1-5886" fmla="*/ 3587750 h 3588041"/>
                <a:gd name="connsiteX2-5887" fmla="*/ 394393 w 1432618"/>
                <a:gd name="connsiteY2-5888" fmla="*/ 3076575 h 3588041"/>
                <a:gd name="connsiteX3-5889" fmla="*/ 746818 w 1432618"/>
                <a:gd name="connsiteY3-5890" fmla="*/ 2381250 h 3588041"/>
                <a:gd name="connsiteX4-5891" fmla="*/ 560128 w 1432618"/>
                <a:gd name="connsiteY4-5892" fmla="*/ 1922145 h 3588041"/>
                <a:gd name="connsiteX5-5893" fmla="*/ 58 w 1432618"/>
                <a:gd name="connsiteY5-5894" fmla="*/ 1870710 h 3588041"/>
                <a:gd name="connsiteX6-5895" fmla="*/ 394393 w 1432618"/>
                <a:gd name="connsiteY6-5896" fmla="*/ 1743075 h 3588041"/>
                <a:gd name="connsiteX7-5897" fmla="*/ 642043 w 1432618"/>
                <a:gd name="connsiteY7-5898" fmla="*/ 1876425 h 3588041"/>
                <a:gd name="connsiteX8-5899" fmla="*/ 823018 w 1432618"/>
                <a:gd name="connsiteY8-5900" fmla="*/ 1333500 h 3588041"/>
                <a:gd name="connsiteX9-5901" fmla="*/ 763487 w 1432618"/>
                <a:gd name="connsiteY9-5902" fmla="*/ 823913 h 3588041"/>
                <a:gd name="connsiteX10-5903" fmla="*/ 388043 w 1432618"/>
                <a:gd name="connsiteY10-5904" fmla="*/ 695325 h 3588041"/>
                <a:gd name="connsiteX11-5905" fmla="*/ 781744 w 1432618"/>
                <a:gd name="connsiteY11-5906" fmla="*/ 724693 h 3588041"/>
                <a:gd name="connsiteX12-5907" fmla="*/ 799206 w 1432618"/>
                <a:gd name="connsiteY12-5908" fmla="*/ 441325 h 3588041"/>
                <a:gd name="connsiteX13-5909" fmla="*/ 886518 w 1432618"/>
                <a:gd name="connsiteY13-5910" fmla="*/ 0 h 3588041"/>
                <a:gd name="connsiteX14-5911" fmla="*/ 857943 w 1432618"/>
                <a:gd name="connsiteY14-5912" fmla="*/ 679450 h 3588041"/>
                <a:gd name="connsiteX15-5913" fmla="*/ 921443 w 1432618"/>
                <a:gd name="connsiteY15-5914" fmla="*/ 1047750 h 3588041"/>
                <a:gd name="connsiteX16-5915" fmla="*/ 930968 w 1432618"/>
                <a:gd name="connsiteY16-5916" fmla="*/ 1295400 h 3588041"/>
                <a:gd name="connsiteX17-5917" fmla="*/ 1102418 w 1432618"/>
                <a:gd name="connsiteY17-5918" fmla="*/ 1187450 h 3588041"/>
                <a:gd name="connsiteX18-5919" fmla="*/ 1375468 w 1432618"/>
                <a:gd name="connsiteY18-5920" fmla="*/ 1171575 h 3588041"/>
                <a:gd name="connsiteX19-5921" fmla="*/ 1108768 w 1432618"/>
                <a:gd name="connsiteY19-5922" fmla="*/ 1254125 h 3588041"/>
                <a:gd name="connsiteX20-5923" fmla="*/ 889693 w 1432618"/>
                <a:gd name="connsiteY20-5924" fmla="*/ 1527175 h 3588041"/>
                <a:gd name="connsiteX21-5925" fmla="*/ 835718 w 1432618"/>
                <a:gd name="connsiteY21-5926" fmla="*/ 1895475 h 3588041"/>
                <a:gd name="connsiteX22-5927" fmla="*/ 1003993 w 1432618"/>
                <a:gd name="connsiteY22-5928" fmla="*/ 2308225 h 3588041"/>
                <a:gd name="connsiteX23-5929" fmla="*/ 896043 w 1432618"/>
                <a:gd name="connsiteY23-5930" fmla="*/ 2578100 h 3588041"/>
                <a:gd name="connsiteX24-5931" fmla="*/ 1213543 w 1432618"/>
                <a:gd name="connsiteY24-5932" fmla="*/ 2533650 h 3588041"/>
                <a:gd name="connsiteX25-5933" fmla="*/ 1432618 w 1432618"/>
                <a:gd name="connsiteY25-5934" fmla="*/ 2626519 h 3588041"/>
                <a:gd name="connsiteX26-5935" fmla="*/ 1188143 w 1432618"/>
                <a:gd name="connsiteY26-5936" fmla="*/ 2590800 h 3588041"/>
                <a:gd name="connsiteX27-5937" fmla="*/ 832543 w 1432618"/>
                <a:gd name="connsiteY27-5938" fmla="*/ 2733675 h 3588041"/>
                <a:gd name="connsiteX28-5939" fmla="*/ 689668 w 1432618"/>
                <a:gd name="connsiteY28-5940" fmla="*/ 3086100 h 3588041"/>
                <a:gd name="connsiteX29-5941" fmla="*/ 918268 w 1432618"/>
                <a:gd name="connsiteY29-5942" fmla="*/ 3419475 h 3588041"/>
                <a:gd name="connsiteX30-5943" fmla="*/ 1016693 w 1432618"/>
                <a:gd name="connsiteY30-5944" fmla="*/ 3581400 h 3588041"/>
                <a:gd name="connsiteX0-5945" fmla="*/ 1016635 w 1432560"/>
                <a:gd name="connsiteY0-5946" fmla="*/ 3581400 h 3588041"/>
                <a:gd name="connsiteX1-5947" fmla="*/ 591185 w 1432560"/>
                <a:gd name="connsiteY1-5948" fmla="*/ 3587750 h 3588041"/>
                <a:gd name="connsiteX2-5949" fmla="*/ 394335 w 1432560"/>
                <a:gd name="connsiteY2-5950" fmla="*/ 3076575 h 3588041"/>
                <a:gd name="connsiteX3-5951" fmla="*/ 746760 w 1432560"/>
                <a:gd name="connsiteY3-5952" fmla="*/ 2381250 h 3588041"/>
                <a:gd name="connsiteX4-5953" fmla="*/ 560070 w 1432560"/>
                <a:gd name="connsiteY4-5954" fmla="*/ 1922145 h 3588041"/>
                <a:gd name="connsiteX5-5955" fmla="*/ 0 w 1432560"/>
                <a:gd name="connsiteY5-5956" fmla="*/ 1870710 h 3588041"/>
                <a:gd name="connsiteX6-5957" fmla="*/ 394335 w 1432560"/>
                <a:gd name="connsiteY6-5958" fmla="*/ 1743075 h 3588041"/>
                <a:gd name="connsiteX7-5959" fmla="*/ 641985 w 1432560"/>
                <a:gd name="connsiteY7-5960" fmla="*/ 1876425 h 3588041"/>
                <a:gd name="connsiteX8-5961" fmla="*/ 822960 w 1432560"/>
                <a:gd name="connsiteY8-5962" fmla="*/ 1333500 h 3588041"/>
                <a:gd name="connsiteX9-5963" fmla="*/ 763429 w 1432560"/>
                <a:gd name="connsiteY9-5964" fmla="*/ 823913 h 3588041"/>
                <a:gd name="connsiteX10-5965" fmla="*/ 387985 w 1432560"/>
                <a:gd name="connsiteY10-5966" fmla="*/ 695325 h 3588041"/>
                <a:gd name="connsiteX11-5967" fmla="*/ 781686 w 1432560"/>
                <a:gd name="connsiteY11-5968" fmla="*/ 724693 h 3588041"/>
                <a:gd name="connsiteX12-5969" fmla="*/ 799148 w 1432560"/>
                <a:gd name="connsiteY12-5970" fmla="*/ 441325 h 3588041"/>
                <a:gd name="connsiteX13-5971" fmla="*/ 886460 w 1432560"/>
                <a:gd name="connsiteY13-5972" fmla="*/ 0 h 3588041"/>
                <a:gd name="connsiteX14-5973" fmla="*/ 857885 w 1432560"/>
                <a:gd name="connsiteY14-5974" fmla="*/ 679450 h 3588041"/>
                <a:gd name="connsiteX15-5975" fmla="*/ 921385 w 1432560"/>
                <a:gd name="connsiteY15-5976" fmla="*/ 1047750 h 3588041"/>
                <a:gd name="connsiteX16-5977" fmla="*/ 930910 w 1432560"/>
                <a:gd name="connsiteY16-5978" fmla="*/ 1295400 h 3588041"/>
                <a:gd name="connsiteX17-5979" fmla="*/ 1102360 w 1432560"/>
                <a:gd name="connsiteY17-5980" fmla="*/ 1187450 h 3588041"/>
                <a:gd name="connsiteX18-5981" fmla="*/ 1375410 w 1432560"/>
                <a:gd name="connsiteY18-5982" fmla="*/ 1171575 h 3588041"/>
                <a:gd name="connsiteX19-5983" fmla="*/ 1108710 w 1432560"/>
                <a:gd name="connsiteY19-5984" fmla="*/ 1254125 h 3588041"/>
                <a:gd name="connsiteX20-5985" fmla="*/ 889635 w 1432560"/>
                <a:gd name="connsiteY20-5986" fmla="*/ 1527175 h 3588041"/>
                <a:gd name="connsiteX21-5987" fmla="*/ 835660 w 1432560"/>
                <a:gd name="connsiteY21-5988" fmla="*/ 1895475 h 3588041"/>
                <a:gd name="connsiteX22-5989" fmla="*/ 1003935 w 1432560"/>
                <a:gd name="connsiteY22-5990" fmla="*/ 2308225 h 3588041"/>
                <a:gd name="connsiteX23-5991" fmla="*/ 895985 w 1432560"/>
                <a:gd name="connsiteY23-5992" fmla="*/ 2578100 h 3588041"/>
                <a:gd name="connsiteX24-5993" fmla="*/ 1213485 w 1432560"/>
                <a:gd name="connsiteY24-5994" fmla="*/ 2533650 h 3588041"/>
                <a:gd name="connsiteX25-5995" fmla="*/ 1432560 w 1432560"/>
                <a:gd name="connsiteY25-5996" fmla="*/ 2626519 h 3588041"/>
                <a:gd name="connsiteX26-5997" fmla="*/ 1188085 w 1432560"/>
                <a:gd name="connsiteY26-5998" fmla="*/ 2590800 h 3588041"/>
                <a:gd name="connsiteX27-5999" fmla="*/ 832485 w 1432560"/>
                <a:gd name="connsiteY27-6000" fmla="*/ 2733675 h 3588041"/>
                <a:gd name="connsiteX28-6001" fmla="*/ 689610 w 1432560"/>
                <a:gd name="connsiteY28-6002" fmla="*/ 3086100 h 3588041"/>
                <a:gd name="connsiteX29-6003" fmla="*/ 918210 w 1432560"/>
                <a:gd name="connsiteY29-6004" fmla="*/ 3419475 h 3588041"/>
                <a:gd name="connsiteX30-6005" fmla="*/ 1016635 w 1432560"/>
                <a:gd name="connsiteY30-6006" fmla="*/ 3581400 h 3588041"/>
                <a:gd name="connsiteX0-6007" fmla="*/ 1016635 w 1432560"/>
                <a:gd name="connsiteY0-6008" fmla="*/ 3581400 h 3588041"/>
                <a:gd name="connsiteX1-6009" fmla="*/ 591185 w 1432560"/>
                <a:gd name="connsiteY1-6010" fmla="*/ 3587750 h 3588041"/>
                <a:gd name="connsiteX2-6011" fmla="*/ 394335 w 1432560"/>
                <a:gd name="connsiteY2-6012" fmla="*/ 3076575 h 3588041"/>
                <a:gd name="connsiteX3-6013" fmla="*/ 746760 w 1432560"/>
                <a:gd name="connsiteY3-6014" fmla="*/ 2381250 h 3588041"/>
                <a:gd name="connsiteX4-6015" fmla="*/ 560070 w 1432560"/>
                <a:gd name="connsiteY4-6016" fmla="*/ 1922145 h 3588041"/>
                <a:gd name="connsiteX5-6017" fmla="*/ 0 w 1432560"/>
                <a:gd name="connsiteY5-6018" fmla="*/ 1870710 h 3588041"/>
                <a:gd name="connsiteX6-6019" fmla="*/ 394335 w 1432560"/>
                <a:gd name="connsiteY6-6020" fmla="*/ 1743075 h 3588041"/>
                <a:gd name="connsiteX7-6021" fmla="*/ 641985 w 1432560"/>
                <a:gd name="connsiteY7-6022" fmla="*/ 1876425 h 3588041"/>
                <a:gd name="connsiteX8-6023" fmla="*/ 822960 w 1432560"/>
                <a:gd name="connsiteY8-6024" fmla="*/ 1333500 h 3588041"/>
                <a:gd name="connsiteX9-6025" fmla="*/ 763429 w 1432560"/>
                <a:gd name="connsiteY9-6026" fmla="*/ 823913 h 3588041"/>
                <a:gd name="connsiteX10-6027" fmla="*/ 387985 w 1432560"/>
                <a:gd name="connsiteY10-6028" fmla="*/ 695325 h 3588041"/>
                <a:gd name="connsiteX11-6029" fmla="*/ 781686 w 1432560"/>
                <a:gd name="connsiteY11-6030" fmla="*/ 724693 h 3588041"/>
                <a:gd name="connsiteX12-6031" fmla="*/ 799148 w 1432560"/>
                <a:gd name="connsiteY12-6032" fmla="*/ 441325 h 3588041"/>
                <a:gd name="connsiteX13-6033" fmla="*/ 886460 w 1432560"/>
                <a:gd name="connsiteY13-6034" fmla="*/ 0 h 3588041"/>
                <a:gd name="connsiteX14-6035" fmla="*/ 857885 w 1432560"/>
                <a:gd name="connsiteY14-6036" fmla="*/ 679450 h 3588041"/>
                <a:gd name="connsiteX15-6037" fmla="*/ 921385 w 1432560"/>
                <a:gd name="connsiteY15-6038" fmla="*/ 1047750 h 3588041"/>
                <a:gd name="connsiteX16-6039" fmla="*/ 930910 w 1432560"/>
                <a:gd name="connsiteY16-6040" fmla="*/ 1295400 h 3588041"/>
                <a:gd name="connsiteX17-6041" fmla="*/ 1102360 w 1432560"/>
                <a:gd name="connsiteY17-6042" fmla="*/ 1187450 h 3588041"/>
                <a:gd name="connsiteX18-6043" fmla="*/ 1375410 w 1432560"/>
                <a:gd name="connsiteY18-6044" fmla="*/ 1171575 h 3588041"/>
                <a:gd name="connsiteX19-6045" fmla="*/ 1108710 w 1432560"/>
                <a:gd name="connsiteY19-6046" fmla="*/ 1254125 h 3588041"/>
                <a:gd name="connsiteX20-6047" fmla="*/ 889635 w 1432560"/>
                <a:gd name="connsiteY20-6048" fmla="*/ 1527175 h 3588041"/>
                <a:gd name="connsiteX21-6049" fmla="*/ 835660 w 1432560"/>
                <a:gd name="connsiteY21-6050" fmla="*/ 1895475 h 3588041"/>
                <a:gd name="connsiteX22-6051" fmla="*/ 1003935 w 1432560"/>
                <a:gd name="connsiteY22-6052" fmla="*/ 2308225 h 3588041"/>
                <a:gd name="connsiteX23-6053" fmla="*/ 895985 w 1432560"/>
                <a:gd name="connsiteY23-6054" fmla="*/ 2578100 h 3588041"/>
                <a:gd name="connsiteX24-6055" fmla="*/ 1213485 w 1432560"/>
                <a:gd name="connsiteY24-6056" fmla="*/ 2533650 h 3588041"/>
                <a:gd name="connsiteX25-6057" fmla="*/ 1432560 w 1432560"/>
                <a:gd name="connsiteY25-6058" fmla="*/ 2626519 h 3588041"/>
                <a:gd name="connsiteX26-6059" fmla="*/ 1188085 w 1432560"/>
                <a:gd name="connsiteY26-6060" fmla="*/ 2590800 h 3588041"/>
                <a:gd name="connsiteX27-6061" fmla="*/ 832485 w 1432560"/>
                <a:gd name="connsiteY27-6062" fmla="*/ 2733675 h 3588041"/>
                <a:gd name="connsiteX28-6063" fmla="*/ 689610 w 1432560"/>
                <a:gd name="connsiteY28-6064" fmla="*/ 3086100 h 3588041"/>
                <a:gd name="connsiteX29-6065" fmla="*/ 918210 w 1432560"/>
                <a:gd name="connsiteY29-6066" fmla="*/ 3419475 h 3588041"/>
                <a:gd name="connsiteX30-6067" fmla="*/ 1016635 w 1432560"/>
                <a:gd name="connsiteY30-6068" fmla="*/ 3581400 h 3588041"/>
                <a:gd name="connsiteX0-6069" fmla="*/ 1016635 w 1432560"/>
                <a:gd name="connsiteY0-6070" fmla="*/ 3581400 h 3588041"/>
                <a:gd name="connsiteX1-6071" fmla="*/ 591185 w 1432560"/>
                <a:gd name="connsiteY1-6072" fmla="*/ 3587750 h 3588041"/>
                <a:gd name="connsiteX2-6073" fmla="*/ 394335 w 1432560"/>
                <a:gd name="connsiteY2-6074" fmla="*/ 3076575 h 3588041"/>
                <a:gd name="connsiteX3-6075" fmla="*/ 746760 w 1432560"/>
                <a:gd name="connsiteY3-6076" fmla="*/ 2381250 h 3588041"/>
                <a:gd name="connsiteX4-6077" fmla="*/ 560070 w 1432560"/>
                <a:gd name="connsiteY4-6078" fmla="*/ 1922145 h 3588041"/>
                <a:gd name="connsiteX5-6079" fmla="*/ 0 w 1432560"/>
                <a:gd name="connsiteY5-6080" fmla="*/ 1870710 h 3588041"/>
                <a:gd name="connsiteX6-6081" fmla="*/ 394335 w 1432560"/>
                <a:gd name="connsiteY6-6082" fmla="*/ 1743075 h 3588041"/>
                <a:gd name="connsiteX7-6083" fmla="*/ 641985 w 1432560"/>
                <a:gd name="connsiteY7-6084" fmla="*/ 1876425 h 3588041"/>
                <a:gd name="connsiteX8-6085" fmla="*/ 822960 w 1432560"/>
                <a:gd name="connsiteY8-6086" fmla="*/ 1333500 h 3588041"/>
                <a:gd name="connsiteX9-6087" fmla="*/ 763429 w 1432560"/>
                <a:gd name="connsiteY9-6088" fmla="*/ 823913 h 3588041"/>
                <a:gd name="connsiteX10-6089" fmla="*/ 387985 w 1432560"/>
                <a:gd name="connsiteY10-6090" fmla="*/ 695325 h 3588041"/>
                <a:gd name="connsiteX11-6091" fmla="*/ 781686 w 1432560"/>
                <a:gd name="connsiteY11-6092" fmla="*/ 724693 h 3588041"/>
                <a:gd name="connsiteX12-6093" fmla="*/ 799148 w 1432560"/>
                <a:gd name="connsiteY12-6094" fmla="*/ 441325 h 3588041"/>
                <a:gd name="connsiteX13-6095" fmla="*/ 886460 w 1432560"/>
                <a:gd name="connsiteY13-6096" fmla="*/ 0 h 3588041"/>
                <a:gd name="connsiteX14-6097" fmla="*/ 857885 w 1432560"/>
                <a:gd name="connsiteY14-6098" fmla="*/ 679450 h 3588041"/>
                <a:gd name="connsiteX15-6099" fmla="*/ 921385 w 1432560"/>
                <a:gd name="connsiteY15-6100" fmla="*/ 1047750 h 3588041"/>
                <a:gd name="connsiteX16-6101" fmla="*/ 930910 w 1432560"/>
                <a:gd name="connsiteY16-6102" fmla="*/ 1295400 h 3588041"/>
                <a:gd name="connsiteX17-6103" fmla="*/ 1102360 w 1432560"/>
                <a:gd name="connsiteY17-6104" fmla="*/ 1187450 h 3588041"/>
                <a:gd name="connsiteX18-6105" fmla="*/ 1375410 w 1432560"/>
                <a:gd name="connsiteY18-6106" fmla="*/ 1171575 h 3588041"/>
                <a:gd name="connsiteX19-6107" fmla="*/ 1108710 w 1432560"/>
                <a:gd name="connsiteY19-6108" fmla="*/ 1254125 h 3588041"/>
                <a:gd name="connsiteX20-6109" fmla="*/ 889635 w 1432560"/>
                <a:gd name="connsiteY20-6110" fmla="*/ 1527175 h 3588041"/>
                <a:gd name="connsiteX21-6111" fmla="*/ 835660 w 1432560"/>
                <a:gd name="connsiteY21-6112" fmla="*/ 1895475 h 3588041"/>
                <a:gd name="connsiteX22-6113" fmla="*/ 1003935 w 1432560"/>
                <a:gd name="connsiteY22-6114" fmla="*/ 2308225 h 3588041"/>
                <a:gd name="connsiteX23-6115" fmla="*/ 895985 w 1432560"/>
                <a:gd name="connsiteY23-6116" fmla="*/ 2578100 h 3588041"/>
                <a:gd name="connsiteX24-6117" fmla="*/ 1213485 w 1432560"/>
                <a:gd name="connsiteY24-6118" fmla="*/ 2533650 h 3588041"/>
                <a:gd name="connsiteX25-6119" fmla="*/ 1432560 w 1432560"/>
                <a:gd name="connsiteY25-6120" fmla="*/ 2626519 h 3588041"/>
                <a:gd name="connsiteX26-6121" fmla="*/ 1188085 w 1432560"/>
                <a:gd name="connsiteY26-6122" fmla="*/ 2590800 h 3588041"/>
                <a:gd name="connsiteX27-6123" fmla="*/ 832485 w 1432560"/>
                <a:gd name="connsiteY27-6124" fmla="*/ 2733675 h 3588041"/>
                <a:gd name="connsiteX28-6125" fmla="*/ 689610 w 1432560"/>
                <a:gd name="connsiteY28-6126" fmla="*/ 3086100 h 3588041"/>
                <a:gd name="connsiteX29-6127" fmla="*/ 918210 w 1432560"/>
                <a:gd name="connsiteY29-6128" fmla="*/ 3419475 h 3588041"/>
                <a:gd name="connsiteX30-6129" fmla="*/ 1016635 w 1432560"/>
                <a:gd name="connsiteY30-6130" fmla="*/ 3581400 h 3588041"/>
                <a:gd name="connsiteX0-6131" fmla="*/ 1016635 w 1432560"/>
                <a:gd name="connsiteY0-6132" fmla="*/ 3581400 h 3588041"/>
                <a:gd name="connsiteX1-6133" fmla="*/ 591185 w 1432560"/>
                <a:gd name="connsiteY1-6134" fmla="*/ 3587750 h 3588041"/>
                <a:gd name="connsiteX2-6135" fmla="*/ 394335 w 1432560"/>
                <a:gd name="connsiteY2-6136" fmla="*/ 3076575 h 3588041"/>
                <a:gd name="connsiteX3-6137" fmla="*/ 746760 w 1432560"/>
                <a:gd name="connsiteY3-6138" fmla="*/ 2381250 h 3588041"/>
                <a:gd name="connsiteX4-6139" fmla="*/ 560070 w 1432560"/>
                <a:gd name="connsiteY4-6140" fmla="*/ 1922145 h 3588041"/>
                <a:gd name="connsiteX5-6141" fmla="*/ 0 w 1432560"/>
                <a:gd name="connsiteY5-6142" fmla="*/ 1870710 h 3588041"/>
                <a:gd name="connsiteX6-6143" fmla="*/ 394335 w 1432560"/>
                <a:gd name="connsiteY6-6144" fmla="*/ 1743075 h 3588041"/>
                <a:gd name="connsiteX7-6145" fmla="*/ 641985 w 1432560"/>
                <a:gd name="connsiteY7-6146" fmla="*/ 1876425 h 3588041"/>
                <a:gd name="connsiteX8-6147" fmla="*/ 822960 w 1432560"/>
                <a:gd name="connsiteY8-6148" fmla="*/ 1333500 h 3588041"/>
                <a:gd name="connsiteX9-6149" fmla="*/ 763429 w 1432560"/>
                <a:gd name="connsiteY9-6150" fmla="*/ 823913 h 3588041"/>
                <a:gd name="connsiteX10-6151" fmla="*/ 387985 w 1432560"/>
                <a:gd name="connsiteY10-6152" fmla="*/ 695325 h 3588041"/>
                <a:gd name="connsiteX11-6153" fmla="*/ 781686 w 1432560"/>
                <a:gd name="connsiteY11-6154" fmla="*/ 724693 h 3588041"/>
                <a:gd name="connsiteX12-6155" fmla="*/ 799148 w 1432560"/>
                <a:gd name="connsiteY12-6156" fmla="*/ 441325 h 3588041"/>
                <a:gd name="connsiteX13-6157" fmla="*/ 886460 w 1432560"/>
                <a:gd name="connsiteY13-6158" fmla="*/ 0 h 3588041"/>
                <a:gd name="connsiteX14-6159" fmla="*/ 857885 w 1432560"/>
                <a:gd name="connsiteY14-6160" fmla="*/ 679450 h 3588041"/>
                <a:gd name="connsiteX15-6161" fmla="*/ 921385 w 1432560"/>
                <a:gd name="connsiteY15-6162" fmla="*/ 1047750 h 3588041"/>
                <a:gd name="connsiteX16-6163" fmla="*/ 930910 w 1432560"/>
                <a:gd name="connsiteY16-6164" fmla="*/ 1295400 h 3588041"/>
                <a:gd name="connsiteX17-6165" fmla="*/ 1102360 w 1432560"/>
                <a:gd name="connsiteY17-6166" fmla="*/ 1187450 h 3588041"/>
                <a:gd name="connsiteX18-6167" fmla="*/ 1375410 w 1432560"/>
                <a:gd name="connsiteY18-6168" fmla="*/ 1171575 h 3588041"/>
                <a:gd name="connsiteX19-6169" fmla="*/ 1108710 w 1432560"/>
                <a:gd name="connsiteY19-6170" fmla="*/ 1254125 h 3588041"/>
                <a:gd name="connsiteX20-6171" fmla="*/ 889635 w 1432560"/>
                <a:gd name="connsiteY20-6172" fmla="*/ 1527175 h 3588041"/>
                <a:gd name="connsiteX21-6173" fmla="*/ 835660 w 1432560"/>
                <a:gd name="connsiteY21-6174" fmla="*/ 1895475 h 3588041"/>
                <a:gd name="connsiteX22-6175" fmla="*/ 1003935 w 1432560"/>
                <a:gd name="connsiteY22-6176" fmla="*/ 2308225 h 3588041"/>
                <a:gd name="connsiteX23-6177" fmla="*/ 895985 w 1432560"/>
                <a:gd name="connsiteY23-6178" fmla="*/ 2578100 h 3588041"/>
                <a:gd name="connsiteX24-6179" fmla="*/ 1213485 w 1432560"/>
                <a:gd name="connsiteY24-6180" fmla="*/ 2533650 h 3588041"/>
                <a:gd name="connsiteX25-6181" fmla="*/ 1432560 w 1432560"/>
                <a:gd name="connsiteY25-6182" fmla="*/ 2626519 h 3588041"/>
                <a:gd name="connsiteX26-6183" fmla="*/ 1188085 w 1432560"/>
                <a:gd name="connsiteY26-6184" fmla="*/ 2590800 h 3588041"/>
                <a:gd name="connsiteX27-6185" fmla="*/ 832485 w 1432560"/>
                <a:gd name="connsiteY27-6186" fmla="*/ 2733675 h 3588041"/>
                <a:gd name="connsiteX28-6187" fmla="*/ 689610 w 1432560"/>
                <a:gd name="connsiteY28-6188" fmla="*/ 3086100 h 3588041"/>
                <a:gd name="connsiteX29-6189" fmla="*/ 918210 w 1432560"/>
                <a:gd name="connsiteY29-6190" fmla="*/ 3419475 h 3588041"/>
                <a:gd name="connsiteX30-6191" fmla="*/ 1016635 w 1432560"/>
                <a:gd name="connsiteY30-6192" fmla="*/ 3581400 h 3588041"/>
                <a:gd name="connsiteX0-6193" fmla="*/ 1016635 w 1432560"/>
                <a:gd name="connsiteY0-6194" fmla="*/ 3581400 h 3588041"/>
                <a:gd name="connsiteX1-6195" fmla="*/ 591185 w 1432560"/>
                <a:gd name="connsiteY1-6196" fmla="*/ 3587750 h 3588041"/>
                <a:gd name="connsiteX2-6197" fmla="*/ 394335 w 1432560"/>
                <a:gd name="connsiteY2-6198" fmla="*/ 3076575 h 3588041"/>
                <a:gd name="connsiteX3-6199" fmla="*/ 746760 w 1432560"/>
                <a:gd name="connsiteY3-6200" fmla="*/ 2381250 h 3588041"/>
                <a:gd name="connsiteX4-6201" fmla="*/ 560070 w 1432560"/>
                <a:gd name="connsiteY4-6202" fmla="*/ 1922145 h 3588041"/>
                <a:gd name="connsiteX5-6203" fmla="*/ 0 w 1432560"/>
                <a:gd name="connsiteY5-6204" fmla="*/ 1870710 h 3588041"/>
                <a:gd name="connsiteX6-6205" fmla="*/ 394335 w 1432560"/>
                <a:gd name="connsiteY6-6206" fmla="*/ 1743075 h 3588041"/>
                <a:gd name="connsiteX7-6207" fmla="*/ 641985 w 1432560"/>
                <a:gd name="connsiteY7-6208" fmla="*/ 1876425 h 3588041"/>
                <a:gd name="connsiteX8-6209" fmla="*/ 822960 w 1432560"/>
                <a:gd name="connsiteY8-6210" fmla="*/ 1333500 h 3588041"/>
                <a:gd name="connsiteX9-6211" fmla="*/ 763429 w 1432560"/>
                <a:gd name="connsiteY9-6212" fmla="*/ 823913 h 3588041"/>
                <a:gd name="connsiteX10-6213" fmla="*/ 387985 w 1432560"/>
                <a:gd name="connsiteY10-6214" fmla="*/ 695325 h 3588041"/>
                <a:gd name="connsiteX11-6215" fmla="*/ 781686 w 1432560"/>
                <a:gd name="connsiteY11-6216" fmla="*/ 724693 h 3588041"/>
                <a:gd name="connsiteX12-6217" fmla="*/ 799148 w 1432560"/>
                <a:gd name="connsiteY12-6218" fmla="*/ 441325 h 3588041"/>
                <a:gd name="connsiteX13-6219" fmla="*/ 886460 w 1432560"/>
                <a:gd name="connsiteY13-6220" fmla="*/ 0 h 3588041"/>
                <a:gd name="connsiteX14-6221" fmla="*/ 857885 w 1432560"/>
                <a:gd name="connsiteY14-6222" fmla="*/ 679450 h 3588041"/>
                <a:gd name="connsiteX15-6223" fmla="*/ 921385 w 1432560"/>
                <a:gd name="connsiteY15-6224" fmla="*/ 1047750 h 3588041"/>
                <a:gd name="connsiteX16-6225" fmla="*/ 930910 w 1432560"/>
                <a:gd name="connsiteY16-6226" fmla="*/ 1295400 h 3588041"/>
                <a:gd name="connsiteX17-6227" fmla="*/ 1102360 w 1432560"/>
                <a:gd name="connsiteY17-6228" fmla="*/ 1187450 h 3588041"/>
                <a:gd name="connsiteX18-6229" fmla="*/ 1375410 w 1432560"/>
                <a:gd name="connsiteY18-6230" fmla="*/ 1171575 h 3588041"/>
                <a:gd name="connsiteX19-6231" fmla="*/ 1108710 w 1432560"/>
                <a:gd name="connsiteY19-6232" fmla="*/ 1254125 h 3588041"/>
                <a:gd name="connsiteX20-6233" fmla="*/ 889635 w 1432560"/>
                <a:gd name="connsiteY20-6234" fmla="*/ 1527175 h 3588041"/>
                <a:gd name="connsiteX21-6235" fmla="*/ 835660 w 1432560"/>
                <a:gd name="connsiteY21-6236" fmla="*/ 1895475 h 3588041"/>
                <a:gd name="connsiteX22-6237" fmla="*/ 1003935 w 1432560"/>
                <a:gd name="connsiteY22-6238" fmla="*/ 2308225 h 3588041"/>
                <a:gd name="connsiteX23-6239" fmla="*/ 895985 w 1432560"/>
                <a:gd name="connsiteY23-6240" fmla="*/ 2578100 h 3588041"/>
                <a:gd name="connsiteX24-6241" fmla="*/ 1213485 w 1432560"/>
                <a:gd name="connsiteY24-6242" fmla="*/ 2533650 h 3588041"/>
                <a:gd name="connsiteX25-6243" fmla="*/ 1432560 w 1432560"/>
                <a:gd name="connsiteY25-6244" fmla="*/ 2626519 h 3588041"/>
                <a:gd name="connsiteX26-6245" fmla="*/ 1188085 w 1432560"/>
                <a:gd name="connsiteY26-6246" fmla="*/ 2590800 h 3588041"/>
                <a:gd name="connsiteX27-6247" fmla="*/ 832485 w 1432560"/>
                <a:gd name="connsiteY27-6248" fmla="*/ 2733675 h 3588041"/>
                <a:gd name="connsiteX28-6249" fmla="*/ 689610 w 1432560"/>
                <a:gd name="connsiteY28-6250" fmla="*/ 3086100 h 3588041"/>
                <a:gd name="connsiteX29-6251" fmla="*/ 918210 w 1432560"/>
                <a:gd name="connsiteY29-6252" fmla="*/ 3419475 h 3588041"/>
                <a:gd name="connsiteX30-6253" fmla="*/ 1016635 w 1432560"/>
                <a:gd name="connsiteY30-6254" fmla="*/ 3581400 h 3588041"/>
                <a:gd name="connsiteX0-6255" fmla="*/ 1016635 w 1432560"/>
                <a:gd name="connsiteY0-6256" fmla="*/ 3581400 h 3588041"/>
                <a:gd name="connsiteX1-6257" fmla="*/ 591185 w 1432560"/>
                <a:gd name="connsiteY1-6258" fmla="*/ 3587750 h 3588041"/>
                <a:gd name="connsiteX2-6259" fmla="*/ 394335 w 1432560"/>
                <a:gd name="connsiteY2-6260" fmla="*/ 3076575 h 3588041"/>
                <a:gd name="connsiteX3-6261" fmla="*/ 746760 w 1432560"/>
                <a:gd name="connsiteY3-6262" fmla="*/ 2381250 h 3588041"/>
                <a:gd name="connsiteX4-6263" fmla="*/ 560070 w 1432560"/>
                <a:gd name="connsiteY4-6264" fmla="*/ 1922145 h 3588041"/>
                <a:gd name="connsiteX5-6265" fmla="*/ 0 w 1432560"/>
                <a:gd name="connsiteY5-6266" fmla="*/ 1870710 h 3588041"/>
                <a:gd name="connsiteX6-6267" fmla="*/ 400685 w 1432560"/>
                <a:gd name="connsiteY6-6268" fmla="*/ 1771650 h 3588041"/>
                <a:gd name="connsiteX7-6269" fmla="*/ 641985 w 1432560"/>
                <a:gd name="connsiteY7-6270" fmla="*/ 1876425 h 3588041"/>
                <a:gd name="connsiteX8-6271" fmla="*/ 822960 w 1432560"/>
                <a:gd name="connsiteY8-6272" fmla="*/ 1333500 h 3588041"/>
                <a:gd name="connsiteX9-6273" fmla="*/ 763429 w 1432560"/>
                <a:gd name="connsiteY9-6274" fmla="*/ 823913 h 3588041"/>
                <a:gd name="connsiteX10-6275" fmla="*/ 387985 w 1432560"/>
                <a:gd name="connsiteY10-6276" fmla="*/ 695325 h 3588041"/>
                <a:gd name="connsiteX11-6277" fmla="*/ 781686 w 1432560"/>
                <a:gd name="connsiteY11-6278" fmla="*/ 724693 h 3588041"/>
                <a:gd name="connsiteX12-6279" fmla="*/ 799148 w 1432560"/>
                <a:gd name="connsiteY12-6280" fmla="*/ 441325 h 3588041"/>
                <a:gd name="connsiteX13-6281" fmla="*/ 886460 w 1432560"/>
                <a:gd name="connsiteY13-6282" fmla="*/ 0 h 3588041"/>
                <a:gd name="connsiteX14-6283" fmla="*/ 857885 w 1432560"/>
                <a:gd name="connsiteY14-6284" fmla="*/ 679450 h 3588041"/>
                <a:gd name="connsiteX15-6285" fmla="*/ 921385 w 1432560"/>
                <a:gd name="connsiteY15-6286" fmla="*/ 1047750 h 3588041"/>
                <a:gd name="connsiteX16-6287" fmla="*/ 930910 w 1432560"/>
                <a:gd name="connsiteY16-6288" fmla="*/ 1295400 h 3588041"/>
                <a:gd name="connsiteX17-6289" fmla="*/ 1102360 w 1432560"/>
                <a:gd name="connsiteY17-6290" fmla="*/ 1187450 h 3588041"/>
                <a:gd name="connsiteX18-6291" fmla="*/ 1375410 w 1432560"/>
                <a:gd name="connsiteY18-6292" fmla="*/ 1171575 h 3588041"/>
                <a:gd name="connsiteX19-6293" fmla="*/ 1108710 w 1432560"/>
                <a:gd name="connsiteY19-6294" fmla="*/ 1254125 h 3588041"/>
                <a:gd name="connsiteX20-6295" fmla="*/ 889635 w 1432560"/>
                <a:gd name="connsiteY20-6296" fmla="*/ 1527175 h 3588041"/>
                <a:gd name="connsiteX21-6297" fmla="*/ 835660 w 1432560"/>
                <a:gd name="connsiteY21-6298" fmla="*/ 1895475 h 3588041"/>
                <a:gd name="connsiteX22-6299" fmla="*/ 1003935 w 1432560"/>
                <a:gd name="connsiteY22-6300" fmla="*/ 2308225 h 3588041"/>
                <a:gd name="connsiteX23-6301" fmla="*/ 895985 w 1432560"/>
                <a:gd name="connsiteY23-6302" fmla="*/ 2578100 h 3588041"/>
                <a:gd name="connsiteX24-6303" fmla="*/ 1213485 w 1432560"/>
                <a:gd name="connsiteY24-6304" fmla="*/ 2533650 h 3588041"/>
                <a:gd name="connsiteX25-6305" fmla="*/ 1432560 w 1432560"/>
                <a:gd name="connsiteY25-6306" fmla="*/ 2626519 h 3588041"/>
                <a:gd name="connsiteX26-6307" fmla="*/ 1188085 w 1432560"/>
                <a:gd name="connsiteY26-6308" fmla="*/ 2590800 h 3588041"/>
                <a:gd name="connsiteX27-6309" fmla="*/ 832485 w 1432560"/>
                <a:gd name="connsiteY27-6310" fmla="*/ 2733675 h 3588041"/>
                <a:gd name="connsiteX28-6311" fmla="*/ 689610 w 1432560"/>
                <a:gd name="connsiteY28-6312" fmla="*/ 3086100 h 3588041"/>
                <a:gd name="connsiteX29-6313" fmla="*/ 918210 w 1432560"/>
                <a:gd name="connsiteY29-6314" fmla="*/ 3419475 h 3588041"/>
                <a:gd name="connsiteX30-6315" fmla="*/ 1016635 w 1432560"/>
                <a:gd name="connsiteY30-6316" fmla="*/ 3581400 h 3588041"/>
                <a:gd name="connsiteX0-6317" fmla="*/ 1016635 w 1432560"/>
                <a:gd name="connsiteY0-6318" fmla="*/ 3581400 h 3588041"/>
                <a:gd name="connsiteX1-6319" fmla="*/ 591185 w 1432560"/>
                <a:gd name="connsiteY1-6320" fmla="*/ 3587750 h 3588041"/>
                <a:gd name="connsiteX2-6321" fmla="*/ 394335 w 1432560"/>
                <a:gd name="connsiteY2-6322" fmla="*/ 3076575 h 3588041"/>
                <a:gd name="connsiteX3-6323" fmla="*/ 746760 w 1432560"/>
                <a:gd name="connsiteY3-6324" fmla="*/ 2381250 h 3588041"/>
                <a:gd name="connsiteX4-6325" fmla="*/ 560070 w 1432560"/>
                <a:gd name="connsiteY4-6326" fmla="*/ 1922145 h 3588041"/>
                <a:gd name="connsiteX5-6327" fmla="*/ 0 w 1432560"/>
                <a:gd name="connsiteY5-6328" fmla="*/ 1870710 h 3588041"/>
                <a:gd name="connsiteX6-6329" fmla="*/ 400685 w 1432560"/>
                <a:gd name="connsiteY6-6330" fmla="*/ 1771650 h 3588041"/>
                <a:gd name="connsiteX7-6331" fmla="*/ 641985 w 1432560"/>
                <a:gd name="connsiteY7-6332" fmla="*/ 1876425 h 3588041"/>
                <a:gd name="connsiteX8-6333" fmla="*/ 822960 w 1432560"/>
                <a:gd name="connsiteY8-6334" fmla="*/ 1333500 h 3588041"/>
                <a:gd name="connsiteX9-6335" fmla="*/ 763429 w 1432560"/>
                <a:gd name="connsiteY9-6336" fmla="*/ 823913 h 3588041"/>
                <a:gd name="connsiteX10-6337" fmla="*/ 387985 w 1432560"/>
                <a:gd name="connsiteY10-6338" fmla="*/ 695325 h 3588041"/>
                <a:gd name="connsiteX11-6339" fmla="*/ 781686 w 1432560"/>
                <a:gd name="connsiteY11-6340" fmla="*/ 724693 h 3588041"/>
                <a:gd name="connsiteX12-6341" fmla="*/ 799148 w 1432560"/>
                <a:gd name="connsiteY12-6342" fmla="*/ 441325 h 3588041"/>
                <a:gd name="connsiteX13-6343" fmla="*/ 886460 w 1432560"/>
                <a:gd name="connsiteY13-6344" fmla="*/ 0 h 3588041"/>
                <a:gd name="connsiteX14-6345" fmla="*/ 857885 w 1432560"/>
                <a:gd name="connsiteY14-6346" fmla="*/ 679450 h 3588041"/>
                <a:gd name="connsiteX15-6347" fmla="*/ 921385 w 1432560"/>
                <a:gd name="connsiteY15-6348" fmla="*/ 1047750 h 3588041"/>
                <a:gd name="connsiteX16-6349" fmla="*/ 930910 w 1432560"/>
                <a:gd name="connsiteY16-6350" fmla="*/ 1295400 h 3588041"/>
                <a:gd name="connsiteX17-6351" fmla="*/ 1102360 w 1432560"/>
                <a:gd name="connsiteY17-6352" fmla="*/ 1187450 h 3588041"/>
                <a:gd name="connsiteX18-6353" fmla="*/ 1375410 w 1432560"/>
                <a:gd name="connsiteY18-6354" fmla="*/ 1171575 h 3588041"/>
                <a:gd name="connsiteX19-6355" fmla="*/ 1108710 w 1432560"/>
                <a:gd name="connsiteY19-6356" fmla="*/ 1254125 h 3588041"/>
                <a:gd name="connsiteX20-6357" fmla="*/ 889635 w 1432560"/>
                <a:gd name="connsiteY20-6358" fmla="*/ 1527175 h 3588041"/>
                <a:gd name="connsiteX21-6359" fmla="*/ 835660 w 1432560"/>
                <a:gd name="connsiteY21-6360" fmla="*/ 1895475 h 3588041"/>
                <a:gd name="connsiteX22-6361" fmla="*/ 1003935 w 1432560"/>
                <a:gd name="connsiteY22-6362" fmla="*/ 2308225 h 3588041"/>
                <a:gd name="connsiteX23-6363" fmla="*/ 895985 w 1432560"/>
                <a:gd name="connsiteY23-6364" fmla="*/ 2578100 h 3588041"/>
                <a:gd name="connsiteX24-6365" fmla="*/ 1213485 w 1432560"/>
                <a:gd name="connsiteY24-6366" fmla="*/ 2533650 h 3588041"/>
                <a:gd name="connsiteX25-6367" fmla="*/ 1432560 w 1432560"/>
                <a:gd name="connsiteY25-6368" fmla="*/ 2626519 h 3588041"/>
                <a:gd name="connsiteX26-6369" fmla="*/ 1188085 w 1432560"/>
                <a:gd name="connsiteY26-6370" fmla="*/ 2590800 h 3588041"/>
                <a:gd name="connsiteX27-6371" fmla="*/ 832485 w 1432560"/>
                <a:gd name="connsiteY27-6372" fmla="*/ 2733675 h 3588041"/>
                <a:gd name="connsiteX28-6373" fmla="*/ 689610 w 1432560"/>
                <a:gd name="connsiteY28-6374" fmla="*/ 3086100 h 3588041"/>
                <a:gd name="connsiteX29-6375" fmla="*/ 918210 w 1432560"/>
                <a:gd name="connsiteY29-6376" fmla="*/ 3419475 h 3588041"/>
                <a:gd name="connsiteX30-6377" fmla="*/ 1016635 w 1432560"/>
                <a:gd name="connsiteY30-6378" fmla="*/ 3581400 h 3588041"/>
                <a:gd name="connsiteX0-6379" fmla="*/ 1016635 w 1432560"/>
                <a:gd name="connsiteY0-6380" fmla="*/ 3581400 h 3588041"/>
                <a:gd name="connsiteX1-6381" fmla="*/ 591185 w 1432560"/>
                <a:gd name="connsiteY1-6382" fmla="*/ 3587750 h 3588041"/>
                <a:gd name="connsiteX2-6383" fmla="*/ 394335 w 1432560"/>
                <a:gd name="connsiteY2-6384" fmla="*/ 3076575 h 3588041"/>
                <a:gd name="connsiteX3-6385" fmla="*/ 746760 w 1432560"/>
                <a:gd name="connsiteY3-6386" fmla="*/ 2381250 h 3588041"/>
                <a:gd name="connsiteX4-6387" fmla="*/ 560070 w 1432560"/>
                <a:gd name="connsiteY4-6388" fmla="*/ 1922145 h 3588041"/>
                <a:gd name="connsiteX5-6389" fmla="*/ 0 w 1432560"/>
                <a:gd name="connsiteY5-6390" fmla="*/ 1870710 h 3588041"/>
                <a:gd name="connsiteX6-6391" fmla="*/ 422910 w 1432560"/>
                <a:gd name="connsiteY6-6392" fmla="*/ 1787525 h 3588041"/>
                <a:gd name="connsiteX7-6393" fmla="*/ 641985 w 1432560"/>
                <a:gd name="connsiteY7-6394" fmla="*/ 1876425 h 3588041"/>
                <a:gd name="connsiteX8-6395" fmla="*/ 822960 w 1432560"/>
                <a:gd name="connsiteY8-6396" fmla="*/ 1333500 h 3588041"/>
                <a:gd name="connsiteX9-6397" fmla="*/ 763429 w 1432560"/>
                <a:gd name="connsiteY9-6398" fmla="*/ 823913 h 3588041"/>
                <a:gd name="connsiteX10-6399" fmla="*/ 387985 w 1432560"/>
                <a:gd name="connsiteY10-6400" fmla="*/ 695325 h 3588041"/>
                <a:gd name="connsiteX11-6401" fmla="*/ 781686 w 1432560"/>
                <a:gd name="connsiteY11-6402" fmla="*/ 724693 h 3588041"/>
                <a:gd name="connsiteX12-6403" fmla="*/ 799148 w 1432560"/>
                <a:gd name="connsiteY12-6404" fmla="*/ 441325 h 3588041"/>
                <a:gd name="connsiteX13-6405" fmla="*/ 886460 w 1432560"/>
                <a:gd name="connsiteY13-6406" fmla="*/ 0 h 3588041"/>
                <a:gd name="connsiteX14-6407" fmla="*/ 857885 w 1432560"/>
                <a:gd name="connsiteY14-6408" fmla="*/ 679450 h 3588041"/>
                <a:gd name="connsiteX15-6409" fmla="*/ 921385 w 1432560"/>
                <a:gd name="connsiteY15-6410" fmla="*/ 1047750 h 3588041"/>
                <a:gd name="connsiteX16-6411" fmla="*/ 930910 w 1432560"/>
                <a:gd name="connsiteY16-6412" fmla="*/ 1295400 h 3588041"/>
                <a:gd name="connsiteX17-6413" fmla="*/ 1102360 w 1432560"/>
                <a:gd name="connsiteY17-6414" fmla="*/ 1187450 h 3588041"/>
                <a:gd name="connsiteX18-6415" fmla="*/ 1375410 w 1432560"/>
                <a:gd name="connsiteY18-6416" fmla="*/ 1171575 h 3588041"/>
                <a:gd name="connsiteX19-6417" fmla="*/ 1108710 w 1432560"/>
                <a:gd name="connsiteY19-6418" fmla="*/ 1254125 h 3588041"/>
                <a:gd name="connsiteX20-6419" fmla="*/ 889635 w 1432560"/>
                <a:gd name="connsiteY20-6420" fmla="*/ 1527175 h 3588041"/>
                <a:gd name="connsiteX21-6421" fmla="*/ 835660 w 1432560"/>
                <a:gd name="connsiteY21-6422" fmla="*/ 1895475 h 3588041"/>
                <a:gd name="connsiteX22-6423" fmla="*/ 1003935 w 1432560"/>
                <a:gd name="connsiteY22-6424" fmla="*/ 2308225 h 3588041"/>
                <a:gd name="connsiteX23-6425" fmla="*/ 895985 w 1432560"/>
                <a:gd name="connsiteY23-6426" fmla="*/ 2578100 h 3588041"/>
                <a:gd name="connsiteX24-6427" fmla="*/ 1213485 w 1432560"/>
                <a:gd name="connsiteY24-6428" fmla="*/ 2533650 h 3588041"/>
                <a:gd name="connsiteX25-6429" fmla="*/ 1432560 w 1432560"/>
                <a:gd name="connsiteY25-6430" fmla="*/ 2626519 h 3588041"/>
                <a:gd name="connsiteX26-6431" fmla="*/ 1188085 w 1432560"/>
                <a:gd name="connsiteY26-6432" fmla="*/ 2590800 h 3588041"/>
                <a:gd name="connsiteX27-6433" fmla="*/ 832485 w 1432560"/>
                <a:gd name="connsiteY27-6434" fmla="*/ 2733675 h 3588041"/>
                <a:gd name="connsiteX28-6435" fmla="*/ 689610 w 1432560"/>
                <a:gd name="connsiteY28-6436" fmla="*/ 3086100 h 3588041"/>
                <a:gd name="connsiteX29-6437" fmla="*/ 918210 w 1432560"/>
                <a:gd name="connsiteY29-6438" fmla="*/ 3419475 h 3588041"/>
                <a:gd name="connsiteX30-6439" fmla="*/ 1016635 w 1432560"/>
                <a:gd name="connsiteY30-6440" fmla="*/ 3581400 h 3588041"/>
                <a:gd name="connsiteX0-6441" fmla="*/ 1016635 w 1432560"/>
                <a:gd name="connsiteY0-6442" fmla="*/ 3581400 h 3588041"/>
                <a:gd name="connsiteX1-6443" fmla="*/ 591185 w 1432560"/>
                <a:gd name="connsiteY1-6444" fmla="*/ 3587750 h 3588041"/>
                <a:gd name="connsiteX2-6445" fmla="*/ 394335 w 1432560"/>
                <a:gd name="connsiteY2-6446" fmla="*/ 3076575 h 3588041"/>
                <a:gd name="connsiteX3-6447" fmla="*/ 746760 w 1432560"/>
                <a:gd name="connsiteY3-6448" fmla="*/ 2381250 h 3588041"/>
                <a:gd name="connsiteX4-6449" fmla="*/ 569595 w 1432560"/>
                <a:gd name="connsiteY4-6450" fmla="*/ 1925320 h 3588041"/>
                <a:gd name="connsiteX5-6451" fmla="*/ 0 w 1432560"/>
                <a:gd name="connsiteY5-6452" fmla="*/ 1870710 h 3588041"/>
                <a:gd name="connsiteX6-6453" fmla="*/ 422910 w 1432560"/>
                <a:gd name="connsiteY6-6454" fmla="*/ 1787525 h 3588041"/>
                <a:gd name="connsiteX7-6455" fmla="*/ 641985 w 1432560"/>
                <a:gd name="connsiteY7-6456" fmla="*/ 1876425 h 3588041"/>
                <a:gd name="connsiteX8-6457" fmla="*/ 822960 w 1432560"/>
                <a:gd name="connsiteY8-6458" fmla="*/ 1333500 h 3588041"/>
                <a:gd name="connsiteX9-6459" fmla="*/ 763429 w 1432560"/>
                <a:gd name="connsiteY9-6460" fmla="*/ 823913 h 3588041"/>
                <a:gd name="connsiteX10-6461" fmla="*/ 387985 w 1432560"/>
                <a:gd name="connsiteY10-6462" fmla="*/ 695325 h 3588041"/>
                <a:gd name="connsiteX11-6463" fmla="*/ 781686 w 1432560"/>
                <a:gd name="connsiteY11-6464" fmla="*/ 724693 h 3588041"/>
                <a:gd name="connsiteX12-6465" fmla="*/ 799148 w 1432560"/>
                <a:gd name="connsiteY12-6466" fmla="*/ 441325 h 3588041"/>
                <a:gd name="connsiteX13-6467" fmla="*/ 886460 w 1432560"/>
                <a:gd name="connsiteY13-6468" fmla="*/ 0 h 3588041"/>
                <a:gd name="connsiteX14-6469" fmla="*/ 857885 w 1432560"/>
                <a:gd name="connsiteY14-6470" fmla="*/ 679450 h 3588041"/>
                <a:gd name="connsiteX15-6471" fmla="*/ 921385 w 1432560"/>
                <a:gd name="connsiteY15-6472" fmla="*/ 1047750 h 3588041"/>
                <a:gd name="connsiteX16-6473" fmla="*/ 930910 w 1432560"/>
                <a:gd name="connsiteY16-6474" fmla="*/ 1295400 h 3588041"/>
                <a:gd name="connsiteX17-6475" fmla="*/ 1102360 w 1432560"/>
                <a:gd name="connsiteY17-6476" fmla="*/ 1187450 h 3588041"/>
                <a:gd name="connsiteX18-6477" fmla="*/ 1375410 w 1432560"/>
                <a:gd name="connsiteY18-6478" fmla="*/ 1171575 h 3588041"/>
                <a:gd name="connsiteX19-6479" fmla="*/ 1108710 w 1432560"/>
                <a:gd name="connsiteY19-6480" fmla="*/ 1254125 h 3588041"/>
                <a:gd name="connsiteX20-6481" fmla="*/ 889635 w 1432560"/>
                <a:gd name="connsiteY20-6482" fmla="*/ 1527175 h 3588041"/>
                <a:gd name="connsiteX21-6483" fmla="*/ 835660 w 1432560"/>
                <a:gd name="connsiteY21-6484" fmla="*/ 1895475 h 3588041"/>
                <a:gd name="connsiteX22-6485" fmla="*/ 1003935 w 1432560"/>
                <a:gd name="connsiteY22-6486" fmla="*/ 2308225 h 3588041"/>
                <a:gd name="connsiteX23-6487" fmla="*/ 895985 w 1432560"/>
                <a:gd name="connsiteY23-6488" fmla="*/ 2578100 h 3588041"/>
                <a:gd name="connsiteX24-6489" fmla="*/ 1213485 w 1432560"/>
                <a:gd name="connsiteY24-6490" fmla="*/ 2533650 h 3588041"/>
                <a:gd name="connsiteX25-6491" fmla="*/ 1432560 w 1432560"/>
                <a:gd name="connsiteY25-6492" fmla="*/ 2626519 h 3588041"/>
                <a:gd name="connsiteX26-6493" fmla="*/ 1188085 w 1432560"/>
                <a:gd name="connsiteY26-6494" fmla="*/ 2590800 h 3588041"/>
                <a:gd name="connsiteX27-6495" fmla="*/ 832485 w 1432560"/>
                <a:gd name="connsiteY27-6496" fmla="*/ 2733675 h 3588041"/>
                <a:gd name="connsiteX28-6497" fmla="*/ 689610 w 1432560"/>
                <a:gd name="connsiteY28-6498" fmla="*/ 3086100 h 3588041"/>
                <a:gd name="connsiteX29-6499" fmla="*/ 918210 w 1432560"/>
                <a:gd name="connsiteY29-6500" fmla="*/ 3419475 h 3588041"/>
                <a:gd name="connsiteX30-6501" fmla="*/ 1016635 w 1432560"/>
                <a:gd name="connsiteY30-6502" fmla="*/ 3581400 h 3588041"/>
                <a:gd name="connsiteX0-6503" fmla="*/ 1016635 w 1432560"/>
                <a:gd name="connsiteY0-6504" fmla="*/ 3581400 h 3588041"/>
                <a:gd name="connsiteX1-6505" fmla="*/ 591185 w 1432560"/>
                <a:gd name="connsiteY1-6506" fmla="*/ 3587750 h 3588041"/>
                <a:gd name="connsiteX2-6507" fmla="*/ 394335 w 1432560"/>
                <a:gd name="connsiteY2-6508" fmla="*/ 3076575 h 3588041"/>
                <a:gd name="connsiteX3-6509" fmla="*/ 746760 w 1432560"/>
                <a:gd name="connsiteY3-6510" fmla="*/ 2381250 h 3588041"/>
                <a:gd name="connsiteX4-6511" fmla="*/ 582295 w 1432560"/>
                <a:gd name="connsiteY4-6512" fmla="*/ 1953895 h 3588041"/>
                <a:gd name="connsiteX5-6513" fmla="*/ 0 w 1432560"/>
                <a:gd name="connsiteY5-6514" fmla="*/ 1870710 h 3588041"/>
                <a:gd name="connsiteX6-6515" fmla="*/ 422910 w 1432560"/>
                <a:gd name="connsiteY6-6516" fmla="*/ 1787525 h 3588041"/>
                <a:gd name="connsiteX7-6517" fmla="*/ 641985 w 1432560"/>
                <a:gd name="connsiteY7-6518" fmla="*/ 1876425 h 3588041"/>
                <a:gd name="connsiteX8-6519" fmla="*/ 822960 w 1432560"/>
                <a:gd name="connsiteY8-6520" fmla="*/ 1333500 h 3588041"/>
                <a:gd name="connsiteX9-6521" fmla="*/ 763429 w 1432560"/>
                <a:gd name="connsiteY9-6522" fmla="*/ 823913 h 3588041"/>
                <a:gd name="connsiteX10-6523" fmla="*/ 387985 w 1432560"/>
                <a:gd name="connsiteY10-6524" fmla="*/ 695325 h 3588041"/>
                <a:gd name="connsiteX11-6525" fmla="*/ 781686 w 1432560"/>
                <a:gd name="connsiteY11-6526" fmla="*/ 724693 h 3588041"/>
                <a:gd name="connsiteX12-6527" fmla="*/ 799148 w 1432560"/>
                <a:gd name="connsiteY12-6528" fmla="*/ 441325 h 3588041"/>
                <a:gd name="connsiteX13-6529" fmla="*/ 886460 w 1432560"/>
                <a:gd name="connsiteY13-6530" fmla="*/ 0 h 3588041"/>
                <a:gd name="connsiteX14-6531" fmla="*/ 857885 w 1432560"/>
                <a:gd name="connsiteY14-6532" fmla="*/ 679450 h 3588041"/>
                <a:gd name="connsiteX15-6533" fmla="*/ 921385 w 1432560"/>
                <a:gd name="connsiteY15-6534" fmla="*/ 1047750 h 3588041"/>
                <a:gd name="connsiteX16-6535" fmla="*/ 930910 w 1432560"/>
                <a:gd name="connsiteY16-6536" fmla="*/ 1295400 h 3588041"/>
                <a:gd name="connsiteX17-6537" fmla="*/ 1102360 w 1432560"/>
                <a:gd name="connsiteY17-6538" fmla="*/ 1187450 h 3588041"/>
                <a:gd name="connsiteX18-6539" fmla="*/ 1375410 w 1432560"/>
                <a:gd name="connsiteY18-6540" fmla="*/ 1171575 h 3588041"/>
                <a:gd name="connsiteX19-6541" fmla="*/ 1108710 w 1432560"/>
                <a:gd name="connsiteY19-6542" fmla="*/ 1254125 h 3588041"/>
                <a:gd name="connsiteX20-6543" fmla="*/ 889635 w 1432560"/>
                <a:gd name="connsiteY20-6544" fmla="*/ 1527175 h 3588041"/>
                <a:gd name="connsiteX21-6545" fmla="*/ 835660 w 1432560"/>
                <a:gd name="connsiteY21-6546" fmla="*/ 1895475 h 3588041"/>
                <a:gd name="connsiteX22-6547" fmla="*/ 1003935 w 1432560"/>
                <a:gd name="connsiteY22-6548" fmla="*/ 2308225 h 3588041"/>
                <a:gd name="connsiteX23-6549" fmla="*/ 895985 w 1432560"/>
                <a:gd name="connsiteY23-6550" fmla="*/ 2578100 h 3588041"/>
                <a:gd name="connsiteX24-6551" fmla="*/ 1213485 w 1432560"/>
                <a:gd name="connsiteY24-6552" fmla="*/ 2533650 h 3588041"/>
                <a:gd name="connsiteX25-6553" fmla="*/ 1432560 w 1432560"/>
                <a:gd name="connsiteY25-6554" fmla="*/ 2626519 h 3588041"/>
                <a:gd name="connsiteX26-6555" fmla="*/ 1188085 w 1432560"/>
                <a:gd name="connsiteY26-6556" fmla="*/ 2590800 h 3588041"/>
                <a:gd name="connsiteX27-6557" fmla="*/ 832485 w 1432560"/>
                <a:gd name="connsiteY27-6558" fmla="*/ 2733675 h 3588041"/>
                <a:gd name="connsiteX28-6559" fmla="*/ 689610 w 1432560"/>
                <a:gd name="connsiteY28-6560" fmla="*/ 3086100 h 3588041"/>
                <a:gd name="connsiteX29-6561" fmla="*/ 918210 w 1432560"/>
                <a:gd name="connsiteY29-6562" fmla="*/ 3419475 h 3588041"/>
                <a:gd name="connsiteX30-6563" fmla="*/ 1016635 w 1432560"/>
                <a:gd name="connsiteY30-6564" fmla="*/ 3581400 h 3588041"/>
                <a:gd name="connsiteX0-6565" fmla="*/ 1016635 w 1432560"/>
                <a:gd name="connsiteY0-6566" fmla="*/ 3581400 h 3588041"/>
                <a:gd name="connsiteX1-6567" fmla="*/ 591185 w 1432560"/>
                <a:gd name="connsiteY1-6568" fmla="*/ 3587750 h 3588041"/>
                <a:gd name="connsiteX2-6569" fmla="*/ 394335 w 1432560"/>
                <a:gd name="connsiteY2-6570" fmla="*/ 3076575 h 3588041"/>
                <a:gd name="connsiteX3-6571" fmla="*/ 746760 w 1432560"/>
                <a:gd name="connsiteY3-6572" fmla="*/ 2381250 h 3588041"/>
                <a:gd name="connsiteX4-6573" fmla="*/ 582295 w 1432560"/>
                <a:gd name="connsiteY4-6574" fmla="*/ 1953895 h 3588041"/>
                <a:gd name="connsiteX5-6575" fmla="*/ 0 w 1432560"/>
                <a:gd name="connsiteY5-6576" fmla="*/ 1870710 h 3588041"/>
                <a:gd name="connsiteX6-6577" fmla="*/ 422910 w 1432560"/>
                <a:gd name="connsiteY6-6578" fmla="*/ 1787525 h 3588041"/>
                <a:gd name="connsiteX7-6579" fmla="*/ 641985 w 1432560"/>
                <a:gd name="connsiteY7-6580" fmla="*/ 1876425 h 3588041"/>
                <a:gd name="connsiteX8-6581" fmla="*/ 822960 w 1432560"/>
                <a:gd name="connsiteY8-6582" fmla="*/ 1333500 h 3588041"/>
                <a:gd name="connsiteX9-6583" fmla="*/ 763429 w 1432560"/>
                <a:gd name="connsiteY9-6584" fmla="*/ 823913 h 3588041"/>
                <a:gd name="connsiteX10-6585" fmla="*/ 387985 w 1432560"/>
                <a:gd name="connsiteY10-6586" fmla="*/ 695325 h 3588041"/>
                <a:gd name="connsiteX11-6587" fmla="*/ 781686 w 1432560"/>
                <a:gd name="connsiteY11-6588" fmla="*/ 724693 h 3588041"/>
                <a:gd name="connsiteX12-6589" fmla="*/ 799148 w 1432560"/>
                <a:gd name="connsiteY12-6590" fmla="*/ 441325 h 3588041"/>
                <a:gd name="connsiteX13-6591" fmla="*/ 886460 w 1432560"/>
                <a:gd name="connsiteY13-6592" fmla="*/ 0 h 3588041"/>
                <a:gd name="connsiteX14-6593" fmla="*/ 857885 w 1432560"/>
                <a:gd name="connsiteY14-6594" fmla="*/ 679450 h 3588041"/>
                <a:gd name="connsiteX15-6595" fmla="*/ 921385 w 1432560"/>
                <a:gd name="connsiteY15-6596" fmla="*/ 1047750 h 3588041"/>
                <a:gd name="connsiteX16-6597" fmla="*/ 930910 w 1432560"/>
                <a:gd name="connsiteY16-6598" fmla="*/ 1295400 h 3588041"/>
                <a:gd name="connsiteX17-6599" fmla="*/ 1102360 w 1432560"/>
                <a:gd name="connsiteY17-6600" fmla="*/ 1187450 h 3588041"/>
                <a:gd name="connsiteX18-6601" fmla="*/ 1375410 w 1432560"/>
                <a:gd name="connsiteY18-6602" fmla="*/ 1171575 h 3588041"/>
                <a:gd name="connsiteX19-6603" fmla="*/ 1108710 w 1432560"/>
                <a:gd name="connsiteY19-6604" fmla="*/ 1254125 h 3588041"/>
                <a:gd name="connsiteX20-6605" fmla="*/ 889635 w 1432560"/>
                <a:gd name="connsiteY20-6606" fmla="*/ 1527175 h 3588041"/>
                <a:gd name="connsiteX21-6607" fmla="*/ 835660 w 1432560"/>
                <a:gd name="connsiteY21-6608" fmla="*/ 1895475 h 3588041"/>
                <a:gd name="connsiteX22-6609" fmla="*/ 1003935 w 1432560"/>
                <a:gd name="connsiteY22-6610" fmla="*/ 2308225 h 3588041"/>
                <a:gd name="connsiteX23-6611" fmla="*/ 895985 w 1432560"/>
                <a:gd name="connsiteY23-6612" fmla="*/ 2578100 h 3588041"/>
                <a:gd name="connsiteX24-6613" fmla="*/ 1165860 w 1432560"/>
                <a:gd name="connsiteY24-6614" fmla="*/ 2524125 h 3588041"/>
                <a:gd name="connsiteX25-6615" fmla="*/ 1432560 w 1432560"/>
                <a:gd name="connsiteY25-6616" fmla="*/ 2626519 h 3588041"/>
                <a:gd name="connsiteX26-6617" fmla="*/ 1188085 w 1432560"/>
                <a:gd name="connsiteY26-6618" fmla="*/ 2590800 h 3588041"/>
                <a:gd name="connsiteX27-6619" fmla="*/ 832485 w 1432560"/>
                <a:gd name="connsiteY27-6620" fmla="*/ 2733675 h 3588041"/>
                <a:gd name="connsiteX28-6621" fmla="*/ 689610 w 1432560"/>
                <a:gd name="connsiteY28-6622" fmla="*/ 3086100 h 3588041"/>
                <a:gd name="connsiteX29-6623" fmla="*/ 918210 w 1432560"/>
                <a:gd name="connsiteY29-6624" fmla="*/ 3419475 h 3588041"/>
                <a:gd name="connsiteX30-6625" fmla="*/ 1016635 w 1432560"/>
                <a:gd name="connsiteY30-6626" fmla="*/ 3581400 h 3588041"/>
                <a:gd name="connsiteX0-6627" fmla="*/ 1016635 w 1432560"/>
                <a:gd name="connsiteY0-6628" fmla="*/ 3581400 h 3588041"/>
                <a:gd name="connsiteX1-6629" fmla="*/ 591185 w 1432560"/>
                <a:gd name="connsiteY1-6630" fmla="*/ 3587750 h 3588041"/>
                <a:gd name="connsiteX2-6631" fmla="*/ 394335 w 1432560"/>
                <a:gd name="connsiteY2-6632" fmla="*/ 3076575 h 3588041"/>
                <a:gd name="connsiteX3-6633" fmla="*/ 746760 w 1432560"/>
                <a:gd name="connsiteY3-6634" fmla="*/ 2381250 h 3588041"/>
                <a:gd name="connsiteX4-6635" fmla="*/ 582295 w 1432560"/>
                <a:gd name="connsiteY4-6636" fmla="*/ 1953895 h 3588041"/>
                <a:gd name="connsiteX5-6637" fmla="*/ 0 w 1432560"/>
                <a:gd name="connsiteY5-6638" fmla="*/ 1870710 h 3588041"/>
                <a:gd name="connsiteX6-6639" fmla="*/ 422910 w 1432560"/>
                <a:gd name="connsiteY6-6640" fmla="*/ 1787525 h 3588041"/>
                <a:gd name="connsiteX7-6641" fmla="*/ 641985 w 1432560"/>
                <a:gd name="connsiteY7-6642" fmla="*/ 1876425 h 3588041"/>
                <a:gd name="connsiteX8-6643" fmla="*/ 822960 w 1432560"/>
                <a:gd name="connsiteY8-6644" fmla="*/ 1333500 h 3588041"/>
                <a:gd name="connsiteX9-6645" fmla="*/ 763429 w 1432560"/>
                <a:gd name="connsiteY9-6646" fmla="*/ 823913 h 3588041"/>
                <a:gd name="connsiteX10-6647" fmla="*/ 387985 w 1432560"/>
                <a:gd name="connsiteY10-6648" fmla="*/ 695325 h 3588041"/>
                <a:gd name="connsiteX11-6649" fmla="*/ 781686 w 1432560"/>
                <a:gd name="connsiteY11-6650" fmla="*/ 724693 h 3588041"/>
                <a:gd name="connsiteX12-6651" fmla="*/ 799148 w 1432560"/>
                <a:gd name="connsiteY12-6652" fmla="*/ 441325 h 3588041"/>
                <a:gd name="connsiteX13-6653" fmla="*/ 886460 w 1432560"/>
                <a:gd name="connsiteY13-6654" fmla="*/ 0 h 3588041"/>
                <a:gd name="connsiteX14-6655" fmla="*/ 857885 w 1432560"/>
                <a:gd name="connsiteY14-6656" fmla="*/ 679450 h 3588041"/>
                <a:gd name="connsiteX15-6657" fmla="*/ 921385 w 1432560"/>
                <a:gd name="connsiteY15-6658" fmla="*/ 1047750 h 3588041"/>
                <a:gd name="connsiteX16-6659" fmla="*/ 930910 w 1432560"/>
                <a:gd name="connsiteY16-6660" fmla="*/ 1295400 h 3588041"/>
                <a:gd name="connsiteX17-6661" fmla="*/ 1102360 w 1432560"/>
                <a:gd name="connsiteY17-6662" fmla="*/ 1187450 h 3588041"/>
                <a:gd name="connsiteX18-6663" fmla="*/ 1375410 w 1432560"/>
                <a:gd name="connsiteY18-6664" fmla="*/ 1171575 h 3588041"/>
                <a:gd name="connsiteX19-6665" fmla="*/ 1108710 w 1432560"/>
                <a:gd name="connsiteY19-6666" fmla="*/ 1254125 h 3588041"/>
                <a:gd name="connsiteX20-6667" fmla="*/ 889635 w 1432560"/>
                <a:gd name="connsiteY20-6668" fmla="*/ 1527175 h 3588041"/>
                <a:gd name="connsiteX21-6669" fmla="*/ 835660 w 1432560"/>
                <a:gd name="connsiteY21-6670" fmla="*/ 1895475 h 3588041"/>
                <a:gd name="connsiteX22-6671" fmla="*/ 1003935 w 1432560"/>
                <a:gd name="connsiteY22-6672" fmla="*/ 2308225 h 3588041"/>
                <a:gd name="connsiteX23-6673" fmla="*/ 895985 w 1432560"/>
                <a:gd name="connsiteY23-6674" fmla="*/ 2578100 h 3588041"/>
                <a:gd name="connsiteX24-6675" fmla="*/ 1165860 w 1432560"/>
                <a:gd name="connsiteY24-6676" fmla="*/ 2524125 h 3588041"/>
                <a:gd name="connsiteX25-6677" fmla="*/ 1432560 w 1432560"/>
                <a:gd name="connsiteY25-6678" fmla="*/ 2626519 h 3588041"/>
                <a:gd name="connsiteX26-6679" fmla="*/ 1188085 w 1432560"/>
                <a:gd name="connsiteY26-6680" fmla="*/ 2590800 h 3588041"/>
                <a:gd name="connsiteX27-6681" fmla="*/ 832485 w 1432560"/>
                <a:gd name="connsiteY27-6682" fmla="*/ 2733675 h 3588041"/>
                <a:gd name="connsiteX28-6683" fmla="*/ 689610 w 1432560"/>
                <a:gd name="connsiteY28-6684" fmla="*/ 3086100 h 3588041"/>
                <a:gd name="connsiteX29-6685" fmla="*/ 918210 w 1432560"/>
                <a:gd name="connsiteY29-6686" fmla="*/ 3419475 h 3588041"/>
                <a:gd name="connsiteX30-6687" fmla="*/ 1016635 w 1432560"/>
                <a:gd name="connsiteY30-6688" fmla="*/ 3581400 h 3588041"/>
                <a:gd name="connsiteX0-6689" fmla="*/ 1016635 w 1432560"/>
                <a:gd name="connsiteY0-6690" fmla="*/ 3581400 h 3588041"/>
                <a:gd name="connsiteX1-6691" fmla="*/ 591185 w 1432560"/>
                <a:gd name="connsiteY1-6692" fmla="*/ 3587750 h 3588041"/>
                <a:gd name="connsiteX2-6693" fmla="*/ 394335 w 1432560"/>
                <a:gd name="connsiteY2-6694" fmla="*/ 3076575 h 3588041"/>
                <a:gd name="connsiteX3-6695" fmla="*/ 746760 w 1432560"/>
                <a:gd name="connsiteY3-6696" fmla="*/ 2381250 h 3588041"/>
                <a:gd name="connsiteX4-6697" fmla="*/ 582295 w 1432560"/>
                <a:gd name="connsiteY4-6698" fmla="*/ 1953895 h 3588041"/>
                <a:gd name="connsiteX5-6699" fmla="*/ 0 w 1432560"/>
                <a:gd name="connsiteY5-6700" fmla="*/ 1870710 h 3588041"/>
                <a:gd name="connsiteX6-6701" fmla="*/ 422910 w 1432560"/>
                <a:gd name="connsiteY6-6702" fmla="*/ 1787525 h 3588041"/>
                <a:gd name="connsiteX7-6703" fmla="*/ 641985 w 1432560"/>
                <a:gd name="connsiteY7-6704" fmla="*/ 1876425 h 3588041"/>
                <a:gd name="connsiteX8-6705" fmla="*/ 822960 w 1432560"/>
                <a:gd name="connsiteY8-6706" fmla="*/ 1333500 h 3588041"/>
                <a:gd name="connsiteX9-6707" fmla="*/ 763429 w 1432560"/>
                <a:gd name="connsiteY9-6708" fmla="*/ 823913 h 3588041"/>
                <a:gd name="connsiteX10-6709" fmla="*/ 387985 w 1432560"/>
                <a:gd name="connsiteY10-6710" fmla="*/ 695325 h 3588041"/>
                <a:gd name="connsiteX11-6711" fmla="*/ 781686 w 1432560"/>
                <a:gd name="connsiteY11-6712" fmla="*/ 724693 h 3588041"/>
                <a:gd name="connsiteX12-6713" fmla="*/ 799148 w 1432560"/>
                <a:gd name="connsiteY12-6714" fmla="*/ 441325 h 3588041"/>
                <a:gd name="connsiteX13-6715" fmla="*/ 886460 w 1432560"/>
                <a:gd name="connsiteY13-6716" fmla="*/ 0 h 3588041"/>
                <a:gd name="connsiteX14-6717" fmla="*/ 857885 w 1432560"/>
                <a:gd name="connsiteY14-6718" fmla="*/ 679450 h 3588041"/>
                <a:gd name="connsiteX15-6719" fmla="*/ 921385 w 1432560"/>
                <a:gd name="connsiteY15-6720" fmla="*/ 1047750 h 3588041"/>
                <a:gd name="connsiteX16-6721" fmla="*/ 930910 w 1432560"/>
                <a:gd name="connsiteY16-6722" fmla="*/ 1295400 h 3588041"/>
                <a:gd name="connsiteX17-6723" fmla="*/ 1102360 w 1432560"/>
                <a:gd name="connsiteY17-6724" fmla="*/ 1187450 h 3588041"/>
                <a:gd name="connsiteX18-6725" fmla="*/ 1375410 w 1432560"/>
                <a:gd name="connsiteY18-6726" fmla="*/ 1171575 h 3588041"/>
                <a:gd name="connsiteX19-6727" fmla="*/ 1108710 w 1432560"/>
                <a:gd name="connsiteY19-6728" fmla="*/ 1254125 h 3588041"/>
                <a:gd name="connsiteX20-6729" fmla="*/ 889635 w 1432560"/>
                <a:gd name="connsiteY20-6730" fmla="*/ 1527175 h 3588041"/>
                <a:gd name="connsiteX21-6731" fmla="*/ 835660 w 1432560"/>
                <a:gd name="connsiteY21-6732" fmla="*/ 1895475 h 3588041"/>
                <a:gd name="connsiteX22-6733" fmla="*/ 1003935 w 1432560"/>
                <a:gd name="connsiteY22-6734" fmla="*/ 2308225 h 3588041"/>
                <a:gd name="connsiteX23-6735" fmla="*/ 895985 w 1432560"/>
                <a:gd name="connsiteY23-6736" fmla="*/ 2578100 h 3588041"/>
                <a:gd name="connsiteX24-6737" fmla="*/ 1165860 w 1432560"/>
                <a:gd name="connsiteY24-6738" fmla="*/ 2524125 h 3588041"/>
                <a:gd name="connsiteX25-6739" fmla="*/ 1432560 w 1432560"/>
                <a:gd name="connsiteY25-6740" fmla="*/ 2626519 h 3588041"/>
                <a:gd name="connsiteX26-6741" fmla="*/ 1188085 w 1432560"/>
                <a:gd name="connsiteY26-6742" fmla="*/ 2590800 h 3588041"/>
                <a:gd name="connsiteX27-6743" fmla="*/ 832485 w 1432560"/>
                <a:gd name="connsiteY27-6744" fmla="*/ 2733675 h 3588041"/>
                <a:gd name="connsiteX28-6745" fmla="*/ 689610 w 1432560"/>
                <a:gd name="connsiteY28-6746" fmla="*/ 3086100 h 3588041"/>
                <a:gd name="connsiteX29-6747" fmla="*/ 918210 w 1432560"/>
                <a:gd name="connsiteY29-6748" fmla="*/ 3419475 h 3588041"/>
                <a:gd name="connsiteX30-6749" fmla="*/ 1016635 w 1432560"/>
                <a:gd name="connsiteY30-6750" fmla="*/ 3581400 h 3588041"/>
                <a:gd name="connsiteX0-6751" fmla="*/ 1016635 w 1432560"/>
                <a:gd name="connsiteY0-6752" fmla="*/ 3581400 h 3588041"/>
                <a:gd name="connsiteX1-6753" fmla="*/ 591185 w 1432560"/>
                <a:gd name="connsiteY1-6754" fmla="*/ 3587750 h 3588041"/>
                <a:gd name="connsiteX2-6755" fmla="*/ 394335 w 1432560"/>
                <a:gd name="connsiteY2-6756" fmla="*/ 3076575 h 3588041"/>
                <a:gd name="connsiteX3-6757" fmla="*/ 746760 w 1432560"/>
                <a:gd name="connsiteY3-6758" fmla="*/ 2381250 h 3588041"/>
                <a:gd name="connsiteX4-6759" fmla="*/ 582295 w 1432560"/>
                <a:gd name="connsiteY4-6760" fmla="*/ 1953895 h 3588041"/>
                <a:gd name="connsiteX5-6761" fmla="*/ 0 w 1432560"/>
                <a:gd name="connsiteY5-6762" fmla="*/ 1870710 h 3588041"/>
                <a:gd name="connsiteX6-6763" fmla="*/ 422910 w 1432560"/>
                <a:gd name="connsiteY6-6764" fmla="*/ 1787525 h 3588041"/>
                <a:gd name="connsiteX7-6765" fmla="*/ 641985 w 1432560"/>
                <a:gd name="connsiteY7-6766" fmla="*/ 1876425 h 3588041"/>
                <a:gd name="connsiteX8-6767" fmla="*/ 822960 w 1432560"/>
                <a:gd name="connsiteY8-6768" fmla="*/ 1333500 h 3588041"/>
                <a:gd name="connsiteX9-6769" fmla="*/ 763429 w 1432560"/>
                <a:gd name="connsiteY9-6770" fmla="*/ 823913 h 3588041"/>
                <a:gd name="connsiteX10-6771" fmla="*/ 387985 w 1432560"/>
                <a:gd name="connsiteY10-6772" fmla="*/ 695325 h 3588041"/>
                <a:gd name="connsiteX11-6773" fmla="*/ 781686 w 1432560"/>
                <a:gd name="connsiteY11-6774" fmla="*/ 724693 h 3588041"/>
                <a:gd name="connsiteX12-6775" fmla="*/ 799148 w 1432560"/>
                <a:gd name="connsiteY12-6776" fmla="*/ 441325 h 3588041"/>
                <a:gd name="connsiteX13-6777" fmla="*/ 886460 w 1432560"/>
                <a:gd name="connsiteY13-6778" fmla="*/ 0 h 3588041"/>
                <a:gd name="connsiteX14-6779" fmla="*/ 857885 w 1432560"/>
                <a:gd name="connsiteY14-6780" fmla="*/ 679450 h 3588041"/>
                <a:gd name="connsiteX15-6781" fmla="*/ 921385 w 1432560"/>
                <a:gd name="connsiteY15-6782" fmla="*/ 1047750 h 3588041"/>
                <a:gd name="connsiteX16-6783" fmla="*/ 930910 w 1432560"/>
                <a:gd name="connsiteY16-6784" fmla="*/ 1295400 h 3588041"/>
                <a:gd name="connsiteX17-6785" fmla="*/ 1102360 w 1432560"/>
                <a:gd name="connsiteY17-6786" fmla="*/ 1187450 h 3588041"/>
                <a:gd name="connsiteX18-6787" fmla="*/ 1375410 w 1432560"/>
                <a:gd name="connsiteY18-6788" fmla="*/ 1171575 h 3588041"/>
                <a:gd name="connsiteX19-6789" fmla="*/ 1108710 w 1432560"/>
                <a:gd name="connsiteY19-6790" fmla="*/ 1254125 h 3588041"/>
                <a:gd name="connsiteX20-6791" fmla="*/ 889635 w 1432560"/>
                <a:gd name="connsiteY20-6792" fmla="*/ 1527175 h 3588041"/>
                <a:gd name="connsiteX21-6793" fmla="*/ 835660 w 1432560"/>
                <a:gd name="connsiteY21-6794" fmla="*/ 1895475 h 3588041"/>
                <a:gd name="connsiteX22-6795" fmla="*/ 1003935 w 1432560"/>
                <a:gd name="connsiteY22-6796" fmla="*/ 2308225 h 3588041"/>
                <a:gd name="connsiteX23-6797" fmla="*/ 895985 w 1432560"/>
                <a:gd name="connsiteY23-6798" fmla="*/ 2578100 h 3588041"/>
                <a:gd name="connsiteX24-6799" fmla="*/ 1165860 w 1432560"/>
                <a:gd name="connsiteY24-6800" fmla="*/ 2524125 h 3588041"/>
                <a:gd name="connsiteX25-6801" fmla="*/ 1432560 w 1432560"/>
                <a:gd name="connsiteY25-6802" fmla="*/ 2626519 h 3588041"/>
                <a:gd name="connsiteX26-6803" fmla="*/ 1188085 w 1432560"/>
                <a:gd name="connsiteY26-6804" fmla="*/ 2590800 h 3588041"/>
                <a:gd name="connsiteX27-6805" fmla="*/ 832485 w 1432560"/>
                <a:gd name="connsiteY27-6806" fmla="*/ 2733675 h 3588041"/>
                <a:gd name="connsiteX28-6807" fmla="*/ 689610 w 1432560"/>
                <a:gd name="connsiteY28-6808" fmla="*/ 3086100 h 3588041"/>
                <a:gd name="connsiteX29-6809" fmla="*/ 918210 w 1432560"/>
                <a:gd name="connsiteY29-6810" fmla="*/ 3419475 h 3588041"/>
                <a:gd name="connsiteX30-6811" fmla="*/ 1016635 w 1432560"/>
                <a:gd name="connsiteY30-6812" fmla="*/ 3581400 h 3588041"/>
                <a:gd name="connsiteX0-6813" fmla="*/ 1016635 w 1432560"/>
                <a:gd name="connsiteY0-6814" fmla="*/ 3581400 h 3588041"/>
                <a:gd name="connsiteX1-6815" fmla="*/ 591185 w 1432560"/>
                <a:gd name="connsiteY1-6816" fmla="*/ 3587750 h 3588041"/>
                <a:gd name="connsiteX2-6817" fmla="*/ 394335 w 1432560"/>
                <a:gd name="connsiteY2-6818" fmla="*/ 3076575 h 3588041"/>
                <a:gd name="connsiteX3-6819" fmla="*/ 746760 w 1432560"/>
                <a:gd name="connsiteY3-6820" fmla="*/ 2381250 h 3588041"/>
                <a:gd name="connsiteX4-6821" fmla="*/ 582295 w 1432560"/>
                <a:gd name="connsiteY4-6822" fmla="*/ 1953895 h 3588041"/>
                <a:gd name="connsiteX5-6823" fmla="*/ 0 w 1432560"/>
                <a:gd name="connsiteY5-6824" fmla="*/ 1870710 h 3588041"/>
                <a:gd name="connsiteX6-6825" fmla="*/ 422910 w 1432560"/>
                <a:gd name="connsiteY6-6826" fmla="*/ 1787525 h 3588041"/>
                <a:gd name="connsiteX7-6827" fmla="*/ 641985 w 1432560"/>
                <a:gd name="connsiteY7-6828" fmla="*/ 1876425 h 3588041"/>
                <a:gd name="connsiteX8-6829" fmla="*/ 822960 w 1432560"/>
                <a:gd name="connsiteY8-6830" fmla="*/ 1333500 h 3588041"/>
                <a:gd name="connsiteX9-6831" fmla="*/ 763429 w 1432560"/>
                <a:gd name="connsiteY9-6832" fmla="*/ 823913 h 3588041"/>
                <a:gd name="connsiteX10-6833" fmla="*/ 387985 w 1432560"/>
                <a:gd name="connsiteY10-6834" fmla="*/ 695325 h 3588041"/>
                <a:gd name="connsiteX11-6835" fmla="*/ 781686 w 1432560"/>
                <a:gd name="connsiteY11-6836" fmla="*/ 724693 h 3588041"/>
                <a:gd name="connsiteX12-6837" fmla="*/ 799148 w 1432560"/>
                <a:gd name="connsiteY12-6838" fmla="*/ 441325 h 3588041"/>
                <a:gd name="connsiteX13-6839" fmla="*/ 886460 w 1432560"/>
                <a:gd name="connsiteY13-6840" fmla="*/ 0 h 3588041"/>
                <a:gd name="connsiteX14-6841" fmla="*/ 857885 w 1432560"/>
                <a:gd name="connsiteY14-6842" fmla="*/ 679450 h 3588041"/>
                <a:gd name="connsiteX15-6843" fmla="*/ 921385 w 1432560"/>
                <a:gd name="connsiteY15-6844" fmla="*/ 1047750 h 3588041"/>
                <a:gd name="connsiteX16-6845" fmla="*/ 930910 w 1432560"/>
                <a:gd name="connsiteY16-6846" fmla="*/ 1295400 h 3588041"/>
                <a:gd name="connsiteX17-6847" fmla="*/ 1102360 w 1432560"/>
                <a:gd name="connsiteY17-6848" fmla="*/ 1187450 h 3588041"/>
                <a:gd name="connsiteX18-6849" fmla="*/ 1375410 w 1432560"/>
                <a:gd name="connsiteY18-6850" fmla="*/ 1171575 h 3588041"/>
                <a:gd name="connsiteX19-6851" fmla="*/ 1108710 w 1432560"/>
                <a:gd name="connsiteY19-6852" fmla="*/ 1254125 h 3588041"/>
                <a:gd name="connsiteX20-6853" fmla="*/ 889635 w 1432560"/>
                <a:gd name="connsiteY20-6854" fmla="*/ 1527175 h 3588041"/>
                <a:gd name="connsiteX21-6855" fmla="*/ 835660 w 1432560"/>
                <a:gd name="connsiteY21-6856" fmla="*/ 1895475 h 3588041"/>
                <a:gd name="connsiteX22-6857" fmla="*/ 1003935 w 1432560"/>
                <a:gd name="connsiteY22-6858" fmla="*/ 2308225 h 3588041"/>
                <a:gd name="connsiteX23-6859" fmla="*/ 895985 w 1432560"/>
                <a:gd name="connsiteY23-6860" fmla="*/ 2578100 h 3588041"/>
                <a:gd name="connsiteX24-6861" fmla="*/ 1165860 w 1432560"/>
                <a:gd name="connsiteY24-6862" fmla="*/ 2524125 h 3588041"/>
                <a:gd name="connsiteX25-6863" fmla="*/ 1432560 w 1432560"/>
                <a:gd name="connsiteY25-6864" fmla="*/ 2626519 h 3588041"/>
                <a:gd name="connsiteX26-6865" fmla="*/ 1188085 w 1432560"/>
                <a:gd name="connsiteY26-6866" fmla="*/ 2590800 h 3588041"/>
                <a:gd name="connsiteX27-6867" fmla="*/ 832485 w 1432560"/>
                <a:gd name="connsiteY27-6868" fmla="*/ 2733675 h 3588041"/>
                <a:gd name="connsiteX28-6869" fmla="*/ 689610 w 1432560"/>
                <a:gd name="connsiteY28-6870" fmla="*/ 3086100 h 3588041"/>
                <a:gd name="connsiteX29-6871" fmla="*/ 918210 w 1432560"/>
                <a:gd name="connsiteY29-6872" fmla="*/ 3419475 h 3588041"/>
                <a:gd name="connsiteX30-6873" fmla="*/ 1016635 w 1432560"/>
                <a:gd name="connsiteY30-6874" fmla="*/ 3581400 h 3588041"/>
                <a:gd name="connsiteX0-6875" fmla="*/ 1016635 w 1432560"/>
                <a:gd name="connsiteY0-6876" fmla="*/ 3581400 h 3588041"/>
                <a:gd name="connsiteX1-6877" fmla="*/ 591185 w 1432560"/>
                <a:gd name="connsiteY1-6878" fmla="*/ 3587750 h 3588041"/>
                <a:gd name="connsiteX2-6879" fmla="*/ 394335 w 1432560"/>
                <a:gd name="connsiteY2-6880" fmla="*/ 3076575 h 3588041"/>
                <a:gd name="connsiteX3-6881" fmla="*/ 746760 w 1432560"/>
                <a:gd name="connsiteY3-6882" fmla="*/ 2381250 h 3588041"/>
                <a:gd name="connsiteX4-6883" fmla="*/ 582295 w 1432560"/>
                <a:gd name="connsiteY4-6884" fmla="*/ 1953895 h 3588041"/>
                <a:gd name="connsiteX5-6885" fmla="*/ 0 w 1432560"/>
                <a:gd name="connsiteY5-6886" fmla="*/ 1870710 h 3588041"/>
                <a:gd name="connsiteX6-6887" fmla="*/ 422910 w 1432560"/>
                <a:gd name="connsiteY6-6888" fmla="*/ 1787525 h 3588041"/>
                <a:gd name="connsiteX7-6889" fmla="*/ 641985 w 1432560"/>
                <a:gd name="connsiteY7-6890" fmla="*/ 1876425 h 3588041"/>
                <a:gd name="connsiteX8-6891" fmla="*/ 822960 w 1432560"/>
                <a:gd name="connsiteY8-6892" fmla="*/ 1333500 h 3588041"/>
                <a:gd name="connsiteX9-6893" fmla="*/ 763429 w 1432560"/>
                <a:gd name="connsiteY9-6894" fmla="*/ 823913 h 3588041"/>
                <a:gd name="connsiteX10-6895" fmla="*/ 387985 w 1432560"/>
                <a:gd name="connsiteY10-6896" fmla="*/ 695325 h 3588041"/>
                <a:gd name="connsiteX11-6897" fmla="*/ 781686 w 1432560"/>
                <a:gd name="connsiteY11-6898" fmla="*/ 724693 h 3588041"/>
                <a:gd name="connsiteX12-6899" fmla="*/ 799148 w 1432560"/>
                <a:gd name="connsiteY12-6900" fmla="*/ 441325 h 3588041"/>
                <a:gd name="connsiteX13-6901" fmla="*/ 886460 w 1432560"/>
                <a:gd name="connsiteY13-6902" fmla="*/ 0 h 3588041"/>
                <a:gd name="connsiteX14-6903" fmla="*/ 857885 w 1432560"/>
                <a:gd name="connsiteY14-6904" fmla="*/ 679450 h 3588041"/>
                <a:gd name="connsiteX15-6905" fmla="*/ 921385 w 1432560"/>
                <a:gd name="connsiteY15-6906" fmla="*/ 1047750 h 3588041"/>
                <a:gd name="connsiteX16-6907" fmla="*/ 930910 w 1432560"/>
                <a:gd name="connsiteY16-6908" fmla="*/ 1295400 h 3588041"/>
                <a:gd name="connsiteX17-6909" fmla="*/ 1102360 w 1432560"/>
                <a:gd name="connsiteY17-6910" fmla="*/ 1187450 h 3588041"/>
                <a:gd name="connsiteX18-6911" fmla="*/ 1375410 w 1432560"/>
                <a:gd name="connsiteY18-6912" fmla="*/ 1171575 h 3588041"/>
                <a:gd name="connsiteX19-6913" fmla="*/ 1108710 w 1432560"/>
                <a:gd name="connsiteY19-6914" fmla="*/ 1254125 h 3588041"/>
                <a:gd name="connsiteX20-6915" fmla="*/ 889635 w 1432560"/>
                <a:gd name="connsiteY20-6916" fmla="*/ 1527175 h 3588041"/>
                <a:gd name="connsiteX21-6917" fmla="*/ 835660 w 1432560"/>
                <a:gd name="connsiteY21-6918" fmla="*/ 1895475 h 3588041"/>
                <a:gd name="connsiteX22-6919" fmla="*/ 1003935 w 1432560"/>
                <a:gd name="connsiteY22-6920" fmla="*/ 2308225 h 3588041"/>
                <a:gd name="connsiteX23-6921" fmla="*/ 895985 w 1432560"/>
                <a:gd name="connsiteY23-6922" fmla="*/ 2578100 h 3588041"/>
                <a:gd name="connsiteX24-6923" fmla="*/ 1165860 w 1432560"/>
                <a:gd name="connsiteY24-6924" fmla="*/ 2524125 h 3588041"/>
                <a:gd name="connsiteX25-6925" fmla="*/ 1432560 w 1432560"/>
                <a:gd name="connsiteY25-6926" fmla="*/ 2626519 h 3588041"/>
                <a:gd name="connsiteX26-6927" fmla="*/ 1188085 w 1432560"/>
                <a:gd name="connsiteY26-6928" fmla="*/ 2590800 h 3588041"/>
                <a:gd name="connsiteX27-6929" fmla="*/ 832485 w 1432560"/>
                <a:gd name="connsiteY27-6930" fmla="*/ 2733675 h 3588041"/>
                <a:gd name="connsiteX28-6931" fmla="*/ 689610 w 1432560"/>
                <a:gd name="connsiteY28-6932" fmla="*/ 3086100 h 3588041"/>
                <a:gd name="connsiteX29-6933" fmla="*/ 918210 w 1432560"/>
                <a:gd name="connsiteY29-6934" fmla="*/ 3419475 h 3588041"/>
                <a:gd name="connsiteX30-6935" fmla="*/ 1016635 w 1432560"/>
                <a:gd name="connsiteY30-6936" fmla="*/ 3581400 h 3588041"/>
                <a:gd name="connsiteX0-6937" fmla="*/ 1016635 w 1432560"/>
                <a:gd name="connsiteY0-6938" fmla="*/ 3581400 h 3588041"/>
                <a:gd name="connsiteX1-6939" fmla="*/ 591185 w 1432560"/>
                <a:gd name="connsiteY1-6940" fmla="*/ 3587750 h 3588041"/>
                <a:gd name="connsiteX2-6941" fmla="*/ 394335 w 1432560"/>
                <a:gd name="connsiteY2-6942" fmla="*/ 3076575 h 3588041"/>
                <a:gd name="connsiteX3-6943" fmla="*/ 746760 w 1432560"/>
                <a:gd name="connsiteY3-6944" fmla="*/ 2381250 h 3588041"/>
                <a:gd name="connsiteX4-6945" fmla="*/ 582295 w 1432560"/>
                <a:gd name="connsiteY4-6946" fmla="*/ 1953895 h 3588041"/>
                <a:gd name="connsiteX5-6947" fmla="*/ 0 w 1432560"/>
                <a:gd name="connsiteY5-6948" fmla="*/ 1870710 h 3588041"/>
                <a:gd name="connsiteX6-6949" fmla="*/ 422910 w 1432560"/>
                <a:gd name="connsiteY6-6950" fmla="*/ 1787525 h 3588041"/>
                <a:gd name="connsiteX7-6951" fmla="*/ 641985 w 1432560"/>
                <a:gd name="connsiteY7-6952" fmla="*/ 1876425 h 3588041"/>
                <a:gd name="connsiteX8-6953" fmla="*/ 822960 w 1432560"/>
                <a:gd name="connsiteY8-6954" fmla="*/ 1333500 h 3588041"/>
                <a:gd name="connsiteX9-6955" fmla="*/ 763429 w 1432560"/>
                <a:gd name="connsiteY9-6956" fmla="*/ 823913 h 3588041"/>
                <a:gd name="connsiteX10-6957" fmla="*/ 387985 w 1432560"/>
                <a:gd name="connsiteY10-6958" fmla="*/ 695325 h 3588041"/>
                <a:gd name="connsiteX11-6959" fmla="*/ 784067 w 1432560"/>
                <a:gd name="connsiteY11-6960" fmla="*/ 734218 h 3588041"/>
                <a:gd name="connsiteX12-6961" fmla="*/ 799148 w 1432560"/>
                <a:gd name="connsiteY12-6962" fmla="*/ 441325 h 3588041"/>
                <a:gd name="connsiteX13-6963" fmla="*/ 886460 w 1432560"/>
                <a:gd name="connsiteY13-6964" fmla="*/ 0 h 3588041"/>
                <a:gd name="connsiteX14-6965" fmla="*/ 857885 w 1432560"/>
                <a:gd name="connsiteY14-6966" fmla="*/ 679450 h 3588041"/>
                <a:gd name="connsiteX15-6967" fmla="*/ 921385 w 1432560"/>
                <a:gd name="connsiteY15-6968" fmla="*/ 1047750 h 3588041"/>
                <a:gd name="connsiteX16-6969" fmla="*/ 930910 w 1432560"/>
                <a:gd name="connsiteY16-6970" fmla="*/ 1295400 h 3588041"/>
                <a:gd name="connsiteX17-6971" fmla="*/ 1102360 w 1432560"/>
                <a:gd name="connsiteY17-6972" fmla="*/ 1187450 h 3588041"/>
                <a:gd name="connsiteX18-6973" fmla="*/ 1375410 w 1432560"/>
                <a:gd name="connsiteY18-6974" fmla="*/ 1171575 h 3588041"/>
                <a:gd name="connsiteX19-6975" fmla="*/ 1108710 w 1432560"/>
                <a:gd name="connsiteY19-6976" fmla="*/ 1254125 h 3588041"/>
                <a:gd name="connsiteX20-6977" fmla="*/ 889635 w 1432560"/>
                <a:gd name="connsiteY20-6978" fmla="*/ 1527175 h 3588041"/>
                <a:gd name="connsiteX21-6979" fmla="*/ 835660 w 1432560"/>
                <a:gd name="connsiteY21-6980" fmla="*/ 1895475 h 3588041"/>
                <a:gd name="connsiteX22-6981" fmla="*/ 1003935 w 1432560"/>
                <a:gd name="connsiteY22-6982" fmla="*/ 2308225 h 3588041"/>
                <a:gd name="connsiteX23-6983" fmla="*/ 895985 w 1432560"/>
                <a:gd name="connsiteY23-6984" fmla="*/ 2578100 h 3588041"/>
                <a:gd name="connsiteX24-6985" fmla="*/ 1165860 w 1432560"/>
                <a:gd name="connsiteY24-6986" fmla="*/ 2524125 h 3588041"/>
                <a:gd name="connsiteX25-6987" fmla="*/ 1432560 w 1432560"/>
                <a:gd name="connsiteY25-6988" fmla="*/ 2626519 h 3588041"/>
                <a:gd name="connsiteX26-6989" fmla="*/ 1188085 w 1432560"/>
                <a:gd name="connsiteY26-6990" fmla="*/ 2590800 h 3588041"/>
                <a:gd name="connsiteX27-6991" fmla="*/ 832485 w 1432560"/>
                <a:gd name="connsiteY27-6992" fmla="*/ 2733675 h 3588041"/>
                <a:gd name="connsiteX28-6993" fmla="*/ 689610 w 1432560"/>
                <a:gd name="connsiteY28-6994" fmla="*/ 3086100 h 3588041"/>
                <a:gd name="connsiteX29-6995" fmla="*/ 918210 w 1432560"/>
                <a:gd name="connsiteY29-6996" fmla="*/ 3419475 h 3588041"/>
                <a:gd name="connsiteX30-6997" fmla="*/ 1016635 w 1432560"/>
                <a:gd name="connsiteY30-6998" fmla="*/ 3581400 h 3588041"/>
                <a:gd name="connsiteX0-6999" fmla="*/ 1016635 w 1432560"/>
                <a:gd name="connsiteY0-7000" fmla="*/ 3581400 h 3588041"/>
                <a:gd name="connsiteX1-7001" fmla="*/ 591185 w 1432560"/>
                <a:gd name="connsiteY1-7002" fmla="*/ 3587750 h 3588041"/>
                <a:gd name="connsiteX2-7003" fmla="*/ 394335 w 1432560"/>
                <a:gd name="connsiteY2-7004" fmla="*/ 3076575 h 3588041"/>
                <a:gd name="connsiteX3-7005" fmla="*/ 746760 w 1432560"/>
                <a:gd name="connsiteY3-7006" fmla="*/ 2381250 h 3588041"/>
                <a:gd name="connsiteX4-7007" fmla="*/ 582295 w 1432560"/>
                <a:gd name="connsiteY4-7008" fmla="*/ 1953895 h 3588041"/>
                <a:gd name="connsiteX5-7009" fmla="*/ 0 w 1432560"/>
                <a:gd name="connsiteY5-7010" fmla="*/ 1870710 h 3588041"/>
                <a:gd name="connsiteX6-7011" fmla="*/ 422910 w 1432560"/>
                <a:gd name="connsiteY6-7012" fmla="*/ 1787525 h 3588041"/>
                <a:gd name="connsiteX7-7013" fmla="*/ 641985 w 1432560"/>
                <a:gd name="connsiteY7-7014" fmla="*/ 1876425 h 3588041"/>
                <a:gd name="connsiteX8-7015" fmla="*/ 822960 w 1432560"/>
                <a:gd name="connsiteY8-7016" fmla="*/ 1333500 h 3588041"/>
                <a:gd name="connsiteX9-7017" fmla="*/ 763429 w 1432560"/>
                <a:gd name="connsiteY9-7018" fmla="*/ 823913 h 3588041"/>
                <a:gd name="connsiteX10-7019" fmla="*/ 387985 w 1432560"/>
                <a:gd name="connsiteY10-7020" fmla="*/ 695325 h 3588041"/>
                <a:gd name="connsiteX11-7021" fmla="*/ 784067 w 1432560"/>
                <a:gd name="connsiteY11-7022" fmla="*/ 734218 h 3588041"/>
                <a:gd name="connsiteX12-7023" fmla="*/ 799148 w 1432560"/>
                <a:gd name="connsiteY12-7024" fmla="*/ 441325 h 3588041"/>
                <a:gd name="connsiteX13-7025" fmla="*/ 886460 w 1432560"/>
                <a:gd name="connsiteY13-7026" fmla="*/ 0 h 3588041"/>
                <a:gd name="connsiteX14-7027" fmla="*/ 857885 w 1432560"/>
                <a:gd name="connsiteY14-7028" fmla="*/ 679450 h 3588041"/>
                <a:gd name="connsiteX15-7029" fmla="*/ 921385 w 1432560"/>
                <a:gd name="connsiteY15-7030" fmla="*/ 1047750 h 3588041"/>
                <a:gd name="connsiteX16-7031" fmla="*/ 930910 w 1432560"/>
                <a:gd name="connsiteY16-7032" fmla="*/ 1295400 h 3588041"/>
                <a:gd name="connsiteX17-7033" fmla="*/ 1102360 w 1432560"/>
                <a:gd name="connsiteY17-7034" fmla="*/ 1187450 h 3588041"/>
                <a:gd name="connsiteX18-7035" fmla="*/ 1375410 w 1432560"/>
                <a:gd name="connsiteY18-7036" fmla="*/ 1171575 h 3588041"/>
                <a:gd name="connsiteX19-7037" fmla="*/ 1108710 w 1432560"/>
                <a:gd name="connsiteY19-7038" fmla="*/ 1254125 h 3588041"/>
                <a:gd name="connsiteX20-7039" fmla="*/ 889635 w 1432560"/>
                <a:gd name="connsiteY20-7040" fmla="*/ 1527175 h 3588041"/>
                <a:gd name="connsiteX21-7041" fmla="*/ 835660 w 1432560"/>
                <a:gd name="connsiteY21-7042" fmla="*/ 1895475 h 3588041"/>
                <a:gd name="connsiteX22-7043" fmla="*/ 1003935 w 1432560"/>
                <a:gd name="connsiteY22-7044" fmla="*/ 2308225 h 3588041"/>
                <a:gd name="connsiteX23-7045" fmla="*/ 895985 w 1432560"/>
                <a:gd name="connsiteY23-7046" fmla="*/ 2578100 h 3588041"/>
                <a:gd name="connsiteX24-7047" fmla="*/ 1165860 w 1432560"/>
                <a:gd name="connsiteY24-7048" fmla="*/ 2524125 h 3588041"/>
                <a:gd name="connsiteX25-7049" fmla="*/ 1432560 w 1432560"/>
                <a:gd name="connsiteY25-7050" fmla="*/ 2626519 h 3588041"/>
                <a:gd name="connsiteX26-7051" fmla="*/ 1188085 w 1432560"/>
                <a:gd name="connsiteY26-7052" fmla="*/ 2590800 h 3588041"/>
                <a:gd name="connsiteX27-7053" fmla="*/ 832485 w 1432560"/>
                <a:gd name="connsiteY27-7054" fmla="*/ 2733675 h 3588041"/>
                <a:gd name="connsiteX28-7055" fmla="*/ 689610 w 1432560"/>
                <a:gd name="connsiteY28-7056" fmla="*/ 3086100 h 3588041"/>
                <a:gd name="connsiteX29-7057" fmla="*/ 918210 w 1432560"/>
                <a:gd name="connsiteY29-7058" fmla="*/ 3419475 h 3588041"/>
                <a:gd name="connsiteX30-7059" fmla="*/ 1016635 w 1432560"/>
                <a:gd name="connsiteY30-7060" fmla="*/ 3581400 h 3588041"/>
                <a:gd name="connsiteX0-7061" fmla="*/ 1016635 w 1432560"/>
                <a:gd name="connsiteY0-7062" fmla="*/ 3581400 h 3588041"/>
                <a:gd name="connsiteX1-7063" fmla="*/ 591185 w 1432560"/>
                <a:gd name="connsiteY1-7064" fmla="*/ 3587750 h 3588041"/>
                <a:gd name="connsiteX2-7065" fmla="*/ 394335 w 1432560"/>
                <a:gd name="connsiteY2-7066" fmla="*/ 3076575 h 3588041"/>
                <a:gd name="connsiteX3-7067" fmla="*/ 746760 w 1432560"/>
                <a:gd name="connsiteY3-7068" fmla="*/ 2381250 h 3588041"/>
                <a:gd name="connsiteX4-7069" fmla="*/ 582295 w 1432560"/>
                <a:gd name="connsiteY4-7070" fmla="*/ 1953895 h 3588041"/>
                <a:gd name="connsiteX5-7071" fmla="*/ 0 w 1432560"/>
                <a:gd name="connsiteY5-7072" fmla="*/ 1870710 h 3588041"/>
                <a:gd name="connsiteX6-7073" fmla="*/ 422910 w 1432560"/>
                <a:gd name="connsiteY6-7074" fmla="*/ 1787525 h 3588041"/>
                <a:gd name="connsiteX7-7075" fmla="*/ 641985 w 1432560"/>
                <a:gd name="connsiteY7-7076" fmla="*/ 1876425 h 3588041"/>
                <a:gd name="connsiteX8-7077" fmla="*/ 822960 w 1432560"/>
                <a:gd name="connsiteY8-7078" fmla="*/ 1333500 h 3588041"/>
                <a:gd name="connsiteX9-7079" fmla="*/ 763429 w 1432560"/>
                <a:gd name="connsiteY9-7080" fmla="*/ 823913 h 3588041"/>
                <a:gd name="connsiteX10-7081" fmla="*/ 387985 w 1432560"/>
                <a:gd name="connsiteY10-7082" fmla="*/ 695325 h 3588041"/>
                <a:gd name="connsiteX11-7083" fmla="*/ 784067 w 1432560"/>
                <a:gd name="connsiteY11-7084" fmla="*/ 734218 h 3588041"/>
                <a:gd name="connsiteX12-7085" fmla="*/ 799148 w 1432560"/>
                <a:gd name="connsiteY12-7086" fmla="*/ 441325 h 3588041"/>
                <a:gd name="connsiteX13-7087" fmla="*/ 886460 w 1432560"/>
                <a:gd name="connsiteY13-7088" fmla="*/ 0 h 3588041"/>
                <a:gd name="connsiteX14-7089" fmla="*/ 857885 w 1432560"/>
                <a:gd name="connsiteY14-7090" fmla="*/ 679450 h 3588041"/>
                <a:gd name="connsiteX15-7091" fmla="*/ 921385 w 1432560"/>
                <a:gd name="connsiteY15-7092" fmla="*/ 1047750 h 3588041"/>
                <a:gd name="connsiteX16-7093" fmla="*/ 930910 w 1432560"/>
                <a:gd name="connsiteY16-7094" fmla="*/ 1295400 h 3588041"/>
                <a:gd name="connsiteX17-7095" fmla="*/ 1102360 w 1432560"/>
                <a:gd name="connsiteY17-7096" fmla="*/ 1187450 h 3588041"/>
                <a:gd name="connsiteX18-7097" fmla="*/ 1375410 w 1432560"/>
                <a:gd name="connsiteY18-7098" fmla="*/ 1171575 h 3588041"/>
                <a:gd name="connsiteX19-7099" fmla="*/ 1108710 w 1432560"/>
                <a:gd name="connsiteY19-7100" fmla="*/ 1254125 h 3588041"/>
                <a:gd name="connsiteX20-7101" fmla="*/ 889635 w 1432560"/>
                <a:gd name="connsiteY20-7102" fmla="*/ 1527175 h 3588041"/>
                <a:gd name="connsiteX21-7103" fmla="*/ 835660 w 1432560"/>
                <a:gd name="connsiteY21-7104" fmla="*/ 1895475 h 3588041"/>
                <a:gd name="connsiteX22-7105" fmla="*/ 1003935 w 1432560"/>
                <a:gd name="connsiteY22-7106" fmla="*/ 2308225 h 3588041"/>
                <a:gd name="connsiteX23-7107" fmla="*/ 895985 w 1432560"/>
                <a:gd name="connsiteY23-7108" fmla="*/ 2578100 h 3588041"/>
                <a:gd name="connsiteX24-7109" fmla="*/ 1165860 w 1432560"/>
                <a:gd name="connsiteY24-7110" fmla="*/ 2524125 h 3588041"/>
                <a:gd name="connsiteX25-7111" fmla="*/ 1432560 w 1432560"/>
                <a:gd name="connsiteY25-7112" fmla="*/ 2626519 h 3588041"/>
                <a:gd name="connsiteX26-7113" fmla="*/ 1188085 w 1432560"/>
                <a:gd name="connsiteY26-7114" fmla="*/ 2590800 h 3588041"/>
                <a:gd name="connsiteX27-7115" fmla="*/ 832485 w 1432560"/>
                <a:gd name="connsiteY27-7116" fmla="*/ 2733675 h 3588041"/>
                <a:gd name="connsiteX28-7117" fmla="*/ 689610 w 1432560"/>
                <a:gd name="connsiteY28-7118" fmla="*/ 3086100 h 3588041"/>
                <a:gd name="connsiteX29-7119" fmla="*/ 918210 w 1432560"/>
                <a:gd name="connsiteY29-7120" fmla="*/ 3419475 h 3588041"/>
                <a:gd name="connsiteX30-7121" fmla="*/ 1016635 w 1432560"/>
                <a:gd name="connsiteY30-7122" fmla="*/ 3581400 h 3588041"/>
                <a:gd name="connsiteX0-7123" fmla="*/ 1003935 w 1419860"/>
                <a:gd name="connsiteY0-7124" fmla="*/ 3581400 h 3588041"/>
                <a:gd name="connsiteX1-7125" fmla="*/ 578485 w 1419860"/>
                <a:gd name="connsiteY1-7126" fmla="*/ 3587750 h 3588041"/>
                <a:gd name="connsiteX2-7127" fmla="*/ 381635 w 1419860"/>
                <a:gd name="connsiteY2-7128" fmla="*/ 3076575 h 3588041"/>
                <a:gd name="connsiteX3-7129" fmla="*/ 734060 w 1419860"/>
                <a:gd name="connsiteY3-7130" fmla="*/ 2381250 h 3588041"/>
                <a:gd name="connsiteX4-7131" fmla="*/ 569595 w 1419860"/>
                <a:gd name="connsiteY4-7132" fmla="*/ 1953895 h 3588041"/>
                <a:gd name="connsiteX5-7133" fmla="*/ 0 w 1419860"/>
                <a:gd name="connsiteY5-7134" fmla="*/ 1902460 h 3588041"/>
                <a:gd name="connsiteX6-7135" fmla="*/ 410210 w 1419860"/>
                <a:gd name="connsiteY6-7136" fmla="*/ 1787525 h 3588041"/>
                <a:gd name="connsiteX7-7137" fmla="*/ 629285 w 1419860"/>
                <a:gd name="connsiteY7-7138" fmla="*/ 1876425 h 3588041"/>
                <a:gd name="connsiteX8-7139" fmla="*/ 810260 w 1419860"/>
                <a:gd name="connsiteY8-7140" fmla="*/ 1333500 h 3588041"/>
                <a:gd name="connsiteX9-7141" fmla="*/ 750729 w 1419860"/>
                <a:gd name="connsiteY9-7142" fmla="*/ 823913 h 3588041"/>
                <a:gd name="connsiteX10-7143" fmla="*/ 375285 w 1419860"/>
                <a:gd name="connsiteY10-7144" fmla="*/ 695325 h 3588041"/>
                <a:gd name="connsiteX11-7145" fmla="*/ 771367 w 1419860"/>
                <a:gd name="connsiteY11-7146" fmla="*/ 734218 h 3588041"/>
                <a:gd name="connsiteX12-7147" fmla="*/ 786448 w 1419860"/>
                <a:gd name="connsiteY12-7148" fmla="*/ 441325 h 3588041"/>
                <a:gd name="connsiteX13-7149" fmla="*/ 873760 w 1419860"/>
                <a:gd name="connsiteY13-7150" fmla="*/ 0 h 3588041"/>
                <a:gd name="connsiteX14-7151" fmla="*/ 845185 w 1419860"/>
                <a:gd name="connsiteY14-7152" fmla="*/ 679450 h 3588041"/>
                <a:gd name="connsiteX15-7153" fmla="*/ 908685 w 1419860"/>
                <a:gd name="connsiteY15-7154" fmla="*/ 1047750 h 3588041"/>
                <a:gd name="connsiteX16-7155" fmla="*/ 918210 w 1419860"/>
                <a:gd name="connsiteY16-7156" fmla="*/ 1295400 h 3588041"/>
                <a:gd name="connsiteX17-7157" fmla="*/ 1089660 w 1419860"/>
                <a:gd name="connsiteY17-7158" fmla="*/ 1187450 h 3588041"/>
                <a:gd name="connsiteX18-7159" fmla="*/ 1362710 w 1419860"/>
                <a:gd name="connsiteY18-7160" fmla="*/ 1171575 h 3588041"/>
                <a:gd name="connsiteX19-7161" fmla="*/ 1096010 w 1419860"/>
                <a:gd name="connsiteY19-7162" fmla="*/ 1254125 h 3588041"/>
                <a:gd name="connsiteX20-7163" fmla="*/ 876935 w 1419860"/>
                <a:gd name="connsiteY20-7164" fmla="*/ 1527175 h 3588041"/>
                <a:gd name="connsiteX21-7165" fmla="*/ 822960 w 1419860"/>
                <a:gd name="connsiteY21-7166" fmla="*/ 1895475 h 3588041"/>
                <a:gd name="connsiteX22-7167" fmla="*/ 991235 w 1419860"/>
                <a:gd name="connsiteY22-7168" fmla="*/ 2308225 h 3588041"/>
                <a:gd name="connsiteX23-7169" fmla="*/ 883285 w 1419860"/>
                <a:gd name="connsiteY23-7170" fmla="*/ 2578100 h 3588041"/>
                <a:gd name="connsiteX24-7171" fmla="*/ 1153160 w 1419860"/>
                <a:gd name="connsiteY24-7172" fmla="*/ 2524125 h 3588041"/>
                <a:gd name="connsiteX25-7173" fmla="*/ 1419860 w 1419860"/>
                <a:gd name="connsiteY25-7174" fmla="*/ 2626519 h 3588041"/>
                <a:gd name="connsiteX26-7175" fmla="*/ 1175385 w 1419860"/>
                <a:gd name="connsiteY26-7176" fmla="*/ 2590800 h 3588041"/>
                <a:gd name="connsiteX27-7177" fmla="*/ 819785 w 1419860"/>
                <a:gd name="connsiteY27-7178" fmla="*/ 2733675 h 3588041"/>
                <a:gd name="connsiteX28-7179" fmla="*/ 676910 w 1419860"/>
                <a:gd name="connsiteY28-7180" fmla="*/ 3086100 h 3588041"/>
                <a:gd name="connsiteX29-7181" fmla="*/ 905510 w 1419860"/>
                <a:gd name="connsiteY29-7182" fmla="*/ 3419475 h 3588041"/>
                <a:gd name="connsiteX30-7183" fmla="*/ 1003935 w 1419860"/>
                <a:gd name="connsiteY30-7184" fmla="*/ 3581400 h 3588041"/>
                <a:gd name="connsiteX0-7185" fmla="*/ 1003935 w 1419860"/>
                <a:gd name="connsiteY0-7186" fmla="*/ 3581400 h 3588041"/>
                <a:gd name="connsiteX1-7187" fmla="*/ 578485 w 1419860"/>
                <a:gd name="connsiteY1-7188" fmla="*/ 3587750 h 3588041"/>
                <a:gd name="connsiteX2-7189" fmla="*/ 381635 w 1419860"/>
                <a:gd name="connsiteY2-7190" fmla="*/ 3076575 h 3588041"/>
                <a:gd name="connsiteX3-7191" fmla="*/ 734060 w 1419860"/>
                <a:gd name="connsiteY3-7192" fmla="*/ 2381250 h 3588041"/>
                <a:gd name="connsiteX4-7193" fmla="*/ 569595 w 1419860"/>
                <a:gd name="connsiteY4-7194" fmla="*/ 1953895 h 3588041"/>
                <a:gd name="connsiteX5-7195" fmla="*/ 0 w 1419860"/>
                <a:gd name="connsiteY5-7196" fmla="*/ 1902460 h 3588041"/>
                <a:gd name="connsiteX6-7197" fmla="*/ 410210 w 1419860"/>
                <a:gd name="connsiteY6-7198" fmla="*/ 1787525 h 3588041"/>
                <a:gd name="connsiteX7-7199" fmla="*/ 629285 w 1419860"/>
                <a:gd name="connsiteY7-7200" fmla="*/ 1876425 h 3588041"/>
                <a:gd name="connsiteX8-7201" fmla="*/ 810260 w 1419860"/>
                <a:gd name="connsiteY8-7202" fmla="*/ 1333500 h 3588041"/>
                <a:gd name="connsiteX9-7203" fmla="*/ 750729 w 1419860"/>
                <a:gd name="connsiteY9-7204" fmla="*/ 823913 h 3588041"/>
                <a:gd name="connsiteX10-7205" fmla="*/ 375285 w 1419860"/>
                <a:gd name="connsiteY10-7206" fmla="*/ 695325 h 3588041"/>
                <a:gd name="connsiteX11-7207" fmla="*/ 771367 w 1419860"/>
                <a:gd name="connsiteY11-7208" fmla="*/ 734218 h 3588041"/>
                <a:gd name="connsiteX12-7209" fmla="*/ 786448 w 1419860"/>
                <a:gd name="connsiteY12-7210" fmla="*/ 441325 h 3588041"/>
                <a:gd name="connsiteX13-7211" fmla="*/ 873760 w 1419860"/>
                <a:gd name="connsiteY13-7212" fmla="*/ 0 h 3588041"/>
                <a:gd name="connsiteX14-7213" fmla="*/ 845185 w 1419860"/>
                <a:gd name="connsiteY14-7214" fmla="*/ 679450 h 3588041"/>
                <a:gd name="connsiteX15-7215" fmla="*/ 908685 w 1419860"/>
                <a:gd name="connsiteY15-7216" fmla="*/ 1047750 h 3588041"/>
                <a:gd name="connsiteX16-7217" fmla="*/ 918210 w 1419860"/>
                <a:gd name="connsiteY16-7218" fmla="*/ 1295400 h 3588041"/>
                <a:gd name="connsiteX17-7219" fmla="*/ 1089660 w 1419860"/>
                <a:gd name="connsiteY17-7220" fmla="*/ 1187450 h 3588041"/>
                <a:gd name="connsiteX18-7221" fmla="*/ 1362710 w 1419860"/>
                <a:gd name="connsiteY18-7222" fmla="*/ 1171575 h 3588041"/>
                <a:gd name="connsiteX19-7223" fmla="*/ 1096010 w 1419860"/>
                <a:gd name="connsiteY19-7224" fmla="*/ 1254125 h 3588041"/>
                <a:gd name="connsiteX20-7225" fmla="*/ 876935 w 1419860"/>
                <a:gd name="connsiteY20-7226" fmla="*/ 1527175 h 3588041"/>
                <a:gd name="connsiteX21-7227" fmla="*/ 822960 w 1419860"/>
                <a:gd name="connsiteY21-7228" fmla="*/ 1895475 h 3588041"/>
                <a:gd name="connsiteX22-7229" fmla="*/ 991235 w 1419860"/>
                <a:gd name="connsiteY22-7230" fmla="*/ 2308225 h 3588041"/>
                <a:gd name="connsiteX23-7231" fmla="*/ 883285 w 1419860"/>
                <a:gd name="connsiteY23-7232" fmla="*/ 2578100 h 3588041"/>
                <a:gd name="connsiteX24-7233" fmla="*/ 1153160 w 1419860"/>
                <a:gd name="connsiteY24-7234" fmla="*/ 2524125 h 3588041"/>
                <a:gd name="connsiteX25-7235" fmla="*/ 1419860 w 1419860"/>
                <a:gd name="connsiteY25-7236" fmla="*/ 2626519 h 3588041"/>
                <a:gd name="connsiteX26-7237" fmla="*/ 1175385 w 1419860"/>
                <a:gd name="connsiteY26-7238" fmla="*/ 2590800 h 3588041"/>
                <a:gd name="connsiteX27-7239" fmla="*/ 819785 w 1419860"/>
                <a:gd name="connsiteY27-7240" fmla="*/ 2733675 h 3588041"/>
                <a:gd name="connsiteX28-7241" fmla="*/ 676910 w 1419860"/>
                <a:gd name="connsiteY28-7242" fmla="*/ 3086100 h 3588041"/>
                <a:gd name="connsiteX29-7243" fmla="*/ 905510 w 1419860"/>
                <a:gd name="connsiteY29-7244" fmla="*/ 3419475 h 3588041"/>
                <a:gd name="connsiteX30-7245" fmla="*/ 1003935 w 1419860"/>
                <a:gd name="connsiteY30-7246" fmla="*/ 3581400 h 3588041"/>
                <a:gd name="connsiteX0-7247" fmla="*/ 1003935 w 1419860"/>
                <a:gd name="connsiteY0-7248" fmla="*/ 3581400 h 3588041"/>
                <a:gd name="connsiteX1-7249" fmla="*/ 578485 w 1419860"/>
                <a:gd name="connsiteY1-7250" fmla="*/ 3587750 h 3588041"/>
                <a:gd name="connsiteX2-7251" fmla="*/ 381635 w 1419860"/>
                <a:gd name="connsiteY2-7252" fmla="*/ 3076575 h 3588041"/>
                <a:gd name="connsiteX3-7253" fmla="*/ 734060 w 1419860"/>
                <a:gd name="connsiteY3-7254" fmla="*/ 2381250 h 3588041"/>
                <a:gd name="connsiteX4-7255" fmla="*/ 569595 w 1419860"/>
                <a:gd name="connsiteY4-7256" fmla="*/ 1953895 h 3588041"/>
                <a:gd name="connsiteX5-7257" fmla="*/ 0 w 1419860"/>
                <a:gd name="connsiteY5-7258" fmla="*/ 1902460 h 3588041"/>
                <a:gd name="connsiteX6-7259" fmla="*/ 410210 w 1419860"/>
                <a:gd name="connsiteY6-7260" fmla="*/ 1787525 h 3588041"/>
                <a:gd name="connsiteX7-7261" fmla="*/ 629285 w 1419860"/>
                <a:gd name="connsiteY7-7262" fmla="*/ 1876425 h 3588041"/>
                <a:gd name="connsiteX8-7263" fmla="*/ 810260 w 1419860"/>
                <a:gd name="connsiteY8-7264" fmla="*/ 1333500 h 3588041"/>
                <a:gd name="connsiteX9-7265" fmla="*/ 750729 w 1419860"/>
                <a:gd name="connsiteY9-7266" fmla="*/ 823913 h 3588041"/>
                <a:gd name="connsiteX10-7267" fmla="*/ 375285 w 1419860"/>
                <a:gd name="connsiteY10-7268" fmla="*/ 695325 h 3588041"/>
                <a:gd name="connsiteX11-7269" fmla="*/ 771367 w 1419860"/>
                <a:gd name="connsiteY11-7270" fmla="*/ 734218 h 3588041"/>
                <a:gd name="connsiteX12-7271" fmla="*/ 786448 w 1419860"/>
                <a:gd name="connsiteY12-7272" fmla="*/ 441325 h 3588041"/>
                <a:gd name="connsiteX13-7273" fmla="*/ 873760 w 1419860"/>
                <a:gd name="connsiteY13-7274" fmla="*/ 0 h 3588041"/>
                <a:gd name="connsiteX14-7275" fmla="*/ 845185 w 1419860"/>
                <a:gd name="connsiteY14-7276" fmla="*/ 679450 h 3588041"/>
                <a:gd name="connsiteX15-7277" fmla="*/ 908685 w 1419860"/>
                <a:gd name="connsiteY15-7278" fmla="*/ 1047750 h 3588041"/>
                <a:gd name="connsiteX16-7279" fmla="*/ 918210 w 1419860"/>
                <a:gd name="connsiteY16-7280" fmla="*/ 1295400 h 3588041"/>
                <a:gd name="connsiteX17-7281" fmla="*/ 1089660 w 1419860"/>
                <a:gd name="connsiteY17-7282" fmla="*/ 1187450 h 3588041"/>
                <a:gd name="connsiteX18-7283" fmla="*/ 1362710 w 1419860"/>
                <a:gd name="connsiteY18-7284" fmla="*/ 1171575 h 3588041"/>
                <a:gd name="connsiteX19-7285" fmla="*/ 1096010 w 1419860"/>
                <a:gd name="connsiteY19-7286" fmla="*/ 1254125 h 3588041"/>
                <a:gd name="connsiteX20-7287" fmla="*/ 876935 w 1419860"/>
                <a:gd name="connsiteY20-7288" fmla="*/ 1527175 h 3588041"/>
                <a:gd name="connsiteX21-7289" fmla="*/ 822960 w 1419860"/>
                <a:gd name="connsiteY21-7290" fmla="*/ 1895475 h 3588041"/>
                <a:gd name="connsiteX22-7291" fmla="*/ 991235 w 1419860"/>
                <a:gd name="connsiteY22-7292" fmla="*/ 2308225 h 3588041"/>
                <a:gd name="connsiteX23-7293" fmla="*/ 883285 w 1419860"/>
                <a:gd name="connsiteY23-7294" fmla="*/ 2578100 h 3588041"/>
                <a:gd name="connsiteX24-7295" fmla="*/ 1153160 w 1419860"/>
                <a:gd name="connsiteY24-7296" fmla="*/ 2524125 h 3588041"/>
                <a:gd name="connsiteX25-7297" fmla="*/ 1419860 w 1419860"/>
                <a:gd name="connsiteY25-7298" fmla="*/ 2626519 h 3588041"/>
                <a:gd name="connsiteX26-7299" fmla="*/ 1175385 w 1419860"/>
                <a:gd name="connsiteY26-7300" fmla="*/ 2590800 h 3588041"/>
                <a:gd name="connsiteX27-7301" fmla="*/ 819785 w 1419860"/>
                <a:gd name="connsiteY27-7302" fmla="*/ 2733675 h 3588041"/>
                <a:gd name="connsiteX28-7303" fmla="*/ 676910 w 1419860"/>
                <a:gd name="connsiteY28-7304" fmla="*/ 3086100 h 3588041"/>
                <a:gd name="connsiteX29-7305" fmla="*/ 905510 w 1419860"/>
                <a:gd name="connsiteY29-7306" fmla="*/ 3419475 h 3588041"/>
                <a:gd name="connsiteX30-7307" fmla="*/ 1003935 w 1419860"/>
                <a:gd name="connsiteY30-7308" fmla="*/ 3581400 h 3588041"/>
                <a:gd name="connsiteX0-7309" fmla="*/ 1003935 w 1419860"/>
                <a:gd name="connsiteY0-7310" fmla="*/ 3581400 h 3588041"/>
                <a:gd name="connsiteX1-7311" fmla="*/ 578485 w 1419860"/>
                <a:gd name="connsiteY1-7312" fmla="*/ 3587750 h 3588041"/>
                <a:gd name="connsiteX2-7313" fmla="*/ 381635 w 1419860"/>
                <a:gd name="connsiteY2-7314" fmla="*/ 3076575 h 3588041"/>
                <a:gd name="connsiteX3-7315" fmla="*/ 734060 w 1419860"/>
                <a:gd name="connsiteY3-7316" fmla="*/ 2381250 h 3588041"/>
                <a:gd name="connsiteX4-7317" fmla="*/ 569595 w 1419860"/>
                <a:gd name="connsiteY4-7318" fmla="*/ 1953895 h 3588041"/>
                <a:gd name="connsiteX5-7319" fmla="*/ 0 w 1419860"/>
                <a:gd name="connsiteY5-7320" fmla="*/ 1902460 h 3588041"/>
                <a:gd name="connsiteX6-7321" fmla="*/ 381635 w 1419860"/>
                <a:gd name="connsiteY6-7322" fmla="*/ 1784350 h 3588041"/>
                <a:gd name="connsiteX7-7323" fmla="*/ 629285 w 1419860"/>
                <a:gd name="connsiteY7-7324" fmla="*/ 1876425 h 3588041"/>
                <a:gd name="connsiteX8-7325" fmla="*/ 810260 w 1419860"/>
                <a:gd name="connsiteY8-7326" fmla="*/ 1333500 h 3588041"/>
                <a:gd name="connsiteX9-7327" fmla="*/ 750729 w 1419860"/>
                <a:gd name="connsiteY9-7328" fmla="*/ 823913 h 3588041"/>
                <a:gd name="connsiteX10-7329" fmla="*/ 375285 w 1419860"/>
                <a:gd name="connsiteY10-7330" fmla="*/ 695325 h 3588041"/>
                <a:gd name="connsiteX11-7331" fmla="*/ 771367 w 1419860"/>
                <a:gd name="connsiteY11-7332" fmla="*/ 734218 h 3588041"/>
                <a:gd name="connsiteX12-7333" fmla="*/ 786448 w 1419860"/>
                <a:gd name="connsiteY12-7334" fmla="*/ 441325 h 3588041"/>
                <a:gd name="connsiteX13-7335" fmla="*/ 873760 w 1419860"/>
                <a:gd name="connsiteY13-7336" fmla="*/ 0 h 3588041"/>
                <a:gd name="connsiteX14-7337" fmla="*/ 845185 w 1419860"/>
                <a:gd name="connsiteY14-7338" fmla="*/ 679450 h 3588041"/>
                <a:gd name="connsiteX15-7339" fmla="*/ 908685 w 1419860"/>
                <a:gd name="connsiteY15-7340" fmla="*/ 1047750 h 3588041"/>
                <a:gd name="connsiteX16-7341" fmla="*/ 918210 w 1419860"/>
                <a:gd name="connsiteY16-7342" fmla="*/ 1295400 h 3588041"/>
                <a:gd name="connsiteX17-7343" fmla="*/ 1089660 w 1419860"/>
                <a:gd name="connsiteY17-7344" fmla="*/ 1187450 h 3588041"/>
                <a:gd name="connsiteX18-7345" fmla="*/ 1362710 w 1419860"/>
                <a:gd name="connsiteY18-7346" fmla="*/ 1171575 h 3588041"/>
                <a:gd name="connsiteX19-7347" fmla="*/ 1096010 w 1419860"/>
                <a:gd name="connsiteY19-7348" fmla="*/ 1254125 h 3588041"/>
                <a:gd name="connsiteX20-7349" fmla="*/ 876935 w 1419860"/>
                <a:gd name="connsiteY20-7350" fmla="*/ 1527175 h 3588041"/>
                <a:gd name="connsiteX21-7351" fmla="*/ 822960 w 1419860"/>
                <a:gd name="connsiteY21-7352" fmla="*/ 1895475 h 3588041"/>
                <a:gd name="connsiteX22-7353" fmla="*/ 991235 w 1419860"/>
                <a:gd name="connsiteY22-7354" fmla="*/ 2308225 h 3588041"/>
                <a:gd name="connsiteX23-7355" fmla="*/ 883285 w 1419860"/>
                <a:gd name="connsiteY23-7356" fmla="*/ 2578100 h 3588041"/>
                <a:gd name="connsiteX24-7357" fmla="*/ 1153160 w 1419860"/>
                <a:gd name="connsiteY24-7358" fmla="*/ 2524125 h 3588041"/>
                <a:gd name="connsiteX25-7359" fmla="*/ 1419860 w 1419860"/>
                <a:gd name="connsiteY25-7360" fmla="*/ 2626519 h 3588041"/>
                <a:gd name="connsiteX26-7361" fmla="*/ 1175385 w 1419860"/>
                <a:gd name="connsiteY26-7362" fmla="*/ 2590800 h 3588041"/>
                <a:gd name="connsiteX27-7363" fmla="*/ 819785 w 1419860"/>
                <a:gd name="connsiteY27-7364" fmla="*/ 2733675 h 3588041"/>
                <a:gd name="connsiteX28-7365" fmla="*/ 676910 w 1419860"/>
                <a:gd name="connsiteY28-7366" fmla="*/ 3086100 h 3588041"/>
                <a:gd name="connsiteX29-7367" fmla="*/ 905510 w 1419860"/>
                <a:gd name="connsiteY29-7368" fmla="*/ 3419475 h 3588041"/>
                <a:gd name="connsiteX30-7369" fmla="*/ 1003935 w 1419860"/>
                <a:gd name="connsiteY30-7370" fmla="*/ 3581400 h 3588041"/>
                <a:gd name="connsiteX0-7371" fmla="*/ 1003935 w 1419860"/>
                <a:gd name="connsiteY0-7372" fmla="*/ 3581400 h 3588041"/>
                <a:gd name="connsiteX1-7373" fmla="*/ 578485 w 1419860"/>
                <a:gd name="connsiteY1-7374" fmla="*/ 3587750 h 3588041"/>
                <a:gd name="connsiteX2-7375" fmla="*/ 381635 w 1419860"/>
                <a:gd name="connsiteY2-7376" fmla="*/ 3076575 h 3588041"/>
                <a:gd name="connsiteX3-7377" fmla="*/ 734060 w 1419860"/>
                <a:gd name="connsiteY3-7378" fmla="*/ 2381250 h 3588041"/>
                <a:gd name="connsiteX4-7379" fmla="*/ 569595 w 1419860"/>
                <a:gd name="connsiteY4-7380" fmla="*/ 1953895 h 3588041"/>
                <a:gd name="connsiteX5-7381" fmla="*/ 0 w 1419860"/>
                <a:gd name="connsiteY5-7382" fmla="*/ 1902460 h 3588041"/>
                <a:gd name="connsiteX6-7383" fmla="*/ 381635 w 1419860"/>
                <a:gd name="connsiteY6-7384" fmla="*/ 1784350 h 3588041"/>
                <a:gd name="connsiteX7-7385" fmla="*/ 629285 w 1419860"/>
                <a:gd name="connsiteY7-7386" fmla="*/ 1876425 h 3588041"/>
                <a:gd name="connsiteX8-7387" fmla="*/ 810260 w 1419860"/>
                <a:gd name="connsiteY8-7388" fmla="*/ 1333500 h 3588041"/>
                <a:gd name="connsiteX9-7389" fmla="*/ 750729 w 1419860"/>
                <a:gd name="connsiteY9-7390" fmla="*/ 823913 h 3588041"/>
                <a:gd name="connsiteX10-7391" fmla="*/ 375285 w 1419860"/>
                <a:gd name="connsiteY10-7392" fmla="*/ 695325 h 3588041"/>
                <a:gd name="connsiteX11-7393" fmla="*/ 771367 w 1419860"/>
                <a:gd name="connsiteY11-7394" fmla="*/ 734218 h 3588041"/>
                <a:gd name="connsiteX12-7395" fmla="*/ 786448 w 1419860"/>
                <a:gd name="connsiteY12-7396" fmla="*/ 441325 h 3588041"/>
                <a:gd name="connsiteX13-7397" fmla="*/ 873760 w 1419860"/>
                <a:gd name="connsiteY13-7398" fmla="*/ 0 h 3588041"/>
                <a:gd name="connsiteX14-7399" fmla="*/ 845185 w 1419860"/>
                <a:gd name="connsiteY14-7400" fmla="*/ 679450 h 3588041"/>
                <a:gd name="connsiteX15-7401" fmla="*/ 908685 w 1419860"/>
                <a:gd name="connsiteY15-7402" fmla="*/ 1047750 h 3588041"/>
                <a:gd name="connsiteX16-7403" fmla="*/ 918210 w 1419860"/>
                <a:gd name="connsiteY16-7404" fmla="*/ 1295400 h 3588041"/>
                <a:gd name="connsiteX17-7405" fmla="*/ 1089660 w 1419860"/>
                <a:gd name="connsiteY17-7406" fmla="*/ 1187450 h 3588041"/>
                <a:gd name="connsiteX18-7407" fmla="*/ 1362710 w 1419860"/>
                <a:gd name="connsiteY18-7408" fmla="*/ 1171575 h 3588041"/>
                <a:gd name="connsiteX19-7409" fmla="*/ 1096010 w 1419860"/>
                <a:gd name="connsiteY19-7410" fmla="*/ 1254125 h 3588041"/>
                <a:gd name="connsiteX20-7411" fmla="*/ 876935 w 1419860"/>
                <a:gd name="connsiteY20-7412" fmla="*/ 1527175 h 3588041"/>
                <a:gd name="connsiteX21-7413" fmla="*/ 822960 w 1419860"/>
                <a:gd name="connsiteY21-7414" fmla="*/ 1895475 h 3588041"/>
                <a:gd name="connsiteX22-7415" fmla="*/ 991235 w 1419860"/>
                <a:gd name="connsiteY22-7416" fmla="*/ 2308225 h 3588041"/>
                <a:gd name="connsiteX23-7417" fmla="*/ 883285 w 1419860"/>
                <a:gd name="connsiteY23-7418" fmla="*/ 2578100 h 3588041"/>
                <a:gd name="connsiteX24-7419" fmla="*/ 1153160 w 1419860"/>
                <a:gd name="connsiteY24-7420" fmla="*/ 2524125 h 3588041"/>
                <a:gd name="connsiteX25-7421" fmla="*/ 1419860 w 1419860"/>
                <a:gd name="connsiteY25-7422" fmla="*/ 2626519 h 3588041"/>
                <a:gd name="connsiteX26-7423" fmla="*/ 1175385 w 1419860"/>
                <a:gd name="connsiteY26-7424" fmla="*/ 2590800 h 3588041"/>
                <a:gd name="connsiteX27-7425" fmla="*/ 819785 w 1419860"/>
                <a:gd name="connsiteY27-7426" fmla="*/ 2733675 h 3588041"/>
                <a:gd name="connsiteX28-7427" fmla="*/ 676910 w 1419860"/>
                <a:gd name="connsiteY28-7428" fmla="*/ 3086100 h 3588041"/>
                <a:gd name="connsiteX29-7429" fmla="*/ 905510 w 1419860"/>
                <a:gd name="connsiteY29-7430" fmla="*/ 3419475 h 3588041"/>
                <a:gd name="connsiteX30-7431" fmla="*/ 1003935 w 1419860"/>
                <a:gd name="connsiteY30-7432" fmla="*/ 3581400 h 3588041"/>
                <a:gd name="connsiteX0-7433" fmla="*/ 1003935 w 1419860"/>
                <a:gd name="connsiteY0-7434" fmla="*/ 3581400 h 3588041"/>
                <a:gd name="connsiteX1-7435" fmla="*/ 578485 w 1419860"/>
                <a:gd name="connsiteY1-7436" fmla="*/ 3587750 h 3588041"/>
                <a:gd name="connsiteX2-7437" fmla="*/ 381635 w 1419860"/>
                <a:gd name="connsiteY2-7438" fmla="*/ 3076575 h 3588041"/>
                <a:gd name="connsiteX3-7439" fmla="*/ 734060 w 1419860"/>
                <a:gd name="connsiteY3-7440" fmla="*/ 2381250 h 3588041"/>
                <a:gd name="connsiteX4-7441" fmla="*/ 569595 w 1419860"/>
                <a:gd name="connsiteY4-7442" fmla="*/ 1953895 h 3588041"/>
                <a:gd name="connsiteX5-7443" fmla="*/ 0 w 1419860"/>
                <a:gd name="connsiteY5-7444" fmla="*/ 1902460 h 3588041"/>
                <a:gd name="connsiteX6-7445" fmla="*/ 359410 w 1419860"/>
                <a:gd name="connsiteY6-7446" fmla="*/ 1806575 h 3588041"/>
                <a:gd name="connsiteX7-7447" fmla="*/ 629285 w 1419860"/>
                <a:gd name="connsiteY7-7448" fmla="*/ 1876425 h 3588041"/>
                <a:gd name="connsiteX8-7449" fmla="*/ 810260 w 1419860"/>
                <a:gd name="connsiteY8-7450" fmla="*/ 1333500 h 3588041"/>
                <a:gd name="connsiteX9-7451" fmla="*/ 750729 w 1419860"/>
                <a:gd name="connsiteY9-7452" fmla="*/ 823913 h 3588041"/>
                <a:gd name="connsiteX10-7453" fmla="*/ 375285 w 1419860"/>
                <a:gd name="connsiteY10-7454" fmla="*/ 695325 h 3588041"/>
                <a:gd name="connsiteX11-7455" fmla="*/ 771367 w 1419860"/>
                <a:gd name="connsiteY11-7456" fmla="*/ 734218 h 3588041"/>
                <a:gd name="connsiteX12-7457" fmla="*/ 786448 w 1419860"/>
                <a:gd name="connsiteY12-7458" fmla="*/ 441325 h 3588041"/>
                <a:gd name="connsiteX13-7459" fmla="*/ 873760 w 1419860"/>
                <a:gd name="connsiteY13-7460" fmla="*/ 0 h 3588041"/>
                <a:gd name="connsiteX14-7461" fmla="*/ 845185 w 1419860"/>
                <a:gd name="connsiteY14-7462" fmla="*/ 679450 h 3588041"/>
                <a:gd name="connsiteX15-7463" fmla="*/ 908685 w 1419860"/>
                <a:gd name="connsiteY15-7464" fmla="*/ 1047750 h 3588041"/>
                <a:gd name="connsiteX16-7465" fmla="*/ 918210 w 1419860"/>
                <a:gd name="connsiteY16-7466" fmla="*/ 1295400 h 3588041"/>
                <a:gd name="connsiteX17-7467" fmla="*/ 1089660 w 1419860"/>
                <a:gd name="connsiteY17-7468" fmla="*/ 1187450 h 3588041"/>
                <a:gd name="connsiteX18-7469" fmla="*/ 1362710 w 1419860"/>
                <a:gd name="connsiteY18-7470" fmla="*/ 1171575 h 3588041"/>
                <a:gd name="connsiteX19-7471" fmla="*/ 1096010 w 1419860"/>
                <a:gd name="connsiteY19-7472" fmla="*/ 1254125 h 3588041"/>
                <a:gd name="connsiteX20-7473" fmla="*/ 876935 w 1419860"/>
                <a:gd name="connsiteY20-7474" fmla="*/ 1527175 h 3588041"/>
                <a:gd name="connsiteX21-7475" fmla="*/ 822960 w 1419860"/>
                <a:gd name="connsiteY21-7476" fmla="*/ 1895475 h 3588041"/>
                <a:gd name="connsiteX22-7477" fmla="*/ 991235 w 1419860"/>
                <a:gd name="connsiteY22-7478" fmla="*/ 2308225 h 3588041"/>
                <a:gd name="connsiteX23-7479" fmla="*/ 883285 w 1419860"/>
                <a:gd name="connsiteY23-7480" fmla="*/ 2578100 h 3588041"/>
                <a:gd name="connsiteX24-7481" fmla="*/ 1153160 w 1419860"/>
                <a:gd name="connsiteY24-7482" fmla="*/ 2524125 h 3588041"/>
                <a:gd name="connsiteX25-7483" fmla="*/ 1419860 w 1419860"/>
                <a:gd name="connsiteY25-7484" fmla="*/ 2626519 h 3588041"/>
                <a:gd name="connsiteX26-7485" fmla="*/ 1175385 w 1419860"/>
                <a:gd name="connsiteY26-7486" fmla="*/ 2590800 h 3588041"/>
                <a:gd name="connsiteX27-7487" fmla="*/ 819785 w 1419860"/>
                <a:gd name="connsiteY27-7488" fmla="*/ 2733675 h 3588041"/>
                <a:gd name="connsiteX28-7489" fmla="*/ 676910 w 1419860"/>
                <a:gd name="connsiteY28-7490" fmla="*/ 3086100 h 3588041"/>
                <a:gd name="connsiteX29-7491" fmla="*/ 905510 w 1419860"/>
                <a:gd name="connsiteY29-7492" fmla="*/ 3419475 h 3588041"/>
                <a:gd name="connsiteX30-7493" fmla="*/ 1003935 w 1419860"/>
                <a:gd name="connsiteY30-7494" fmla="*/ 3581400 h 3588041"/>
                <a:gd name="connsiteX0-7495" fmla="*/ 1003935 w 1419860"/>
                <a:gd name="connsiteY0-7496" fmla="*/ 3581400 h 3588041"/>
                <a:gd name="connsiteX1-7497" fmla="*/ 578485 w 1419860"/>
                <a:gd name="connsiteY1-7498" fmla="*/ 3587750 h 3588041"/>
                <a:gd name="connsiteX2-7499" fmla="*/ 381635 w 1419860"/>
                <a:gd name="connsiteY2-7500" fmla="*/ 3076575 h 3588041"/>
                <a:gd name="connsiteX3-7501" fmla="*/ 734060 w 1419860"/>
                <a:gd name="connsiteY3-7502" fmla="*/ 2381250 h 3588041"/>
                <a:gd name="connsiteX4-7503" fmla="*/ 569595 w 1419860"/>
                <a:gd name="connsiteY4-7504" fmla="*/ 1953895 h 3588041"/>
                <a:gd name="connsiteX5-7505" fmla="*/ 0 w 1419860"/>
                <a:gd name="connsiteY5-7506" fmla="*/ 1902460 h 3588041"/>
                <a:gd name="connsiteX6-7507" fmla="*/ 359410 w 1419860"/>
                <a:gd name="connsiteY6-7508" fmla="*/ 1806575 h 3588041"/>
                <a:gd name="connsiteX7-7509" fmla="*/ 629285 w 1419860"/>
                <a:gd name="connsiteY7-7510" fmla="*/ 1876425 h 3588041"/>
                <a:gd name="connsiteX8-7511" fmla="*/ 810260 w 1419860"/>
                <a:gd name="connsiteY8-7512" fmla="*/ 1333500 h 3588041"/>
                <a:gd name="connsiteX9-7513" fmla="*/ 750729 w 1419860"/>
                <a:gd name="connsiteY9-7514" fmla="*/ 823913 h 3588041"/>
                <a:gd name="connsiteX10-7515" fmla="*/ 375285 w 1419860"/>
                <a:gd name="connsiteY10-7516" fmla="*/ 695325 h 3588041"/>
                <a:gd name="connsiteX11-7517" fmla="*/ 771367 w 1419860"/>
                <a:gd name="connsiteY11-7518" fmla="*/ 734218 h 3588041"/>
                <a:gd name="connsiteX12-7519" fmla="*/ 786448 w 1419860"/>
                <a:gd name="connsiteY12-7520" fmla="*/ 441325 h 3588041"/>
                <a:gd name="connsiteX13-7521" fmla="*/ 873760 w 1419860"/>
                <a:gd name="connsiteY13-7522" fmla="*/ 0 h 3588041"/>
                <a:gd name="connsiteX14-7523" fmla="*/ 845185 w 1419860"/>
                <a:gd name="connsiteY14-7524" fmla="*/ 679450 h 3588041"/>
                <a:gd name="connsiteX15-7525" fmla="*/ 908685 w 1419860"/>
                <a:gd name="connsiteY15-7526" fmla="*/ 1047750 h 3588041"/>
                <a:gd name="connsiteX16-7527" fmla="*/ 918210 w 1419860"/>
                <a:gd name="connsiteY16-7528" fmla="*/ 1295400 h 3588041"/>
                <a:gd name="connsiteX17-7529" fmla="*/ 1089660 w 1419860"/>
                <a:gd name="connsiteY17-7530" fmla="*/ 1187450 h 3588041"/>
                <a:gd name="connsiteX18-7531" fmla="*/ 1362710 w 1419860"/>
                <a:gd name="connsiteY18-7532" fmla="*/ 1171575 h 3588041"/>
                <a:gd name="connsiteX19-7533" fmla="*/ 1096010 w 1419860"/>
                <a:gd name="connsiteY19-7534" fmla="*/ 1254125 h 3588041"/>
                <a:gd name="connsiteX20-7535" fmla="*/ 876935 w 1419860"/>
                <a:gd name="connsiteY20-7536" fmla="*/ 1527175 h 3588041"/>
                <a:gd name="connsiteX21-7537" fmla="*/ 822960 w 1419860"/>
                <a:gd name="connsiteY21-7538" fmla="*/ 1895475 h 3588041"/>
                <a:gd name="connsiteX22-7539" fmla="*/ 991235 w 1419860"/>
                <a:gd name="connsiteY22-7540" fmla="*/ 2308225 h 3588041"/>
                <a:gd name="connsiteX23-7541" fmla="*/ 883285 w 1419860"/>
                <a:gd name="connsiteY23-7542" fmla="*/ 2578100 h 3588041"/>
                <a:gd name="connsiteX24-7543" fmla="*/ 1153160 w 1419860"/>
                <a:gd name="connsiteY24-7544" fmla="*/ 2524125 h 3588041"/>
                <a:gd name="connsiteX25-7545" fmla="*/ 1419860 w 1419860"/>
                <a:gd name="connsiteY25-7546" fmla="*/ 2626519 h 3588041"/>
                <a:gd name="connsiteX26-7547" fmla="*/ 1175385 w 1419860"/>
                <a:gd name="connsiteY26-7548" fmla="*/ 2590800 h 3588041"/>
                <a:gd name="connsiteX27-7549" fmla="*/ 819785 w 1419860"/>
                <a:gd name="connsiteY27-7550" fmla="*/ 2733675 h 3588041"/>
                <a:gd name="connsiteX28-7551" fmla="*/ 676910 w 1419860"/>
                <a:gd name="connsiteY28-7552" fmla="*/ 3086100 h 3588041"/>
                <a:gd name="connsiteX29-7553" fmla="*/ 905510 w 1419860"/>
                <a:gd name="connsiteY29-7554" fmla="*/ 3419475 h 3588041"/>
                <a:gd name="connsiteX30-7555" fmla="*/ 1003935 w 1419860"/>
                <a:gd name="connsiteY30-7556" fmla="*/ 3581400 h 3588041"/>
                <a:gd name="connsiteX0-7557" fmla="*/ 1003935 w 1419860"/>
                <a:gd name="connsiteY0-7558" fmla="*/ 3581400 h 3588041"/>
                <a:gd name="connsiteX1-7559" fmla="*/ 578485 w 1419860"/>
                <a:gd name="connsiteY1-7560" fmla="*/ 3587750 h 3588041"/>
                <a:gd name="connsiteX2-7561" fmla="*/ 381635 w 1419860"/>
                <a:gd name="connsiteY2-7562" fmla="*/ 3076575 h 3588041"/>
                <a:gd name="connsiteX3-7563" fmla="*/ 734060 w 1419860"/>
                <a:gd name="connsiteY3-7564" fmla="*/ 2381250 h 3588041"/>
                <a:gd name="connsiteX4-7565" fmla="*/ 569595 w 1419860"/>
                <a:gd name="connsiteY4-7566" fmla="*/ 1953895 h 3588041"/>
                <a:gd name="connsiteX5-7567" fmla="*/ 0 w 1419860"/>
                <a:gd name="connsiteY5-7568" fmla="*/ 1902460 h 3588041"/>
                <a:gd name="connsiteX6-7569" fmla="*/ 359410 w 1419860"/>
                <a:gd name="connsiteY6-7570" fmla="*/ 1806575 h 3588041"/>
                <a:gd name="connsiteX7-7571" fmla="*/ 622935 w 1419860"/>
                <a:gd name="connsiteY7-7572" fmla="*/ 1879600 h 3588041"/>
                <a:gd name="connsiteX8-7573" fmla="*/ 810260 w 1419860"/>
                <a:gd name="connsiteY8-7574" fmla="*/ 1333500 h 3588041"/>
                <a:gd name="connsiteX9-7575" fmla="*/ 750729 w 1419860"/>
                <a:gd name="connsiteY9-7576" fmla="*/ 823913 h 3588041"/>
                <a:gd name="connsiteX10-7577" fmla="*/ 375285 w 1419860"/>
                <a:gd name="connsiteY10-7578" fmla="*/ 695325 h 3588041"/>
                <a:gd name="connsiteX11-7579" fmla="*/ 771367 w 1419860"/>
                <a:gd name="connsiteY11-7580" fmla="*/ 734218 h 3588041"/>
                <a:gd name="connsiteX12-7581" fmla="*/ 786448 w 1419860"/>
                <a:gd name="connsiteY12-7582" fmla="*/ 441325 h 3588041"/>
                <a:gd name="connsiteX13-7583" fmla="*/ 873760 w 1419860"/>
                <a:gd name="connsiteY13-7584" fmla="*/ 0 h 3588041"/>
                <a:gd name="connsiteX14-7585" fmla="*/ 845185 w 1419860"/>
                <a:gd name="connsiteY14-7586" fmla="*/ 679450 h 3588041"/>
                <a:gd name="connsiteX15-7587" fmla="*/ 908685 w 1419860"/>
                <a:gd name="connsiteY15-7588" fmla="*/ 1047750 h 3588041"/>
                <a:gd name="connsiteX16-7589" fmla="*/ 918210 w 1419860"/>
                <a:gd name="connsiteY16-7590" fmla="*/ 1295400 h 3588041"/>
                <a:gd name="connsiteX17-7591" fmla="*/ 1089660 w 1419860"/>
                <a:gd name="connsiteY17-7592" fmla="*/ 1187450 h 3588041"/>
                <a:gd name="connsiteX18-7593" fmla="*/ 1362710 w 1419860"/>
                <a:gd name="connsiteY18-7594" fmla="*/ 1171575 h 3588041"/>
                <a:gd name="connsiteX19-7595" fmla="*/ 1096010 w 1419860"/>
                <a:gd name="connsiteY19-7596" fmla="*/ 1254125 h 3588041"/>
                <a:gd name="connsiteX20-7597" fmla="*/ 876935 w 1419860"/>
                <a:gd name="connsiteY20-7598" fmla="*/ 1527175 h 3588041"/>
                <a:gd name="connsiteX21-7599" fmla="*/ 822960 w 1419860"/>
                <a:gd name="connsiteY21-7600" fmla="*/ 1895475 h 3588041"/>
                <a:gd name="connsiteX22-7601" fmla="*/ 991235 w 1419860"/>
                <a:gd name="connsiteY22-7602" fmla="*/ 2308225 h 3588041"/>
                <a:gd name="connsiteX23-7603" fmla="*/ 883285 w 1419860"/>
                <a:gd name="connsiteY23-7604" fmla="*/ 2578100 h 3588041"/>
                <a:gd name="connsiteX24-7605" fmla="*/ 1153160 w 1419860"/>
                <a:gd name="connsiteY24-7606" fmla="*/ 2524125 h 3588041"/>
                <a:gd name="connsiteX25-7607" fmla="*/ 1419860 w 1419860"/>
                <a:gd name="connsiteY25-7608" fmla="*/ 2626519 h 3588041"/>
                <a:gd name="connsiteX26-7609" fmla="*/ 1175385 w 1419860"/>
                <a:gd name="connsiteY26-7610" fmla="*/ 2590800 h 3588041"/>
                <a:gd name="connsiteX27-7611" fmla="*/ 819785 w 1419860"/>
                <a:gd name="connsiteY27-7612" fmla="*/ 2733675 h 3588041"/>
                <a:gd name="connsiteX28-7613" fmla="*/ 676910 w 1419860"/>
                <a:gd name="connsiteY28-7614" fmla="*/ 3086100 h 3588041"/>
                <a:gd name="connsiteX29-7615" fmla="*/ 905510 w 1419860"/>
                <a:gd name="connsiteY29-7616" fmla="*/ 3419475 h 3588041"/>
                <a:gd name="connsiteX30-7617" fmla="*/ 1003935 w 1419860"/>
                <a:gd name="connsiteY30-7618" fmla="*/ 3581400 h 3588041"/>
                <a:gd name="connsiteX0-7619" fmla="*/ 1003935 w 1419860"/>
                <a:gd name="connsiteY0-7620" fmla="*/ 3581400 h 3588041"/>
                <a:gd name="connsiteX1-7621" fmla="*/ 578485 w 1419860"/>
                <a:gd name="connsiteY1-7622" fmla="*/ 3587750 h 3588041"/>
                <a:gd name="connsiteX2-7623" fmla="*/ 381635 w 1419860"/>
                <a:gd name="connsiteY2-7624" fmla="*/ 3076575 h 3588041"/>
                <a:gd name="connsiteX3-7625" fmla="*/ 734060 w 1419860"/>
                <a:gd name="connsiteY3-7626" fmla="*/ 2381250 h 3588041"/>
                <a:gd name="connsiteX4-7627" fmla="*/ 569595 w 1419860"/>
                <a:gd name="connsiteY4-7628" fmla="*/ 1953895 h 3588041"/>
                <a:gd name="connsiteX5-7629" fmla="*/ 0 w 1419860"/>
                <a:gd name="connsiteY5-7630" fmla="*/ 1902460 h 3588041"/>
                <a:gd name="connsiteX6-7631" fmla="*/ 318135 w 1419860"/>
                <a:gd name="connsiteY6-7632" fmla="*/ 1812925 h 3588041"/>
                <a:gd name="connsiteX7-7633" fmla="*/ 622935 w 1419860"/>
                <a:gd name="connsiteY7-7634" fmla="*/ 1879600 h 3588041"/>
                <a:gd name="connsiteX8-7635" fmla="*/ 810260 w 1419860"/>
                <a:gd name="connsiteY8-7636" fmla="*/ 1333500 h 3588041"/>
                <a:gd name="connsiteX9-7637" fmla="*/ 750729 w 1419860"/>
                <a:gd name="connsiteY9-7638" fmla="*/ 823913 h 3588041"/>
                <a:gd name="connsiteX10-7639" fmla="*/ 375285 w 1419860"/>
                <a:gd name="connsiteY10-7640" fmla="*/ 695325 h 3588041"/>
                <a:gd name="connsiteX11-7641" fmla="*/ 771367 w 1419860"/>
                <a:gd name="connsiteY11-7642" fmla="*/ 734218 h 3588041"/>
                <a:gd name="connsiteX12-7643" fmla="*/ 786448 w 1419860"/>
                <a:gd name="connsiteY12-7644" fmla="*/ 441325 h 3588041"/>
                <a:gd name="connsiteX13-7645" fmla="*/ 873760 w 1419860"/>
                <a:gd name="connsiteY13-7646" fmla="*/ 0 h 3588041"/>
                <a:gd name="connsiteX14-7647" fmla="*/ 845185 w 1419860"/>
                <a:gd name="connsiteY14-7648" fmla="*/ 679450 h 3588041"/>
                <a:gd name="connsiteX15-7649" fmla="*/ 908685 w 1419860"/>
                <a:gd name="connsiteY15-7650" fmla="*/ 1047750 h 3588041"/>
                <a:gd name="connsiteX16-7651" fmla="*/ 918210 w 1419860"/>
                <a:gd name="connsiteY16-7652" fmla="*/ 1295400 h 3588041"/>
                <a:gd name="connsiteX17-7653" fmla="*/ 1089660 w 1419860"/>
                <a:gd name="connsiteY17-7654" fmla="*/ 1187450 h 3588041"/>
                <a:gd name="connsiteX18-7655" fmla="*/ 1362710 w 1419860"/>
                <a:gd name="connsiteY18-7656" fmla="*/ 1171575 h 3588041"/>
                <a:gd name="connsiteX19-7657" fmla="*/ 1096010 w 1419860"/>
                <a:gd name="connsiteY19-7658" fmla="*/ 1254125 h 3588041"/>
                <a:gd name="connsiteX20-7659" fmla="*/ 876935 w 1419860"/>
                <a:gd name="connsiteY20-7660" fmla="*/ 1527175 h 3588041"/>
                <a:gd name="connsiteX21-7661" fmla="*/ 822960 w 1419860"/>
                <a:gd name="connsiteY21-7662" fmla="*/ 1895475 h 3588041"/>
                <a:gd name="connsiteX22-7663" fmla="*/ 991235 w 1419860"/>
                <a:gd name="connsiteY22-7664" fmla="*/ 2308225 h 3588041"/>
                <a:gd name="connsiteX23-7665" fmla="*/ 883285 w 1419860"/>
                <a:gd name="connsiteY23-7666" fmla="*/ 2578100 h 3588041"/>
                <a:gd name="connsiteX24-7667" fmla="*/ 1153160 w 1419860"/>
                <a:gd name="connsiteY24-7668" fmla="*/ 2524125 h 3588041"/>
                <a:gd name="connsiteX25-7669" fmla="*/ 1419860 w 1419860"/>
                <a:gd name="connsiteY25-7670" fmla="*/ 2626519 h 3588041"/>
                <a:gd name="connsiteX26-7671" fmla="*/ 1175385 w 1419860"/>
                <a:gd name="connsiteY26-7672" fmla="*/ 2590800 h 3588041"/>
                <a:gd name="connsiteX27-7673" fmla="*/ 819785 w 1419860"/>
                <a:gd name="connsiteY27-7674" fmla="*/ 2733675 h 3588041"/>
                <a:gd name="connsiteX28-7675" fmla="*/ 676910 w 1419860"/>
                <a:gd name="connsiteY28-7676" fmla="*/ 3086100 h 3588041"/>
                <a:gd name="connsiteX29-7677" fmla="*/ 905510 w 1419860"/>
                <a:gd name="connsiteY29-7678" fmla="*/ 3419475 h 3588041"/>
                <a:gd name="connsiteX30-7679" fmla="*/ 1003935 w 1419860"/>
                <a:gd name="connsiteY30-7680" fmla="*/ 3581400 h 3588041"/>
                <a:gd name="connsiteX0-7681" fmla="*/ 1003935 w 1419860"/>
                <a:gd name="connsiteY0-7682" fmla="*/ 3581400 h 3588041"/>
                <a:gd name="connsiteX1-7683" fmla="*/ 578485 w 1419860"/>
                <a:gd name="connsiteY1-7684" fmla="*/ 3587750 h 3588041"/>
                <a:gd name="connsiteX2-7685" fmla="*/ 381635 w 1419860"/>
                <a:gd name="connsiteY2-7686" fmla="*/ 3076575 h 3588041"/>
                <a:gd name="connsiteX3-7687" fmla="*/ 734060 w 1419860"/>
                <a:gd name="connsiteY3-7688" fmla="*/ 2381250 h 3588041"/>
                <a:gd name="connsiteX4-7689" fmla="*/ 569595 w 1419860"/>
                <a:gd name="connsiteY4-7690" fmla="*/ 1953895 h 3588041"/>
                <a:gd name="connsiteX5-7691" fmla="*/ 0 w 1419860"/>
                <a:gd name="connsiteY5-7692" fmla="*/ 1902460 h 3588041"/>
                <a:gd name="connsiteX6-7693" fmla="*/ 318135 w 1419860"/>
                <a:gd name="connsiteY6-7694" fmla="*/ 1812925 h 3588041"/>
                <a:gd name="connsiteX7-7695" fmla="*/ 622935 w 1419860"/>
                <a:gd name="connsiteY7-7696" fmla="*/ 1879600 h 3588041"/>
                <a:gd name="connsiteX8-7697" fmla="*/ 810260 w 1419860"/>
                <a:gd name="connsiteY8-7698" fmla="*/ 1333500 h 3588041"/>
                <a:gd name="connsiteX9-7699" fmla="*/ 750729 w 1419860"/>
                <a:gd name="connsiteY9-7700" fmla="*/ 823913 h 3588041"/>
                <a:gd name="connsiteX10-7701" fmla="*/ 375285 w 1419860"/>
                <a:gd name="connsiteY10-7702" fmla="*/ 695325 h 3588041"/>
                <a:gd name="connsiteX11-7703" fmla="*/ 771367 w 1419860"/>
                <a:gd name="connsiteY11-7704" fmla="*/ 734218 h 3588041"/>
                <a:gd name="connsiteX12-7705" fmla="*/ 786448 w 1419860"/>
                <a:gd name="connsiteY12-7706" fmla="*/ 441325 h 3588041"/>
                <a:gd name="connsiteX13-7707" fmla="*/ 873760 w 1419860"/>
                <a:gd name="connsiteY13-7708" fmla="*/ 0 h 3588041"/>
                <a:gd name="connsiteX14-7709" fmla="*/ 845185 w 1419860"/>
                <a:gd name="connsiteY14-7710" fmla="*/ 679450 h 3588041"/>
                <a:gd name="connsiteX15-7711" fmla="*/ 908685 w 1419860"/>
                <a:gd name="connsiteY15-7712" fmla="*/ 1047750 h 3588041"/>
                <a:gd name="connsiteX16-7713" fmla="*/ 918210 w 1419860"/>
                <a:gd name="connsiteY16-7714" fmla="*/ 1295400 h 3588041"/>
                <a:gd name="connsiteX17-7715" fmla="*/ 1089660 w 1419860"/>
                <a:gd name="connsiteY17-7716" fmla="*/ 1187450 h 3588041"/>
                <a:gd name="connsiteX18-7717" fmla="*/ 1362710 w 1419860"/>
                <a:gd name="connsiteY18-7718" fmla="*/ 1171575 h 3588041"/>
                <a:gd name="connsiteX19-7719" fmla="*/ 1096010 w 1419860"/>
                <a:gd name="connsiteY19-7720" fmla="*/ 1254125 h 3588041"/>
                <a:gd name="connsiteX20-7721" fmla="*/ 876935 w 1419860"/>
                <a:gd name="connsiteY20-7722" fmla="*/ 1527175 h 3588041"/>
                <a:gd name="connsiteX21-7723" fmla="*/ 822960 w 1419860"/>
                <a:gd name="connsiteY21-7724" fmla="*/ 1895475 h 3588041"/>
                <a:gd name="connsiteX22-7725" fmla="*/ 991235 w 1419860"/>
                <a:gd name="connsiteY22-7726" fmla="*/ 2308225 h 3588041"/>
                <a:gd name="connsiteX23-7727" fmla="*/ 883285 w 1419860"/>
                <a:gd name="connsiteY23-7728" fmla="*/ 2578100 h 3588041"/>
                <a:gd name="connsiteX24-7729" fmla="*/ 1153160 w 1419860"/>
                <a:gd name="connsiteY24-7730" fmla="*/ 2524125 h 3588041"/>
                <a:gd name="connsiteX25-7731" fmla="*/ 1419860 w 1419860"/>
                <a:gd name="connsiteY25-7732" fmla="*/ 2626519 h 3588041"/>
                <a:gd name="connsiteX26-7733" fmla="*/ 1175385 w 1419860"/>
                <a:gd name="connsiteY26-7734" fmla="*/ 2590800 h 3588041"/>
                <a:gd name="connsiteX27-7735" fmla="*/ 819785 w 1419860"/>
                <a:gd name="connsiteY27-7736" fmla="*/ 2733675 h 3588041"/>
                <a:gd name="connsiteX28-7737" fmla="*/ 676910 w 1419860"/>
                <a:gd name="connsiteY28-7738" fmla="*/ 3086100 h 3588041"/>
                <a:gd name="connsiteX29-7739" fmla="*/ 905510 w 1419860"/>
                <a:gd name="connsiteY29-7740" fmla="*/ 3419475 h 3588041"/>
                <a:gd name="connsiteX30-7741" fmla="*/ 1003935 w 1419860"/>
                <a:gd name="connsiteY30-7742" fmla="*/ 3581400 h 3588041"/>
                <a:gd name="connsiteX0-7743" fmla="*/ 1003935 w 1419860"/>
                <a:gd name="connsiteY0-7744" fmla="*/ 3581400 h 3588041"/>
                <a:gd name="connsiteX1-7745" fmla="*/ 578485 w 1419860"/>
                <a:gd name="connsiteY1-7746" fmla="*/ 3587750 h 3588041"/>
                <a:gd name="connsiteX2-7747" fmla="*/ 381635 w 1419860"/>
                <a:gd name="connsiteY2-7748" fmla="*/ 3076575 h 3588041"/>
                <a:gd name="connsiteX3-7749" fmla="*/ 734060 w 1419860"/>
                <a:gd name="connsiteY3-7750" fmla="*/ 2381250 h 3588041"/>
                <a:gd name="connsiteX4-7751" fmla="*/ 569595 w 1419860"/>
                <a:gd name="connsiteY4-7752" fmla="*/ 1953895 h 3588041"/>
                <a:gd name="connsiteX5-7753" fmla="*/ 0 w 1419860"/>
                <a:gd name="connsiteY5-7754" fmla="*/ 1902460 h 3588041"/>
                <a:gd name="connsiteX6-7755" fmla="*/ 318135 w 1419860"/>
                <a:gd name="connsiteY6-7756" fmla="*/ 1812925 h 3588041"/>
                <a:gd name="connsiteX7-7757" fmla="*/ 622935 w 1419860"/>
                <a:gd name="connsiteY7-7758" fmla="*/ 1879600 h 3588041"/>
                <a:gd name="connsiteX8-7759" fmla="*/ 810260 w 1419860"/>
                <a:gd name="connsiteY8-7760" fmla="*/ 1333500 h 3588041"/>
                <a:gd name="connsiteX9-7761" fmla="*/ 750729 w 1419860"/>
                <a:gd name="connsiteY9-7762" fmla="*/ 823913 h 3588041"/>
                <a:gd name="connsiteX10-7763" fmla="*/ 375285 w 1419860"/>
                <a:gd name="connsiteY10-7764" fmla="*/ 695325 h 3588041"/>
                <a:gd name="connsiteX11-7765" fmla="*/ 771367 w 1419860"/>
                <a:gd name="connsiteY11-7766" fmla="*/ 734218 h 3588041"/>
                <a:gd name="connsiteX12-7767" fmla="*/ 786448 w 1419860"/>
                <a:gd name="connsiteY12-7768" fmla="*/ 441325 h 3588041"/>
                <a:gd name="connsiteX13-7769" fmla="*/ 873760 w 1419860"/>
                <a:gd name="connsiteY13-7770" fmla="*/ 0 h 3588041"/>
                <a:gd name="connsiteX14-7771" fmla="*/ 845185 w 1419860"/>
                <a:gd name="connsiteY14-7772" fmla="*/ 679450 h 3588041"/>
                <a:gd name="connsiteX15-7773" fmla="*/ 908685 w 1419860"/>
                <a:gd name="connsiteY15-7774" fmla="*/ 1047750 h 3588041"/>
                <a:gd name="connsiteX16-7775" fmla="*/ 918210 w 1419860"/>
                <a:gd name="connsiteY16-7776" fmla="*/ 1295400 h 3588041"/>
                <a:gd name="connsiteX17-7777" fmla="*/ 1089660 w 1419860"/>
                <a:gd name="connsiteY17-7778" fmla="*/ 1187450 h 3588041"/>
                <a:gd name="connsiteX18-7779" fmla="*/ 1362710 w 1419860"/>
                <a:gd name="connsiteY18-7780" fmla="*/ 1171575 h 3588041"/>
                <a:gd name="connsiteX19-7781" fmla="*/ 1096010 w 1419860"/>
                <a:gd name="connsiteY19-7782" fmla="*/ 1254125 h 3588041"/>
                <a:gd name="connsiteX20-7783" fmla="*/ 876935 w 1419860"/>
                <a:gd name="connsiteY20-7784" fmla="*/ 1527175 h 3588041"/>
                <a:gd name="connsiteX21-7785" fmla="*/ 822960 w 1419860"/>
                <a:gd name="connsiteY21-7786" fmla="*/ 1895475 h 3588041"/>
                <a:gd name="connsiteX22-7787" fmla="*/ 991235 w 1419860"/>
                <a:gd name="connsiteY22-7788" fmla="*/ 2308225 h 3588041"/>
                <a:gd name="connsiteX23-7789" fmla="*/ 883285 w 1419860"/>
                <a:gd name="connsiteY23-7790" fmla="*/ 2578100 h 3588041"/>
                <a:gd name="connsiteX24-7791" fmla="*/ 1153160 w 1419860"/>
                <a:gd name="connsiteY24-7792" fmla="*/ 2524125 h 3588041"/>
                <a:gd name="connsiteX25-7793" fmla="*/ 1419860 w 1419860"/>
                <a:gd name="connsiteY25-7794" fmla="*/ 2626519 h 3588041"/>
                <a:gd name="connsiteX26-7795" fmla="*/ 1175385 w 1419860"/>
                <a:gd name="connsiteY26-7796" fmla="*/ 2590800 h 3588041"/>
                <a:gd name="connsiteX27-7797" fmla="*/ 819785 w 1419860"/>
                <a:gd name="connsiteY27-7798" fmla="*/ 2733675 h 3588041"/>
                <a:gd name="connsiteX28-7799" fmla="*/ 676910 w 1419860"/>
                <a:gd name="connsiteY28-7800" fmla="*/ 3086100 h 3588041"/>
                <a:gd name="connsiteX29-7801" fmla="*/ 905510 w 1419860"/>
                <a:gd name="connsiteY29-7802" fmla="*/ 3419475 h 3588041"/>
                <a:gd name="connsiteX30-7803" fmla="*/ 1003935 w 1419860"/>
                <a:gd name="connsiteY30-7804" fmla="*/ 3581400 h 3588041"/>
                <a:gd name="connsiteX0-7805" fmla="*/ 1003935 w 1419860"/>
                <a:gd name="connsiteY0-7806" fmla="*/ 3581400 h 3588041"/>
                <a:gd name="connsiteX1-7807" fmla="*/ 578485 w 1419860"/>
                <a:gd name="connsiteY1-7808" fmla="*/ 3587750 h 3588041"/>
                <a:gd name="connsiteX2-7809" fmla="*/ 381635 w 1419860"/>
                <a:gd name="connsiteY2-7810" fmla="*/ 3076575 h 3588041"/>
                <a:gd name="connsiteX3-7811" fmla="*/ 734060 w 1419860"/>
                <a:gd name="connsiteY3-7812" fmla="*/ 2381250 h 3588041"/>
                <a:gd name="connsiteX4-7813" fmla="*/ 569595 w 1419860"/>
                <a:gd name="connsiteY4-7814" fmla="*/ 1953895 h 3588041"/>
                <a:gd name="connsiteX5-7815" fmla="*/ 0 w 1419860"/>
                <a:gd name="connsiteY5-7816" fmla="*/ 1902460 h 3588041"/>
                <a:gd name="connsiteX6-7817" fmla="*/ 318135 w 1419860"/>
                <a:gd name="connsiteY6-7818" fmla="*/ 1812925 h 3588041"/>
                <a:gd name="connsiteX7-7819" fmla="*/ 622935 w 1419860"/>
                <a:gd name="connsiteY7-7820" fmla="*/ 1879600 h 3588041"/>
                <a:gd name="connsiteX8-7821" fmla="*/ 810260 w 1419860"/>
                <a:gd name="connsiteY8-7822" fmla="*/ 1333500 h 3588041"/>
                <a:gd name="connsiteX9-7823" fmla="*/ 750729 w 1419860"/>
                <a:gd name="connsiteY9-7824" fmla="*/ 823913 h 3588041"/>
                <a:gd name="connsiteX10-7825" fmla="*/ 375285 w 1419860"/>
                <a:gd name="connsiteY10-7826" fmla="*/ 695325 h 3588041"/>
                <a:gd name="connsiteX11-7827" fmla="*/ 771367 w 1419860"/>
                <a:gd name="connsiteY11-7828" fmla="*/ 734218 h 3588041"/>
                <a:gd name="connsiteX12-7829" fmla="*/ 786448 w 1419860"/>
                <a:gd name="connsiteY12-7830" fmla="*/ 441325 h 3588041"/>
                <a:gd name="connsiteX13-7831" fmla="*/ 873760 w 1419860"/>
                <a:gd name="connsiteY13-7832" fmla="*/ 0 h 3588041"/>
                <a:gd name="connsiteX14-7833" fmla="*/ 845185 w 1419860"/>
                <a:gd name="connsiteY14-7834" fmla="*/ 679450 h 3588041"/>
                <a:gd name="connsiteX15-7835" fmla="*/ 908685 w 1419860"/>
                <a:gd name="connsiteY15-7836" fmla="*/ 1047750 h 3588041"/>
                <a:gd name="connsiteX16-7837" fmla="*/ 918210 w 1419860"/>
                <a:gd name="connsiteY16-7838" fmla="*/ 1295400 h 3588041"/>
                <a:gd name="connsiteX17-7839" fmla="*/ 1089660 w 1419860"/>
                <a:gd name="connsiteY17-7840" fmla="*/ 1187450 h 3588041"/>
                <a:gd name="connsiteX18-7841" fmla="*/ 1362710 w 1419860"/>
                <a:gd name="connsiteY18-7842" fmla="*/ 1171575 h 3588041"/>
                <a:gd name="connsiteX19-7843" fmla="*/ 1096010 w 1419860"/>
                <a:gd name="connsiteY19-7844" fmla="*/ 1254125 h 3588041"/>
                <a:gd name="connsiteX20-7845" fmla="*/ 876935 w 1419860"/>
                <a:gd name="connsiteY20-7846" fmla="*/ 1527175 h 3588041"/>
                <a:gd name="connsiteX21-7847" fmla="*/ 822960 w 1419860"/>
                <a:gd name="connsiteY21-7848" fmla="*/ 1895475 h 3588041"/>
                <a:gd name="connsiteX22-7849" fmla="*/ 991235 w 1419860"/>
                <a:gd name="connsiteY22-7850" fmla="*/ 2308225 h 3588041"/>
                <a:gd name="connsiteX23-7851" fmla="*/ 883285 w 1419860"/>
                <a:gd name="connsiteY23-7852" fmla="*/ 2578100 h 3588041"/>
                <a:gd name="connsiteX24-7853" fmla="*/ 1153160 w 1419860"/>
                <a:gd name="connsiteY24-7854" fmla="*/ 2524125 h 3588041"/>
                <a:gd name="connsiteX25-7855" fmla="*/ 1419860 w 1419860"/>
                <a:gd name="connsiteY25-7856" fmla="*/ 2626519 h 3588041"/>
                <a:gd name="connsiteX26-7857" fmla="*/ 1175385 w 1419860"/>
                <a:gd name="connsiteY26-7858" fmla="*/ 2590800 h 3588041"/>
                <a:gd name="connsiteX27-7859" fmla="*/ 819785 w 1419860"/>
                <a:gd name="connsiteY27-7860" fmla="*/ 2733675 h 3588041"/>
                <a:gd name="connsiteX28-7861" fmla="*/ 676910 w 1419860"/>
                <a:gd name="connsiteY28-7862" fmla="*/ 3086100 h 3588041"/>
                <a:gd name="connsiteX29-7863" fmla="*/ 905510 w 1419860"/>
                <a:gd name="connsiteY29-7864" fmla="*/ 3419475 h 3588041"/>
                <a:gd name="connsiteX30-7865" fmla="*/ 1003935 w 1419860"/>
                <a:gd name="connsiteY30-7866" fmla="*/ 3581400 h 3588041"/>
                <a:gd name="connsiteX0-7867" fmla="*/ 1003935 w 1419860"/>
                <a:gd name="connsiteY0-7868" fmla="*/ 3581400 h 3588041"/>
                <a:gd name="connsiteX1-7869" fmla="*/ 578485 w 1419860"/>
                <a:gd name="connsiteY1-7870" fmla="*/ 3587750 h 3588041"/>
                <a:gd name="connsiteX2-7871" fmla="*/ 381635 w 1419860"/>
                <a:gd name="connsiteY2-7872" fmla="*/ 3076575 h 3588041"/>
                <a:gd name="connsiteX3-7873" fmla="*/ 734060 w 1419860"/>
                <a:gd name="connsiteY3-7874" fmla="*/ 2381250 h 3588041"/>
                <a:gd name="connsiteX4-7875" fmla="*/ 569595 w 1419860"/>
                <a:gd name="connsiteY4-7876" fmla="*/ 1953895 h 3588041"/>
                <a:gd name="connsiteX5-7877" fmla="*/ 0 w 1419860"/>
                <a:gd name="connsiteY5-7878" fmla="*/ 1902460 h 3588041"/>
                <a:gd name="connsiteX6-7879" fmla="*/ 318135 w 1419860"/>
                <a:gd name="connsiteY6-7880" fmla="*/ 1812925 h 3588041"/>
                <a:gd name="connsiteX7-7881" fmla="*/ 622935 w 1419860"/>
                <a:gd name="connsiteY7-7882" fmla="*/ 1879600 h 3588041"/>
                <a:gd name="connsiteX8-7883" fmla="*/ 810260 w 1419860"/>
                <a:gd name="connsiteY8-7884" fmla="*/ 1333500 h 3588041"/>
                <a:gd name="connsiteX9-7885" fmla="*/ 750729 w 1419860"/>
                <a:gd name="connsiteY9-7886" fmla="*/ 823913 h 3588041"/>
                <a:gd name="connsiteX10-7887" fmla="*/ 375285 w 1419860"/>
                <a:gd name="connsiteY10-7888" fmla="*/ 695325 h 3588041"/>
                <a:gd name="connsiteX11-7889" fmla="*/ 771367 w 1419860"/>
                <a:gd name="connsiteY11-7890" fmla="*/ 734218 h 3588041"/>
                <a:gd name="connsiteX12-7891" fmla="*/ 786448 w 1419860"/>
                <a:gd name="connsiteY12-7892" fmla="*/ 441325 h 3588041"/>
                <a:gd name="connsiteX13-7893" fmla="*/ 873760 w 1419860"/>
                <a:gd name="connsiteY13-7894" fmla="*/ 0 h 3588041"/>
                <a:gd name="connsiteX14-7895" fmla="*/ 845185 w 1419860"/>
                <a:gd name="connsiteY14-7896" fmla="*/ 679450 h 3588041"/>
                <a:gd name="connsiteX15-7897" fmla="*/ 908685 w 1419860"/>
                <a:gd name="connsiteY15-7898" fmla="*/ 1047750 h 3588041"/>
                <a:gd name="connsiteX16-7899" fmla="*/ 918210 w 1419860"/>
                <a:gd name="connsiteY16-7900" fmla="*/ 1295400 h 3588041"/>
                <a:gd name="connsiteX17-7901" fmla="*/ 1089660 w 1419860"/>
                <a:gd name="connsiteY17-7902" fmla="*/ 1187450 h 3588041"/>
                <a:gd name="connsiteX18-7903" fmla="*/ 1362710 w 1419860"/>
                <a:gd name="connsiteY18-7904" fmla="*/ 1171575 h 3588041"/>
                <a:gd name="connsiteX19-7905" fmla="*/ 1096010 w 1419860"/>
                <a:gd name="connsiteY19-7906" fmla="*/ 1254125 h 3588041"/>
                <a:gd name="connsiteX20-7907" fmla="*/ 876935 w 1419860"/>
                <a:gd name="connsiteY20-7908" fmla="*/ 1527175 h 3588041"/>
                <a:gd name="connsiteX21-7909" fmla="*/ 822960 w 1419860"/>
                <a:gd name="connsiteY21-7910" fmla="*/ 1895475 h 3588041"/>
                <a:gd name="connsiteX22-7911" fmla="*/ 991235 w 1419860"/>
                <a:gd name="connsiteY22-7912" fmla="*/ 2308225 h 3588041"/>
                <a:gd name="connsiteX23-7913" fmla="*/ 883285 w 1419860"/>
                <a:gd name="connsiteY23-7914" fmla="*/ 2578100 h 3588041"/>
                <a:gd name="connsiteX24-7915" fmla="*/ 1153160 w 1419860"/>
                <a:gd name="connsiteY24-7916" fmla="*/ 2524125 h 3588041"/>
                <a:gd name="connsiteX25-7917" fmla="*/ 1419860 w 1419860"/>
                <a:gd name="connsiteY25-7918" fmla="*/ 2626519 h 3588041"/>
                <a:gd name="connsiteX26-7919" fmla="*/ 1175385 w 1419860"/>
                <a:gd name="connsiteY26-7920" fmla="*/ 2590800 h 3588041"/>
                <a:gd name="connsiteX27-7921" fmla="*/ 819785 w 1419860"/>
                <a:gd name="connsiteY27-7922" fmla="*/ 2733675 h 3588041"/>
                <a:gd name="connsiteX28-7923" fmla="*/ 676910 w 1419860"/>
                <a:gd name="connsiteY28-7924" fmla="*/ 3086100 h 3588041"/>
                <a:gd name="connsiteX29-7925" fmla="*/ 905510 w 1419860"/>
                <a:gd name="connsiteY29-7926" fmla="*/ 3419475 h 3588041"/>
                <a:gd name="connsiteX30-7927" fmla="*/ 1003935 w 1419860"/>
                <a:gd name="connsiteY30-7928" fmla="*/ 3581400 h 3588041"/>
                <a:gd name="connsiteX0-7929" fmla="*/ 1010285 w 1426210"/>
                <a:gd name="connsiteY0-7930" fmla="*/ 3581400 h 3588041"/>
                <a:gd name="connsiteX1-7931" fmla="*/ 584835 w 1426210"/>
                <a:gd name="connsiteY1-7932" fmla="*/ 3587750 h 3588041"/>
                <a:gd name="connsiteX2-7933" fmla="*/ 387985 w 1426210"/>
                <a:gd name="connsiteY2-7934" fmla="*/ 3076575 h 3588041"/>
                <a:gd name="connsiteX3-7935" fmla="*/ 740410 w 1426210"/>
                <a:gd name="connsiteY3-7936" fmla="*/ 2381250 h 3588041"/>
                <a:gd name="connsiteX4-7937" fmla="*/ 575945 w 1426210"/>
                <a:gd name="connsiteY4-7938" fmla="*/ 1953895 h 3588041"/>
                <a:gd name="connsiteX5-7939" fmla="*/ 0 w 1426210"/>
                <a:gd name="connsiteY5-7940" fmla="*/ 1937385 h 3588041"/>
                <a:gd name="connsiteX6-7941" fmla="*/ 324485 w 1426210"/>
                <a:gd name="connsiteY6-7942" fmla="*/ 1812925 h 3588041"/>
                <a:gd name="connsiteX7-7943" fmla="*/ 629285 w 1426210"/>
                <a:gd name="connsiteY7-7944" fmla="*/ 1879600 h 3588041"/>
                <a:gd name="connsiteX8-7945" fmla="*/ 816610 w 1426210"/>
                <a:gd name="connsiteY8-7946" fmla="*/ 1333500 h 3588041"/>
                <a:gd name="connsiteX9-7947" fmla="*/ 757079 w 1426210"/>
                <a:gd name="connsiteY9-7948" fmla="*/ 823913 h 3588041"/>
                <a:gd name="connsiteX10-7949" fmla="*/ 381635 w 1426210"/>
                <a:gd name="connsiteY10-7950" fmla="*/ 695325 h 3588041"/>
                <a:gd name="connsiteX11-7951" fmla="*/ 777717 w 1426210"/>
                <a:gd name="connsiteY11-7952" fmla="*/ 734218 h 3588041"/>
                <a:gd name="connsiteX12-7953" fmla="*/ 792798 w 1426210"/>
                <a:gd name="connsiteY12-7954" fmla="*/ 441325 h 3588041"/>
                <a:gd name="connsiteX13-7955" fmla="*/ 880110 w 1426210"/>
                <a:gd name="connsiteY13-7956" fmla="*/ 0 h 3588041"/>
                <a:gd name="connsiteX14-7957" fmla="*/ 851535 w 1426210"/>
                <a:gd name="connsiteY14-7958" fmla="*/ 679450 h 3588041"/>
                <a:gd name="connsiteX15-7959" fmla="*/ 915035 w 1426210"/>
                <a:gd name="connsiteY15-7960" fmla="*/ 1047750 h 3588041"/>
                <a:gd name="connsiteX16-7961" fmla="*/ 924560 w 1426210"/>
                <a:gd name="connsiteY16-7962" fmla="*/ 1295400 h 3588041"/>
                <a:gd name="connsiteX17-7963" fmla="*/ 1096010 w 1426210"/>
                <a:gd name="connsiteY17-7964" fmla="*/ 1187450 h 3588041"/>
                <a:gd name="connsiteX18-7965" fmla="*/ 1369060 w 1426210"/>
                <a:gd name="connsiteY18-7966" fmla="*/ 1171575 h 3588041"/>
                <a:gd name="connsiteX19-7967" fmla="*/ 1102360 w 1426210"/>
                <a:gd name="connsiteY19-7968" fmla="*/ 1254125 h 3588041"/>
                <a:gd name="connsiteX20-7969" fmla="*/ 883285 w 1426210"/>
                <a:gd name="connsiteY20-7970" fmla="*/ 1527175 h 3588041"/>
                <a:gd name="connsiteX21-7971" fmla="*/ 829310 w 1426210"/>
                <a:gd name="connsiteY21-7972" fmla="*/ 1895475 h 3588041"/>
                <a:gd name="connsiteX22-7973" fmla="*/ 997585 w 1426210"/>
                <a:gd name="connsiteY22-7974" fmla="*/ 2308225 h 3588041"/>
                <a:gd name="connsiteX23-7975" fmla="*/ 889635 w 1426210"/>
                <a:gd name="connsiteY23-7976" fmla="*/ 2578100 h 3588041"/>
                <a:gd name="connsiteX24-7977" fmla="*/ 1159510 w 1426210"/>
                <a:gd name="connsiteY24-7978" fmla="*/ 2524125 h 3588041"/>
                <a:gd name="connsiteX25-7979" fmla="*/ 1426210 w 1426210"/>
                <a:gd name="connsiteY25-7980" fmla="*/ 2626519 h 3588041"/>
                <a:gd name="connsiteX26-7981" fmla="*/ 1181735 w 1426210"/>
                <a:gd name="connsiteY26-7982" fmla="*/ 2590800 h 3588041"/>
                <a:gd name="connsiteX27-7983" fmla="*/ 826135 w 1426210"/>
                <a:gd name="connsiteY27-7984" fmla="*/ 2733675 h 3588041"/>
                <a:gd name="connsiteX28-7985" fmla="*/ 683260 w 1426210"/>
                <a:gd name="connsiteY28-7986" fmla="*/ 3086100 h 3588041"/>
                <a:gd name="connsiteX29-7987" fmla="*/ 911860 w 1426210"/>
                <a:gd name="connsiteY29-7988" fmla="*/ 3419475 h 3588041"/>
                <a:gd name="connsiteX30-7989" fmla="*/ 1010285 w 1426210"/>
                <a:gd name="connsiteY30-7990" fmla="*/ 3581400 h 3588041"/>
                <a:gd name="connsiteX0-7991" fmla="*/ 1010285 w 1426210"/>
                <a:gd name="connsiteY0-7992" fmla="*/ 3581400 h 3588041"/>
                <a:gd name="connsiteX1-7993" fmla="*/ 584835 w 1426210"/>
                <a:gd name="connsiteY1-7994" fmla="*/ 3587750 h 3588041"/>
                <a:gd name="connsiteX2-7995" fmla="*/ 387985 w 1426210"/>
                <a:gd name="connsiteY2-7996" fmla="*/ 3076575 h 3588041"/>
                <a:gd name="connsiteX3-7997" fmla="*/ 740410 w 1426210"/>
                <a:gd name="connsiteY3-7998" fmla="*/ 2381250 h 3588041"/>
                <a:gd name="connsiteX4-7999" fmla="*/ 575945 w 1426210"/>
                <a:gd name="connsiteY4-8000" fmla="*/ 1953895 h 3588041"/>
                <a:gd name="connsiteX5-8001" fmla="*/ 0 w 1426210"/>
                <a:gd name="connsiteY5-8002" fmla="*/ 1937385 h 3588041"/>
                <a:gd name="connsiteX6-8003" fmla="*/ 324485 w 1426210"/>
                <a:gd name="connsiteY6-8004" fmla="*/ 1812925 h 3588041"/>
                <a:gd name="connsiteX7-8005" fmla="*/ 629285 w 1426210"/>
                <a:gd name="connsiteY7-8006" fmla="*/ 1879600 h 3588041"/>
                <a:gd name="connsiteX8-8007" fmla="*/ 816610 w 1426210"/>
                <a:gd name="connsiteY8-8008" fmla="*/ 1333500 h 3588041"/>
                <a:gd name="connsiteX9-8009" fmla="*/ 757079 w 1426210"/>
                <a:gd name="connsiteY9-8010" fmla="*/ 823913 h 3588041"/>
                <a:gd name="connsiteX10-8011" fmla="*/ 381635 w 1426210"/>
                <a:gd name="connsiteY10-8012" fmla="*/ 695325 h 3588041"/>
                <a:gd name="connsiteX11-8013" fmla="*/ 777717 w 1426210"/>
                <a:gd name="connsiteY11-8014" fmla="*/ 734218 h 3588041"/>
                <a:gd name="connsiteX12-8015" fmla="*/ 792798 w 1426210"/>
                <a:gd name="connsiteY12-8016" fmla="*/ 441325 h 3588041"/>
                <a:gd name="connsiteX13-8017" fmla="*/ 880110 w 1426210"/>
                <a:gd name="connsiteY13-8018" fmla="*/ 0 h 3588041"/>
                <a:gd name="connsiteX14-8019" fmla="*/ 851535 w 1426210"/>
                <a:gd name="connsiteY14-8020" fmla="*/ 679450 h 3588041"/>
                <a:gd name="connsiteX15-8021" fmla="*/ 915035 w 1426210"/>
                <a:gd name="connsiteY15-8022" fmla="*/ 1047750 h 3588041"/>
                <a:gd name="connsiteX16-8023" fmla="*/ 924560 w 1426210"/>
                <a:gd name="connsiteY16-8024" fmla="*/ 1295400 h 3588041"/>
                <a:gd name="connsiteX17-8025" fmla="*/ 1096010 w 1426210"/>
                <a:gd name="connsiteY17-8026" fmla="*/ 1187450 h 3588041"/>
                <a:gd name="connsiteX18-8027" fmla="*/ 1369060 w 1426210"/>
                <a:gd name="connsiteY18-8028" fmla="*/ 1171575 h 3588041"/>
                <a:gd name="connsiteX19-8029" fmla="*/ 1102360 w 1426210"/>
                <a:gd name="connsiteY19-8030" fmla="*/ 1254125 h 3588041"/>
                <a:gd name="connsiteX20-8031" fmla="*/ 883285 w 1426210"/>
                <a:gd name="connsiteY20-8032" fmla="*/ 1527175 h 3588041"/>
                <a:gd name="connsiteX21-8033" fmla="*/ 829310 w 1426210"/>
                <a:gd name="connsiteY21-8034" fmla="*/ 1895475 h 3588041"/>
                <a:gd name="connsiteX22-8035" fmla="*/ 997585 w 1426210"/>
                <a:gd name="connsiteY22-8036" fmla="*/ 2308225 h 3588041"/>
                <a:gd name="connsiteX23-8037" fmla="*/ 889635 w 1426210"/>
                <a:gd name="connsiteY23-8038" fmla="*/ 2578100 h 3588041"/>
                <a:gd name="connsiteX24-8039" fmla="*/ 1159510 w 1426210"/>
                <a:gd name="connsiteY24-8040" fmla="*/ 2524125 h 3588041"/>
                <a:gd name="connsiteX25-8041" fmla="*/ 1426210 w 1426210"/>
                <a:gd name="connsiteY25-8042" fmla="*/ 2626519 h 3588041"/>
                <a:gd name="connsiteX26-8043" fmla="*/ 1181735 w 1426210"/>
                <a:gd name="connsiteY26-8044" fmla="*/ 2590800 h 3588041"/>
                <a:gd name="connsiteX27-8045" fmla="*/ 826135 w 1426210"/>
                <a:gd name="connsiteY27-8046" fmla="*/ 2733675 h 3588041"/>
                <a:gd name="connsiteX28-8047" fmla="*/ 683260 w 1426210"/>
                <a:gd name="connsiteY28-8048" fmla="*/ 3086100 h 3588041"/>
                <a:gd name="connsiteX29-8049" fmla="*/ 911860 w 1426210"/>
                <a:gd name="connsiteY29-8050" fmla="*/ 3419475 h 3588041"/>
                <a:gd name="connsiteX30-8051" fmla="*/ 1010285 w 1426210"/>
                <a:gd name="connsiteY30-8052" fmla="*/ 3581400 h 3588041"/>
                <a:gd name="connsiteX0-8053" fmla="*/ 1010285 w 1426210"/>
                <a:gd name="connsiteY0-8054" fmla="*/ 3581400 h 3588041"/>
                <a:gd name="connsiteX1-8055" fmla="*/ 584835 w 1426210"/>
                <a:gd name="connsiteY1-8056" fmla="*/ 3587750 h 3588041"/>
                <a:gd name="connsiteX2-8057" fmla="*/ 387985 w 1426210"/>
                <a:gd name="connsiteY2-8058" fmla="*/ 3076575 h 3588041"/>
                <a:gd name="connsiteX3-8059" fmla="*/ 740410 w 1426210"/>
                <a:gd name="connsiteY3-8060" fmla="*/ 2381250 h 3588041"/>
                <a:gd name="connsiteX4-8061" fmla="*/ 575945 w 1426210"/>
                <a:gd name="connsiteY4-8062" fmla="*/ 1953895 h 3588041"/>
                <a:gd name="connsiteX5-8063" fmla="*/ 0 w 1426210"/>
                <a:gd name="connsiteY5-8064" fmla="*/ 1937385 h 3588041"/>
                <a:gd name="connsiteX6-8065" fmla="*/ 280035 w 1426210"/>
                <a:gd name="connsiteY6-8066" fmla="*/ 1822450 h 3588041"/>
                <a:gd name="connsiteX7-8067" fmla="*/ 629285 w 1426210"/>
                <a:gd name="connsiteY7-8068" fmla="*/ 1879600 h 3588041"/>
                <a:gd name="connsiteX8-8069" fmla="*/ 816610 w 1426210"/>
                <a:gd name="connsiteY8-8070" fmla="*/ 1333500 h 3588041"/>
                <a:gd name="connsiteX9-8071" fmla="*/ 757079 w 1426210"/>
                <a:gd name="connsiteY9-8072" fmla="*/ 823913 h 3588041"/>
                <a:gd name="connsiteX10-8073" fmla="*/ 381635 w 1426210"/>
                <a:gd name="connsiteY10-8074" fmla="*/ 695325 h 3588041"/>
                <a:gd name="connsiteX11-8075" fmla="*/ 777717 w 1426210"/>
                <a:gd name="connsiteY11-8076" fmla="*/ 734218 h 3588041"/>
                <a:gd name="connsiteX12-8077" fmla="*/ 792798 w 1426210"/>
                <a:gd name="connsiteY12-8078" fmla="*/ 441325 h 3588041"/>
                <a:gd name="connsiteX13-8079" fmla="*/ 880110 w 1426210"/>
                <a:gd name="connsiteY13-8080" fmla="*/ 0 h 3588041"/>
                <a:gd name="connsiteX14-8081" fmla="*/ 851535 w 1426210"/>
                <a:gd name="connsiteY14-8082" fmla="*/ 679450 h 3588041"/>
                <a:gd name="connsiteX15-8083" fmla="*/ 915035 w 1426210"/>
                <a:gd name="connsiteY15-8084" fmla="*/ 1047750 h 3588041"/>
                <a:gd name="connsiteX16-8085" fmla="*/ 924560 w 1426210"/>
                <a:gd name="connsiteY16-8086" fmla="*/ 1295400 h 3588041"/>
                <a:gd name="connsiteX17-8087" fmla="*/ 1096010 w 1426210"/>
                <a:gd name="connsiteY17-8088" fmla="*/ 1187450 h 3588041"/>
                <a:gd name="connsiteX18-8089" fmla="*/ 1369060 w 1426210"/>
                <a:gd name="connsiteY18-8090" fmla="*/ 1171575 h 3588041"/>
                <a:gd name="connsiteX19-8091" fmla="*/ 1102360 w 1426210"/>
                <a:gd name="connsiteY19-8092" fmla="*/ 1254125 h 3588041"/>
                <a:gd name="connsiteX20-8093" fmla="*/ 883285 w 1426210"/>
                <a:gd name="connsiteY20-8094" fmla="*/ 1527175 h 3588041"/>
                <a:gd name="connsiteX21-8095" fmla="*/ 829310 w 1426210"/>
                <a:gd name="connsiteY21-8096" fmla="*/ 1895475 h 3588041"/>
                <a:gd name="connsiteX22-8097" fmla="*/ 997585 w 1426210"/>
                <a:gd name="connsiteY22-8098" fmla="*/ 2308225 h 3588041"/>
                <a:gd name="connsiteX23-8099" fmla="*/ 889635 w 1426210"/>
                <a:gd name="connsiteY23-8100" fmla="*/ 2578100 h 3588041"/>
                <a:gd name="connsiteX24-8101" fmla="*/ 1159510 w 1426210"/>
                <a:gd name="connsiteY24-8102" fmla="*/ 2524125 h 3588041"/>
                <a:gd name="connsiteX25-8103" fmla="*/ 1426210 w 1426210"/>
                <a:gd name="connsiteY25-8104" fmla="*/ 2626519 h 3588041"/>
                <a:gd name="connsiteX26-8105" fmla="*/ 1181735 w 1426210"/>
                <a:gd name="connsiteY26-8106" fmla="*/ 2590800 h 3588041"/>
                <a:gd name="connsiteX27-8107" fmla="*/ 826135 w 1426210"/>
                <a:gd name="connsiteY27-8108" fmla="*/ 2733675 h 3588041"/>
                <a:gd name="connsiteX28-8109" fmla="*/ 683260 w 1426210"/>
                <a:gd name="connsiteY28-8110" fmla="*/ 3086100 h 3588041"/>
                <a:gd name="connsiteX29-8111" fmla="*/ 911860 w 1426210"/>
                <a:gd name="connsiteY29-8112" fmla="*/ 3419475 h 3588041"/>
                <a:gd name="connsiteX30-8113" fmla="*/ 1010285 w 1426210"/>
                <a:gd name="connsiteY30-8114" fmla="*/ 3581400 h 3588041"/>
                <a:gd name="connsiteX0-8115" fmla="*/ 1010285 w 1426210"/>
                <a:gd name="connsiteY0-8116" fmla="*/ 3581400 h 3588041"/>
                <a:gd name="connsiteX1-8117" fmla="*/ 584835 w 1426210"/>
                <a:gd name="connsiteY1-8118" fmla="*/ 3587750 h 3588041"/>
                <a:gd name="connsiteX2-8119" fmla="*/ 387985 w 1426210"/>
                <a:gd name="connsiteY2-8120" fmla="*/ 3076575 h 3588041"/>
                <a:gd name="connsiteX3-8121" fmla="*/ 740410 w 1426210"/>
                <a:gd name="connsiteY3-8122" fmla="*/ 2381250 h 3588041"/>
                <a:gd name="connsiteX4-8123" fmla="*/ 575945 w 1426210"/>
                <a:gd name="connsiteY4-8124" fmla="*/ 1953895 h 3588041"/>
                <a:gd name="connsiteX5-8125" fmla="*/ 0 w 1426210"/>
                <a:gd name="connsiteY5-8126" fmla="*/ 1937385 h 3588041"/>
                <a:gd name="connsiteX6-8127" fmla="*/ 308610 w 1426210"/>
                <a:gd name="connsiteY6-8128" fmla="*/ 1828800 h 3588041"/>
                <a:gd name="connsiteX7-8129" fmla="*/ 629285 w 1426210"/>
                <a:gd name="connsiteY7-8130" fmla="*/ 1879600 h 3588041"/>
                <a:gd name="connsiteX8-8131" fmla="*/ 816610 w 1426210"/>
                <a:gd name="connsiteY8-8132" fmla="*/ 1333500 h 3588041"/>
                <a:gd name="connsiteX9-8133" fmla="*/ 757079 w 1426210"/>
                <a:gd name="connsiteY9-8134" fmla="*/ 823913 h 3588041"/>
                <a:gd name="connsiteX10-8135" fmla="*/ 381635 w 1426210"/>
                <a:gd name="connsiteY10-8136" fmla="*/ 695325 h 3588041"/>
                <a:gd name="connsiteX11-8137" fmla="*/ 777717 w 1426210"/>
                <a:gd name="connsiteY11-8138" fmla="*/ 734218 h 3588041"/>
                <a:gd name="connsiteX12-8139" fmla="*/ 792798 w 1426210"/>
                <a:gd name="connsiteY12-8140" fmla="*/ 441325 h 3588041"/>
                <a:gd name="connsiteX13-8141" fmla="*/ 880110 w 1426210"/>
                <a:gd name="connsiteY13-8142" fmla="*/ 0 h 3588041"/>
                <a:gd name="connsiteX14-8143" fmla="*/ 851535 w 1426210"/>
                <a:gd name="connsiteY14-8144" fmla="*/ 679450 h 3588041"/>
                <a:gd name="connsiteX15-8145" fmla="*/ 915035 w 1426210"/>
                <a:gd name="connsiteY15-8146" fmla="*/ 1047750 h 3588041"/>
                <a:gd name="connsiteX16-8147" fmla="*/ 924560 w 1426210"/>
                <a:gd name="connsiteY16-8148" fmla="*/ 1295400 h 3588041"/>
                <a:gd name="connsiteX17-8149" fmla="*/ 1096010 w 1426210"/>
                <a:gd name="connsiteY17-8150" fmla="*/ 1187450 h 3588041"/>
                <a:gd name="connsiteX18-8151" fmla="*/ 1369060 w 1426210"/>
                <a:gd name="connsiteY18-8152" fmla="*/ 1171575 h 3588041"/>
                <a:gd name="connsiteX19-8153" fmla="*/ 1102360 w 1426210"/>
                <a:gd name="connsiteY19-8154" fmla="*/ 1254125 h 3588041"/>
                <a:gd name="connsiteX20-8155" fmla="*/ 883285 w 1426210"/>
                <a:gd name="connsiteY20-8156" fmla="*/ 1527175 h 3588041"/>
                <a:gd name="connsiteX21-8157" fmla="*/ 829310 w 1426210"/>
                <a:gd name="connsiteY21-8158" fmla="*/ 1895475 h 3588041"/>
                <a:gd name="connsiteX22-8159" fmla="*/ 997585 w 1426210"/>
                <a:gd name="connsiteY22-8160" fmla="*/ 2308225 h 3588041"/>
                <a:gd name="connsiteX23-8161" fmla="*/ 889635 w 1426210"/>
                <a:gd name="connsiteY23-8162" fmla="*/ 2578100 h 3588041"/>
                <a:gd name="connsiteX24-8163" fmla="*/ 1159510 w 1426210"/>
                <a:gd name="connsiteY24-8164" fmla="*/ 2524125 h 3588041"/>
                <a:gd name="connsiteX25-8165" fmla="*/ 1426210 w 1426210"/>
                <a:gd name="connsiteY25-8166" fmla="*/ 2626519 h 3588041"/>
                <a:gd name="connsiteX26-8167" fmla="*/ 1181735 w 1426210"/>
                <a:gd name="connsiteY26-8168" fmla="*/ 2590800 h 3588041"/>
                <a:gd name="connsiteX27-8169" fmla="*/ 826135 w 1426210"/>
                <a:gd name="connsiteY27-8170" fmla="*/ 2733675 h 3588041"/>
                <a:gd name="connsiteX28-8171" fmla="*/ 683260 w 1426210"/>
                <a:gd name="connsiteY28-8172" fmla="*/ 3086100 h 3588041"/>
                <a:gd name="connsiteX29-8173" fmla="*/ 911860 w 1426210"/>
                <a:gd name="connsiteY29-8174" fmla="*/ 3419475 h 3588041"/>
                <a:gd name="connsiteX30-8175" fmla="*/ 1010285 w 1426210"/>
                <a:gd name="connsiteY30-8176" fmla="*/ 3581400 h 3588041"/>
                <a:gd name="connsiteX0-8177" fmla="*/ 1010285 w 1426210"/>
                <a:gd name="connsiteY0-8178" fmla="*/ 3581400 h 3588041"/>
                <a:gd name="connsiteX1-8179" fmla="*/ 584835 w 1426210"/>
                <a:gd name="connsiteY1-8180" fmla="*/ 3587750 h 3588041"/>
                <a:gd name="connsiteX2-8181" fmla="*/ 387985 w 1426210"/>
                <a:gd name="connsiteY2-8182" fmla="*/ 3076575 h 3588041"/>
                <a:gd name="connsiteX3-8183" fmla="*/ 740410 w 1426210"/>
                <a:gd name="connsiteY3-8184" fmla="*/ 2381250 h 3588041"/>
                <a:gd name="connsiteX4-8185" fmla="*/ 575945 w 1426210"/>
                <a:gd name="connsiteY4-8186" fmla="*/ 1953895 h 3588041"/>
                <a:gd name="connsiteX5-8187" fmla="*/ 0 w 1426210"/>
                <a:gd name="connsiteY5-8188" fmla="*/ 1937385 h 3588041"/>
                <a:gd name="connsiteX6-8189" fmla="*/ 308610 w 1426210"/>
                <a:gd name="connsiteY6-8190" fmla="*/ 1828800 h 3588041"/>
                <a:gd name="connsiteX7-8191" fmla="*/ 629285 w 1426210"/>
                <a:gd name="connsiteY7-8192" fmla="*/ 1879600 h 3588041"/>
                <a:gd name="connsiteX8-8193" fmla="*/ 816610 w 1426210"/>
                <a:gd name="connsiteY8-8194" fmla="*/ 1333500 h 3588041"/>
                <a:gd name="connsiteX9-8195" fmla="*/ 757079 w 1426210"/>
                <a:gd name="connsiteY9-8196" fmla="*/ 823913 h 3588041"/>
                <a:gd name="connsiteX10-8197" fmla="*/ 381635 w 1426210"/>
                <a:gd name="connsiteY10-8198" fmla="*/ 695325 h 3588041"/>
                <a:gd name="connsiteX11-8199" fmla="*/ 777717 w 1426210"/>
                <a:gd name="connsiteY11-8200" fmla="*/ 734218 h 3588041"/>
                <a:gd name="connsiteX12-8201" fmla="*/ 792798 w 1426210"/>
                <a:gd name="connsiteY12-8202" fmla="*/ 441325 h 3588041"/>
                <a:gd name="connsiteX13-8203" fmla="*/ 880110 w 1426210"/>
                <a:gd name="connsiteY13-8204" fmla="*/ 0 h 3588041"/>
                <a:gd name="connsiteX14-8205" fmla="*/ 851535 w 1426210"/>
                <a:gd name="connsiteY14-8206" fmla="*/ 679450 h 3588041"/>
                <a:gd name="connsiteX15-8207" fmla="*/ 915035 w 1426210"/>
                <a:gd name="connsiteY15-8208" fmla="*/ 1047750 h 3588041"/>
                <a:gd name="connsiteX16-8209" fmla="*/ 924560 w 1426210"/>
                <a:gd name="connsiteY16-8210" fmla="*/ 1295400 h 3588041"/>
                <a:gd name="connsiteX17-8211" fmla="*/ 1096010 w 1426210"/>
                <a:gd name="connsiteY17-8212" fmla="*/ 1187450 h 3588041"/>
                <a:gd name="connsiteX18-8213" fmla="*/ 1369060 w 1426210"/>
                <a:gd name="connsiteY18-8214" fmla="*/ 1171575 h 3588041"/>
                <a:gd name="connsiteX19-8215" fmla="*/ 1102360 w 1426210"/>
                <a:gd name="connsiteY19-8216" fmla="*/ 1254125 h 3588041"/>
                <a:gd name="connsiteX20-8217" fmla="*/ 883285 w 1426210"/>
                <a:gd name="connsiteY20-8218" fmla="*/ 1527175 h 3588041"/>
                <a:gd name="connsiteX21-8219" fmla="*/ 829310 w 1426210"/>
                <a:gd name="connsiteY21-8220" fmla="*/ 1895475 h 3588041"/>
                <a:gd name="connsiteX22-8221" fmla="*/ 997585 w 1426210"/>
                <a:gd name="connsiteY22-8222" fmla="*/ 2308225 h 3588041"/>
                <a:gd name="connsiteX23-8223" fmla="*/ 889635 w 1426210"/>
                <a:gd name="connsiteY23-8224" fmla="*/ 2578100 h 3588041"/>
                <a:gd name="connsiteX24-8225" fmla="*/ 1159510 w 1426210"/>
                <a:gd name="connsiteY24-8226" fmla="*/ 2524125 h 3588041"/>
                <a:gd name="connsiteX25-8227" fmla="*/ 1426210 w 1426210"/>
                <a:gd name="connsiteY25-8228" fmla="*/ 2626519 h 3588041"/>
                <a:gd name="connsiteX26-8229" fmla="*/ 1181735 w 1426210"/>
                <a:gd name="connsiteY26-8230" fmla="*/ 2590800 h 3588041"/>
                <a:gd name="connsiteX27-8231" fmla="*/ 826135 w 1426210"/>
                <a:gd name="connsiteY27-8232" fmla="*/ 2733675 h 3588041"/>
                <a:gd name="connsiteX28-8233" fmla="*/ 683260 w 1426210"/>
                <a:gd name="connsiteY28-8234" fmla="*/ 3086100 h 3588041"/>
                <a:gd name="connsiteX29-8235" fmla="*/ 911860 w 1426210"/>
                <a:gd name="connsiteY29-8236" fmla="*/ 3419475 h 3588041"/>
                <a:gd name="connsiteX30-8237" fmla="*/ 1010285 w 1426210"/>
                <a:gd name="connsiteY30-8238" fmla="*/ 3581400 h 3588041"/>
                <a:gd name="connsiteX0-8239" fmla="*/ 1010285 w 1426210"/>
                <a:gd name="connsiteY0-8240" fmla="*/ 3581400 h 3588041"/>
                <a:gd name="connsiteX1-8241" fmla="*/ 584835 w 1426210"/>
                <a:gd name="connsiteY1-8242" fmla="*/ 3587750 h 3588041"/>
                <a:gd name="connsiteX2-8243" fmla="*/ 387985 w 1426210"/>
                <a:gd name="connsiteY2-8244" fmla="*/ 3076575 h 3588041"/>
                <a:gd name="connsiteX3-8245" fmla="*/ 740410 w 1426210"/>
                <a:gd name="connsiteY3-8246" fmla="*/ 2381250 h 3588041"/>
                <a:gd name="connsiteX4-8247" fmla="*/ 575945 w 1426210"/>
                <a:gd name="connsiteY4-8248" fmla="*/ 1953895 h 3588041"/>
                <a:gd name="connsiteX5-8249" fmla="*/ 0 w 1426210"/>
                <a:gd name="connsiteY5-8250" fmla="*/ 1937385 h 3588041"/>
                <a:gd name="connsiteX6-8251" fmla="*/ 308610 w 1426210"/>
                <a:gd name="connsiteY6-8252" fmla="*/ 1828800 h 3588041"/>
                <a:gd name="connsiteX7-8253" fmla="*/ 629285 w 1426210"/>
                <a:gd name="connsiteY7-8254" fmla="*/ 1879600 h 3588041"/>
                <a:gd name="connsiteX8-8255" fmla="*/ 816610 w 1426210"/>
                <a:gd name="connsiteY8-8256" fmla="*/ 1333500 h 3588041"/>
                <a:gd name="connsiteX9-8257" fmla="*/ 757079 w 1426210"/>
                <a:gd name="connsiteY9-8258" fmla="*/ 823913 h 3588041"/>
                <a:gd name="connsiteX10-8259" fmla="*/ 381635 w 1426210"/>
                <a:gd name="connsiteY10-8260" fmla="*/ 695325 h 3588041"/>
                <a:gd name="connsiteX11-8261" fmla="*/ 777717 w 1426210"/>
                <a:gd name="connsiteY11-8262" fmla="*/ 734218 h 3588041"/>
                <a:gd name="connsiteX12-8263" fmla="*/ 792798 w 1426210"/>
                <a:gd name="connsiteY12-8264" fmla="*/ 441325 h 3588041"/>
                <a:gd name="connsiteX13-8265" fmla="*/ 880110 w 1426210"/>
                <a:gd name="connsiteY13-8266" fmla="*/ 0 h 3588041"/>
                <a:gd name="connsiteX14-8267" fmla="*/ 851535 w 1426210"/>
                <a:gd name="connsiteY14-8268" fmla="*/ 679450 h 3588041"/>
                <a:gd name="connsiteX15-8269" fmla="*/ 915035 w 1426210"/>
                <a:gd name="connsiteY15-8270" fmla="*/ 1047750 h 3588041"/>
                <a:gd name="connsiteX16-8271" fmla="*/ 924560 w 1426210"/>
                <a:gd name="connsiteY16-8272" fmla="*/ 1295400 h 3588041"/>
                <a:gd name="connsiteX17-8273" fmla="*/ 1096010 w 1426210"/>
                <a:gd name="connsiteY17-8274" fmla="*/ 1187450 h 3588041"/>
                <a:gd name="connsiteX18-8275" fmla="*/ 1369060 w 1426210"/>
                <a:gd name="connsiteY18-8276" fmla="*/ 1171575 h 3588041"/>
                <a:gd name="connsiteX19-8277" fmla="*/ 1102360 w 1426210"/>
                <a:gd name="connsiteY19-8278" fmla="*/ 1254125 h 3588041"/>
                <a:gd name="connsiteX20-8279" fmla="*/ 883285 w 1426210"/>
                <a:gd name="connsiteY20-8280" fmla="*/ 1527175 h 3588041"/>
                <a:gd name="connsiteX21-8281" fmla="*/ 829310 w 1426210"/>
                <a:gd name="connsiteY21-8282" fmla="*/ 1895475 h 3588041"/>
                <a:gd name="connsiteX22-8283" fmla="*/ 997585 w 1426210"/>
                <a:gd name="connsiteY22-8284" fmla="*/ 2308225 h 3588041"/>
                <a:gd name="connsiteX23-8285" fmla="*/ 889635 w 1426210"/>
                <a:gd name="connsiteY23-8286" fmla="*/ 2578100 h 3588041"/>
                <a:gd name="connsiteX24-8287" fmla="*/ 1159510 w 1426210"/>
                <a:gd name="connsiteY24-8288" fmla="*/ 2524125 h 3588041"/>
                <a:gd name="connsiteX25-8289" fmla="*/ 1426210 w 1426210"/>
                <a:gd name="connsiteY25-8290" fmla="*/ 2626519 h 3588041"/>
                <a:gd name="connsiteX26-8291" fmla="*/ 1181735 w 1426210"/>
                <a:gd name="connsiteY26-8292" fmla="*/ 2590800 h 3588041"/>
                <a:gd name="connsiteX27-8293" fmla="*/ 826135 w 1426210"/>
                <a:gd name="connsiteY27-8294" fmla="*/ 2733675 h 3588041"/>
                <a:gd name="connsiteX28-8295" fmla="*/ 683260 w 1426210"/>
                <a:gd name="connsiteY28-8296" fmla="*/ 3086100 h 3588041"/>
                <a:gd name="connsiteX29-8297" fmla="*/ 911860 w 1426210"/>
                <a:gd name="connsiteY29-8298" fmla="*/ 3419475 h 3588041"/>
                <a:gd name="connsiteX30-8299" fmla="*/ 1010285 w 1426210"/>
                <a:gd name="connsiteY30-8300" fmla="*/ 3581400 h 358804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</a:cxnLst>
              <a:rect l="l" t="t" r="r" b="b"/>
              <a:pathLst>
                <a:path w="1426210" h="3588041">
                  <a:moveTo>
                    <a:pt x="1010285" y="3581400"/>
                  </a:moveTo>
                  <a:cubicBezTo>
                    <a:pt x="949431" y="3584046"/>
                    <a:pt x="774277" y="3589337"/>
                    <a:pt x="584835" y="3587750"/>
                  </a:cubicBezTo>
                  <a:cubicBezTo>
                    <a:pt x="395393" y="3586163"/>
                    <a:pt x="346181" y="3245908"/>
                    <a:pt x="387985" y="3076575"/>
                  </a:cubicBezTo>
                  <a:cubicBezTo>
                    <a:pt x="429789" y="2907242"/>
                    <a:pt x="709083" y="2568363"/>
                    <a:pt x="740410" y="2381250"/>
                  </a:cubicBezTo>
                  <a:cubicBezTo>
                    <a:pt x="771737" y="2194137"/>
                    <a:pt x="699347" y="2027873"/>
                    <a:pt x="575945" y="1953895"/>
                  </a:cubicBezTo>
                  <a:cubicBezTo>
                    <a:pt x="452543" y="1879918"/>
                    <a:pt x="246062" y="1906270"/>
                    <a:pt x="0" y="1937385"/>
                  </a:cubicBezTo>
                  <a:cubicBezTo>
                    <a:pt x="176213" y="1860550"/>
                    <a:pt x="191029" y="1847956"/>
                    <a:pt x="308610" y="1828800"/>
                  </a:cubicBezTo>
                  <a:cubicBezTo>
                    <a:pt x="426191" y="1809644"/>
                    <a:pt x="531390" y="1839912"/>
                    <a:pt x="629285" y="1879600"/>
                  </a:cubicBezTo>
                  <a:cubicBezTo>
                    <a:pt x="628492" y="1689101"/>
                    <a:pt x="795311" y="1509448"/>
                    <a:pt x="816610" y="1333500"/>
                  </a:cubicBezTo>
                  <a:cubicBezTo>
                    <a:pt x="837909" y="1157552"/>
                    <a:pt x="829575" y="930275"/>
                    <a:pt x="757079" y="823913"/>
                  </a:cubicBezTo>
                  <a:cubicBezTo>
                    <a:pt x="684583" y="717551"/>
                    <a:pt x="502814" y="711861"/>
                    <a:pt x="381635" y="695325"/>
                  </a:cubicBezTo>
                  <a:cubicBezTo>
                    <a:pt x="496200" y="695457"/>
                    <a:pt x="688553" y="665427"/>
                    <a:pt x="777717" y="734218"/>
                  </a:cubicBezTo>
                  <a:cubicBezTo>
                    <a:pt x="771631" y="617272"/>
                    <a:pt x="775733" y="563695"/>
                    <a:pt x="792798" y="441325"/>
                  </a:cubicBezTo>
                  <a:cubicBezTo>
                    <a:pt x="809864" y="318955"/>
                    <a:pt x="839364" y="250296"/>
                    <a:pt x="880110" y="0"/>
                  </a:cubicBezTo>
                  <a:cubicBezTo>
                    <a:pt x="876406" y="171979"/>
                    <a:pt x="845714" y="504825"/>
                    <a:pt x="851535" y="679450"/>
                  </a:cubicBezTo>
                  <a:cubicBezTo>
                    <a:pt x="857356" y="854075"/>
                    <a:pt x="902864" y="945092"/>
                    <a:pt x="915035" y="1047750"/>
                  </a:cubicBezTo>
                  <a:cubicBezTo>
                    <a:pt x="927206" y="1150408"/>
                    <a:pt x="929852" y="1162579"/>
                    <a:pt x="924560" y="1295400"/>
                  </a:cubicBezTo>
                  <a:cubicBezTo>
                    <a:pt x="989118" y="1225021"/>
                    <a:pt x="1040977" y="1204912"/>
                    <a:pt x="1096010" y="1187450"/>
                  </a:cubicBezTo>
                  <a:cubicBezTo>
                    <a:pt x="1151043" y="1169988"/>
                    <a:pt x="1235710" y="1164167"/>
                    <a:pt x="1369060" y="1171575"/>
                  </a:cubicBezTo>
                  <a:cubicBezTo>
                    <a:pt x="1276985" y="1188508"/>
                    <a:pt x="1183322" y="1194858"/>
                    <a:pt x="1102360" y="1254125"/>
                  </a:cubicBezTo>
                  <a:cubicBezTo>
                    <a:pt x="1021398" y="1313392"/>
                    <a:pt x="928793" y="1420283"/>
                    <a:pt x="883285" y="1527175"/>
                  </a:cubicBezTo>
                  <a:cubicBezTo>
                    <a:pt x="837777" y="1634067"/>
                    <a:pt x="810260" y="1765300"/>
                    <a:pt x="829310" y="1895475"/>
                  </a:cubicBezTo>
                  <a:cubicBezTo>
                    <a:pt x="848360" y="2025650"/>
                    <a:pt x="987531" y="2194454"/>
                    <a:pt x="997585" y="2308225"/>
                  </a:cubicBezTo>
                  <a:cubicBezTo>
                    <a:pt x="1007639" y="2421996"/>
                    <a:pt x="957898" y="2484438"/>
                    <a:pt x="889635" y="2578100"/>
                  </a:cubicBezTo>
                  <a:cubicBezTo>
                    <a:pt x="997584" y="2532062"/>
                    <a:pt x="1072462" y="2520817"/>
                    <a:pt x="1159510" y="2524125"/>
                  </a:cubicBezTo>
                  <a:cubicBezTo>
                    <a:pt x="1246558" y="2527433"/>
                    <a:pt x="1354242" y="2576512"/>
                    <a:pt x="1426210" y="2626519"/>
                  </a:cubicBezTo>
                  <a:cubicBezTo>
                    <a:pt x="1360066" y="2600325"/>
                    <a:pt x="1281747" y="2572941"/>
                    <a:pt x="1181735" y="2590800"/>
                  </a:cubicBezTo>
                  <a:cubicBezTo>
                    <a:pt x="1081723" y="2608659"/>
                    <a:pt x="909214" y="2651125"/>
                    <a:pt x="826135" y="2733675"/>
                  </a:cubicBezTo>
                  <a:cubicBezTo>
                    <a:pt x="743056" y="2816225"/>
                    <a:pt x="688022" y="2917825"/>
                    <a:pt x="683260" y="3086100"/>
                  </a:cubicBezTo>
                  <a:cubicBezTo>
                    <a:pt x="684848" y="3232150"/>
                    <a:pt x="851006" y="3349625"/>
                    <a:pt x="911860" y="3419475"/>
                  </a:cubicBezTo>
                  <a:cubicBezTo>
                    <a:pt x="972714" y="3489325"/>
                    <a:pt x="1071139" y="3578754"/>
                    <a:pt x="1010285" y="358140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ffectLst>
              <a:outerShdw blurRad="203200" dist="38100" dir="2700000" algn="tl" rotWithShape="0">
                <a:prstClr val="black">
                  <a:alpha val="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任意多边形 57"/>
            <p:cNvSpPr/>
            <p:nvPr/>
          </p:nvSpPr>
          <p:spPr>
            <a:xfrm>
              <a:off x="6155962" y="948690"/>
              <a:ext cx="0" cy="0"/>
            </a:xfrm>
            <a:custGeom>
              <a:avLst/>
              <a:gdLst>
                <a:gd name="connsiteX0" fmla="*/ 0 w 0"/>
                <a:gd name="connsiteY0" fmla="*/ 0 h 0"/>
                <a:gd name="connsiteX1" fmla="*/ 0 w 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073251" y="3717032"/>
            <a:ext cx="2880320" cy="1393269"/>
            <a:chOff x="3073251" y="3717032"/>
            <a:chExt cx="2880320" cy="1393269"/>
          </a:xfrm>
        </p:grpSpPr>
        <p:sp>
          <p:nvSpPr>
            <p:cNvPr id="59" name="文本框 9"/>
            <p:cNvSpPr txBox="1"/>
            <p:nvPr/>
          </p:nvSpPr>
          <p:spPr>
            <a:xfrm>
              <a:off x="3073251" y="3933056"/>
              <a:ext cx="954443" cy="117724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7200" b="1" dirty="0" smtClean="0">
                  <a:solidFill>
                    <a:srgbClr val="00B0F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7200" b="1" dirty="0" smtClean="0">
                <a:solidFill>
                  <a:srgbClr val="00B0F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60" name="文本框 9"/>
            <p:cNvSpPr txBox="1"/>
            <p:nvPr/>
          </p:nvSpPr>
          <p:spPr>
            <a:xfrm>
              <a:off x="3937347" y="4077072"/>
              <a:ext cx="1224136" cy="62324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3600" b="1" dirty="0">
                  <a:solidFill>
                    <a:srgbClr val="00B0F0"/>
                  </a:solidFill>
                  <a:latin typeface="Impact MT Std" pitchFamily="34" charset="0"/>
                  <a:ea typeface="微软雅黑" panose="020B0503020204020204" pitchFamily="34" charset="-122"/>
                </a:rPr>
                <a:t>专业</a:t>
              </a:r>
              <a:endParaRPr lang="en-US" altLang="zh-CN" sz="36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文本框 9"/>
            <p:cNvSpPr txBox="1"/>
            <p:nvPr/>
          </p:nvSpPr>
          <p:spPr>
            <a:xfrm rot="10800000">
              <a:off x="4999128" y="3717032"/>
              <a:ext cx="954443" cy="117724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7200" b="1" dirty="0">
                  <a:solidFill>
                    <a:srgbClr val="00B0F0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7200" b="1" dirty="0" smtClean="0">
                <a:solidFill>
                  <a:srgbClr val="00B0F0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5953571" y="3933056"/>
            <a:ext cx="2880320" cy="1393269"/>
            <a:chOff x="5953571" y="3933056"/>
            <a:chExt cx="2880320" cy="1393269"/>
          </a:xfrm>
        </p:grpSpPr>
        <p:sp>
          <p:nvSpPr>
            <p:cNvPr id="62" name="文本框 9"/>
            <p:cNvSpPr txBox="1"/>
            <p:nvPr/>
          </p:nvSpPr>
          <p:spPr>
            <a:xfrm>
              <a:off x="5953571" y="4149080"/>
              <a:ext cx="954443" cy="117724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7200" b="1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7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63" name="文本框 9"/>
            <p:cNvSpPr txBox="1"/>
            <p:nvPr/>
          </p:nvSpPr>
          <p:spPr>
            <a:xfrm>
              <a:off x="6817667" y="4293096"/>
              <a:ext cx="1224136" cy="62324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36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Impact MT Std" pitchFamily="34" charset="0"/>
                  <a:ea typeface="微软雅黑" panose="020B0503020204020204" pitchFamily="34" charset="-122"/>
                </a:rPr>
                <a:t>激情</a:t>
              </a:r>
              <a:endPara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文本框 9"/>
            <p:cNvSpPr txBox="1"/>
            <p:nvPr/>
          </p:nvSpPr>
          <p:spPr>
            <a:xfrm rot="10800000">
              <a:off x="7879448" y="3933056"/>
              <a:ext cx="954443" cy="117724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72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7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863224" y="2009889"/>
            <a:ext cx="2700974" cy="1254770"/>
            <a:chOff x="5863224" y="2009889"/>
            <a:chExt cx="2700974" cy="1254770"/>
          </a:xfrm>
        </p:grpSpPr>
        <p:sp>
          <p:nvSpPr>
            <p:cNvPr id="65" name="文本框 9"/>
            <p:cNvSpPr txBox="1"/>
            <p:nvPr/>
          </p:nvSpPr>
          <p:spPr>
            <a:xfrm>
              <a:off x="5863224" y="2179747"/>
              <a:ext cx="954443" cy="108491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6600" b="1" dirty="0" smtClean="0">
                  <a:solidFill>
                    <a:schemeClr val="accent1">
                      <a:lumMod val="7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6600" b="1" dirty="0" smtClean="0">
                <a:solidFill>
                  <a:schemeClr val="accent1">
                    <a:lumMod val="7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66" name="文本框 9"/>
            <p:cNvSpPr txBox="1"/>
            <p:nvPr/>
          </p:nvSpPr>
          <p:spPr>
            <a:xfrm>
              <a:off x="6601643" y="2323763"/>
              <a:ext cx="1224136" cy="56070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3200" b="1" dirty="0" smtClean="0">
                  <a:solidFill>
                    <a:schemeClr val="accent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公民</a:t>
              </a:r>
              <a:endParaRPr lang="zh-CN" altLang="en-US" sz="32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文本框 9"/>
            <p:cNvSpPr txBox="1"/>
            <p:nvPr/>
          </p:nvSpPr>
          <p:spPr>
            <a:xfrm rot="10800000">
              <a:off x="7609755" y="2009889"/>
              <a:ext cx="954443" cy="108491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6600" b="1" dirty="0">
                  <a:solidFill>
                    <a:schemeClr val="accent1">
                      <a:lumMod val="75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6600" b="1" dirty="0" smtClean="0">
                <a:solidFill>
                  <a:schemeClr val="accent1">
                    <a:lumMod val="75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3937347" y="1880681"/>
            <a:ext cx="2466611" cy="1116271"/>
            <a:chOff x="5988901" y="2056055"/>
            <a:chExt cx="2466611" cy="1116271"/>
          </a:xfrm>
        </p:grpSpPr>
        <p:sp>
          <p:nvSpPr>
            <p:cNvPr id="72" name="文本框 9"/>
            <p:cNvSpPr txBox="1"/>
            <p:nvPr/>
          </p:nvSpPr>
          <p:spPr>
            <a:xfrm>
              <a:off x="5988901" y="2179747"/>
              <a:ext cx="954443" cy="99257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6000" b="1" dirty="0" smtClean="0">
                  <a:solidFill>
                    <a:srgbClr val="2684E2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6000" b="1" dirty="0" smtClean="0">
                <a:solidFill>
                  <a:srgbClr val="2684E2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73" name="文本框 9"/>
            <p:cNvSpPr txBox="1"/>
            <p:nvPr/>
          </p:nvSpPr>
          <p:spPr>
            <a:xfrm>
              <a:off x="6601643" y="2323763"/>
              <a:ext cx="1224136" cy="500137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2800" b="1" dirty="0">
                  <a:solidFill>
                    <a:srgbClr val="2684E2"/>
                  </a:solidFill>
                  <a:latin typeface="Impact MT Std" pitchFamily="34" charset="0"/>
                  <a:ea typeface="微软雅黑" panose="020B0503020204020204" pitchFamily="34" charset="-122"/>
                </a:rPr>
                <a:t>梦想</a:t>
              </a:r>
              <a:endParaRPr lang="en-US" altLang="zh-CN" sz="28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" name="文本框 9"/>
            <p:cNvSpPr txBox="1"/>
            <p:nvPr/>
          </p:nvSpPr>
          <p:spPr>
            <a:xfrm rot="10800000">
              <a:off x="7501069" y="2056055"/>
              <a:ext cx="954443" cy="992579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6000" b="1" dirty="0">
                  <a:solidFill>
                    <a:srgbClr val="2684E2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“</a:t>
              </a:r>
              <a:endParaRPr lang="en-US" altLang="zh-CN" sz="6000" b="1" dirty="0" smtClean="0">
                <a:solidFill>
                  <a:srgbClr val="2684E2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7825779" y="2131773"/>
            <a:ext cx="1154058" cy="471881"/>
            <a:chOff x="9017000" y="2870200"/>
            <a:chExt cx="714376" cy="2921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79" name="Freeform 268"/>
            <p:cNvSpPr/>
            <p:nvPr/>
          </p:nvSpPr>
          <p:spPr bwMode="auto">
            <a:xfrm>
              <a:off x="9059863" y="2870200"/>
              <a:ext cx="671513" cy="246062"/>
            </a:xfrm>
            <a:custGeom>
              <a:avLst/>
              <a:gdLst>
                <a:gd name="T0" fmla="*/ 142 w 177"/>
                <a:gd name="T1" fmla="*/ 36 h 64"/>
                <a:gd name="T2" fmla="*/ 171 w 177"/>
                <a:gd name="T3" fmla="*/ 6 h 64"/>
                <a:gd name="T4" fmla="*/ 175 w 177"/>
                <a:gd name="T5" fmla="*/ 6 h 64"/>
                <a:gd name="T6" fmla="*/ 175 w 177"/>
                <a:gd name="T7" fmla="*/ 1 h 64"/>
                <a:gd name="T8" fmla="*/ 171 w 177"/>
                <a:gd name="T9" fmla="*/ 1 h 64"/>
                <a:gd name="T10" fmla="*/ 171 w 177"/>
                <a:gd name="T11" fmla="*/ 6 h 64"/>
                <a:gd name="T12" fmla="*/ 141 w 177"/>
                <a:gd name="T13" fmla="*/ 35 h 64"/>
                <a:gd name="T14" fmla="*/ 29 w 177"/>
                <a:gd name="T15" fmla="*/ 35 h 64"/>
                <a:gd name="T16" fmla="*/ 5 w 177"/>
                <a:gd name="T17" fmla="*/ 58 h 64"/>
                <a:gd name="T18" fmla="*/ 1 w 177"/>
                <a:gd name="T19" fmla="*/ 58 h 64"/>
                <a:gd name="T20" fmla="*/ 1 w 177"/>
                <a:gd name="T21" fmla="*/ 63 h 64"/>
                <a:gd name="T22" fmla="*/ 6 w 177"/>
                <a:gd name="T23" fmla="*/ 63 h 64"/>
                <a:gd name="T24" fmla="*/ 6 w 177"/>
                <a:gd name="T25" fmla="*/ 59 h 64"/>
                <a:gd name="T26" fmla="*/ 29 w 177"/>
                <a:gd name="T27" fmla="*/ 36 h 64"/>
                <a:gd name="T28" fmla="*/ 142 w 177"/>
                <a:gd name="T2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7" h="64">
                  <a:moveTo>
                    <a:pt x="142" y="36"/>
                  </a:moveTo>
                  <a:cubicBezTo>
                    <a:pt x="171" y="6"/>
                    <a:pt x="171" y="6"/>
                    <a:pt x="171" y="6"/>
                  </a:cubicBezTo>
                  <a:cubicBezTo>
                    <a:pt x="172" y="7"/>
                    <a:pt x="174" y="7"/>
                    <a:pt x="175" y="6"/>
                  </a:cubicBezTo>
                  <a:cubicBezTo>
                    <a:pt x="177" y="5"/>
                    <a:pt x="177" y="3"/>
                    <a:pt x="175" y="1"/>
                  </a:cubicBezTo>
                  <a:cubicBezTo>
                    <a:pt x="174" y="0"/>
                    <a:pt x="172" y="0"/>
                    <a:pt x="171" y="1"/>
                  </a:cubicBezTo>
                  <a:cubicBezTo>
                    <a:pt x="170" y="2"/>
                    <a:pt x="170" y="4"/>
                    <a:pt x="171" y="6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7"/>
                    <a:pt x="2" y="57"/>
                    <a:pt x="1" y="58"/>
                  </a:cubicBezTo>
                  <a:cubicBezTo>
                    <a:pt x="0" y="60"/>
                    <a:pt x="0" y="62"/>
                    <a:pt x="1" y="63"/>
                  </a:cubicBezTo>
                  <a:cubicBezTo>
                    <a:pt x="2" y="64"/>
                    <a:pt x="4" y="64"/>
                    <a:pt x="6" y="63"/>
                  </a:cubicBezTo>
                  <a:cubicBezTo>
                    <a:pt x="7" y="62"/>
                    <a:pt x="7" y="60"/>
                    <a:pt x="6" y="59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142" y="36"/>
                  </a:lnTo>
                  <a:close/>
                </a:path>
              </a:pathLst>
            </a:custGeom>
            <a:grpFill/>
            <a:ln w="9525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0" name="Oval 269"/>
            <p:cNvSpPr>
              <a:spLocks noChangeArrowheads="1"/>
            </p:cNvSpPr>
            <p:nvPr/>
          </p:nvSpPr>
          <p:spPr bwMode="auto">
            <a:xfrm>
              <a:off x="9017000" y="3062288"/>
              <a:ext cx="95250" cy="10001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 flipH="1" flipV="1">
            <a:off x="2711281" y="4757319"/>
            <a:ext cx="1154058" cy="471881"/>
            <a:chOff x="9017000" y="2870200"/>
            <a:chExt cx="714376" cy="2921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3" name="Freeform 268"/>
            <p:cNvSpPr/>
            <p:nvPr/>
          </p:nvSpPr>
          <p:spPr bwMode="auto">
            <a:xfrm>
              <a:off x="9059863" y="2870200"/>
              <a:ext cx="671513" cy="246062"/>
            </a:xfrm>
            <a:custGeom>
              <a:avLst/>
              <a:gdLst>
                <a:gd name="T0" fmla="*/ 142 w 177"/>
                <a:gd name="T1" fmla="*/ 36 h 64"/>
                <a:gd name="T2" fmla="*/ 171 w 177"/>
                <a:gd name="T3" fmla="*/ 6 h 64"/>
                <a:gd name="T4" fmla="*/ 175 w 177"/>
                <a:gd name="T5" fmla="*/ 6 h 64"/>
                <a:gd name="T6" fmla="*/ 175 w 177"/>
                <a:gd name="T7" fmla="*/ 1 h 64"/>
                <a:gd name="T8" fmla="*/ 171 w 177"/>
                <a:gd name="T9" fmla="*/ 1 h 64"/>
                <a:gd name="T10" fmla="*/ 171 w 177"/>
                <a:gd name="T11" fmla="*/ 6 h 64"/>
                <a:gd name="T12" fmla="*/ 141 w 177"/>
                <a:gd name="T13" fmla="*/ 35 h 64"/>
                <a:gd name="T14" fmla="*/ 29 w 177"/>
                <a:gd name="T15" fmla="*/ 35 h 64"/>
                <a:gd name="T16" fmla="*/ 5 w 177"/>
                <a:gd name="T17" fmla="*/ 58 h 64"/>
                <a:gd name="T18" fmla="*/ 1 w 177"/>
                <a:gd name="T19" fmla="*/ 58 h 64"/>
                <a:gd name="T20" fmla="*/ 1 w 177"/>
                <a:gd name="T21" fmla="*/ 63 h 64"/>
                <a:gd name="T22" fmla="*/ 6 w 177"/>
                <a:gd name="T23" fmla="*/ 63 h 64"/>
                <a:gd name="T24" fmla="*/ 6 w 177"/>
                <a:gd name="T25" fmla="*/ 59 h 64"/>
                <a:gd name="T26" fmla="*/ 29 w 177"/>
                <a:gd name="T27" fmla="*/ 36 h 64"/>
                <a:gd name="T28" fmla="*/ 142 w 177"/>
                <a:gd name="T2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7" h="64">
                  <a:moveTo>
                    <a:pt x="142" y="36"/>
                  </a:moveTo>
                  <a:cubicBezTo>
                    <a:pt x="171" y="6"/>
                    <a:pt x="171" y="6"/>
                    <a:pt x="171" y="6"/>
                  </a:cubicBezTo>
                  <a:cubicBezTo>
                    <a:pt x="172" y="7"/>
                    <a:pt x="174" y="7"/>
                    <a:pt x="175" y="6"/>
                  </a:cubicBezTo>
                  <a:cubicBezTo>
                    <a:pt x="177" y="5"/>
                    <a:pt x="177" y="3"/>
                    <a:pt x="175" y="1"/>
                  </a:cubicBezTo>
                  <a:cubicBezTo>
                    <a:pt x="174" y="0"/>
                    <a:pt x="172" y="0"/>
                    <a:pt x="171" y="1"/>
                  </a:cubicBezTo>
                  <a:cubicBezTo>
                    <a:pt x="170" y="2"/>
                    <a:pt x="170" y="4"/>
                    <a:pt x="171" y="6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7"/>
                    <a:pt x="2" y="57"/>
                    <a:pt x="1" y="58"/>
                  </a:cubicBezTo>
                  <a:cubicBezTo>
                    <a:pt x="0" y="60"/>
                    <a:pt x="0" y="62"/>
                    <a:pt x="1" y="63"/>
                  </a:cubicBezTo>
                  <a:cubicBezTo>
                    <a:pt x="2" y="64"/>
                    <a:pt x="4" y="64"/>
                    <a:pt x="6" y="63"/>
                  </a:cubicBezTo>
                  <a:cubicBezTo>
                    <a:pt x="7" y="62"/>
                    <a:pt x="7" y="60"/>
                    <a:pt x="6" y="59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142" y="36"/>
                  </a:lnTo>
                  <a:close/>
                </a:path>
              </a:pathLst>
            </a:custGeom>
            <a:grpFill/>
            <a:ln w="9525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4" name="Oval 269"/>
            <p:cNvSpPr>
              <a:spLocks noChangeArrowheads="1"/>
            </p:cNvSpPr>
            <p:nvPr/>
          </p:nvSpPr>
          <p:spPr bwMode="auto">
            <a:xfrm>
              <a:off x="9017000" y="3062288"/>
              <a:ext cx="95250" cy="100012"/>
            </a:xfrm>
            <a:prstGeom prst="ellipse">
              <a:avLst/>
            </a:prstGeom>
            <a:solidFill>
              <a:srgbClr val="00B0F0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8111881" y="3965231"/>
            <a:ext cx="1154058" cy="471881"/>
            <a:chOff x="9017000" y="2870200"/>
            <a:chExt cx="714376" cy="2921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6" name="Freeform 268"/>
            <p:cNvSpPr/>
            <p:nvPr/>
          </p:nvSpPr>
          <p:spPr bwMode="auto">
            <a:xfrm>
              <a:off x="9059863" y="2870200"/>
              <a:ext cx="671513" cy="246062"/>
            </a:xfrm>
            <a:custGeom>
              <a:avLst/>
              <a:gdLst>
                <a:gd name="T0" fmla="*/ 142 w 177"/>
                <a:gd name="T1" fmla="*/ 36 h 64"/>
                <a:gd name="T2" fmla="*/ 171 w 177"/>
                <a:gd name="T3" fmla="*/ 6 h 64"/>
                <a:gd name="T4" fmla="*/ 175 w 177"/>
                <a:gd name="T5" fmla="*/ 6 h 64"/>
                <a:gd name="T6" fmla="*/ 175 w 177"/>
                <a:gd name="T7" fmla="*/ 1 h 64"/>
                <a:gd name="T8" fmla="*/ 171 w 177"/>
                <a:gd name="T9" fmla="*/ 1 h 64"/>
                <a:gd name="T10" fmla="*/ 171 w 177"/>
                <a:gd name="T11" fmla="*/ 6 h 64"/>
                <a:gd name="T12" fmla="*/ 141 w 177"/>
                <a:gd name="T13" fmla="*/ 35 h 64"/>
                <a:gd name="T14" fmla="*/ 29 w 177"/>
                <a:gd name="T15" fmla="*/ 35 h 64"/>
                <a:gd name="T16" fmla="*/ 5 w 177"/>
                <a:gd name="T17" fmla="*/ 58 h 64"/>
                <a:gd name="T18" fmla="*/ 1 w 177"/>
                <a:gd name="T19" fmla="*/ 58 h 64"/>
                <a:gd name="T20" fmla="*/ 1 w 177"/>
                <a:gd name="T21" fmla="*/ 63 h 64"/>
                <a:gd name="T22" fmla="*/ 6 w 177"/>
                <a:gd name="T23" fmla="*/ 63 h 64"/>
                <a:gd name="T24" fmla="*/ 6 w 177"/>
                <a:gd name="T25" fmla="*/ 59 h 64"/>
                <a:gd name="T26" fmla="*/ 29 w 177"/>
                <a:gd name="T27" fmla="*/ 36 h 64"/>
                <a:gd name="T28" fmla="*/ 142 w 177"/>
                <a:gd name="T2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7" h="64">
                  <a:moveTo>
                    <a:pt x="142" y="36"/>
                  </a:moveTo>
                  <a:cubicBezTo>
                    <a:pt x="171" y="6"/>
                    <a:pt x="171" y="6"/>
                    <a:pt x="171" y="6"/>
                  </a:cubicBezTo>
                  <a:cubicBezTo>
                    <a:pt x="172" y="7"/>
                    <a:pt x="174" y="7"/>
                    <a:pt x="175" y="6"/>
                  </a:cubicBezTo>
                  <a:cubicBezTo>
                    <a:pt x="177" y="5"/>
                    <a:pt x="177" y="3"/>
                    <a:pt x="175" y="1"/>
                  </a:cubicBezTo>
                  <a:cubicBezTo>
                    <a:pt x="174" y="0"/>
                    <a:pt x="172" y="0"/>
                    <a:pt x="171" y="1"/>
                  </a:cubicBezTo>
                  <a:cubicBezTo>
                    <a:pt x="170" y="2"/>
                    <a:pt x="170" y="4"/>
                    <a:pt x="171" y="6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7"/>
                    <a:pt x="2" y="57"/>
                    <a:pt x="1" y="58"/>
                  </a:cubicBezTo>
                  <a:cubicBezTo>
                    <a:pt x="0" y="60"/>
                    <a:pt x="0" y="62"/>
                    <a:pt x="1" y="63"/>
                  </a:cubicBezTo>
                  <a:cubicBezTo>
                    <a:pt x="2" y="64"/>
                    <a:pt x="4" y="64"/>
                    <a:pt x="6" y="63"/>
                  </a:cubicBezTo>
                  <a:cubicBezTo>
                    <a:pt x="7" y="62"/>
                    <a:pt x="7" y="60"/>
                    <a:pt x="6" y="59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142" y="36"/>
                  </a:lnTo>
                  <a:close/>
                </a:path>
              </a:pathLst>
            </a:custGeom>
            <a:grpFill/>
            <a:ln w="9525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87" name="Oval 269"/>
            <p:cNvSpPr>
              <a:spLocks noChangeArrowheads="1"/>
            </p:cNvSpPr>
            <p:nvPr/>
          </p:nvSpPr>
          <p:spPr bwMode="auto">
            <a:xfrm>
              <a:off x="9017000" y="3062288"/>
              <a:ext cx="95250" cy="100012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 flipH="1" flipV="1">
            <a:off x="3431361" y="1916832"/>
            <a:ext cx="1154058" cy="471881"/>
            <a:chOff x="9017000" y="2870200"/>
            <a:chExt cx="714376" cy="29210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9" name="Freeform 268"/>
            <p:cNvSpPr/>
            <p:nvPr/>
          </p:nvSpPr>
          <p:spPr bwMode="auto">
            <a:xfrm>
              <a:off x="9059863" y="2870200"/>
              <a:ext cx="671513" cy="246062"/>
            </a:xfrm>
            <a:custGeom>
              <a:avLst/>
              <a:gdLst>
                <a:gd name="T0" fmla="*/ 142 w 177"/>
                <a:gd name="T1" fmla="*/ 36 h 64"/>
                <a:gd name="T2" fmla="*/ 171 w 177"/>
                <a:gd name="T3" fmla="*/ 6 h 64"/>
                <a:gd name="T4" fmla="*/ 175 w 177"/>
                <a:gd name="T5" fmla="*/ 6 h 64"/>
                <a:gd name="T6" fmla="*/ 175 w 177"/>
                <a:gd name="T7" fmla="*/ 1 h 64"/>
                <a:gd name="T8" fmla="*/ 171 w 177"/>
                <a:gd name="T9" fmla="*/ 1 h 64"/>
                <a:gd name="T10" fmla="*/ 171 w 177"/>
                <a:gd name="T11" fmla="*/ 6 h 64"/>
                <a:gd name="T12" fmla="*/ 141 w 177"/>
                <a:gd name="T13" fmla="*/ 35 h 64"/>
                <a:gd name="T14" fmla="*/ 29 w 177"/>
                <a:gd name="T15" fmla="*/ 35 h 64"/>
                <a:gd name="T16" fmla="*/ 5 w 177"/>
                <a:gd name="T17" fmla="*/ 58 h 64"/>
                <a:gd name="T18" fmla="*/ 1 w 177"/>
                <a:gd name="T19" fmla="*/ 58 h 64"/>
                <a:gd name="T20" fmla="*/ 1 w 177"/>
                <a:gd name="T21" fmla="*/ 63 h 64"/>
                <a:gd name="T22" fmla="*/ 6 w 177"/>
                <a:gd name="T23" fmla="*/ 63 h 64"/>
                <a:gd name="T24" fmla="*/ 6 w 177"/>
                <a:gd name="T25" fmla="*/ 59 h 64"/>
                <a:gd name="T26" fmla="*/ 29 w 177"/>
                <a:gd name="T27" fmla="*/ 36 h 64"/>
                <a:gd name="T28" fmla="*/ 142 w 177"/>
                <a:gd name="T2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7" h="64">
                  <a:moveTo>
                    <a:pt x="142" y="36"/>
                  </a:moveTo>
                  <a:cubicBezTo>
                    <a:pt x="171" y="6"/>
                    <a:pt x="171" y="6"/>
                    <a:pt x="171" y="6"/>
                  </a:cubicBezTo>
                  <a:cubicBezTo>
                    <a:pt x="172" y="7"/>
                    <a:pt x="174" y="7"/>
                    <a:pt x="175" y="6"/>
                  </a:cubicBezTo>
                  <a:cubicBezTo>
                    <a:pt x="177" y="5"/>
                    <a:pt x="177" y="3"/>
                    <a:pt x="175" y="1"/>
                  </a:cubicBezTo>
                  <a:cubicBezTo>
                    <a:pt x="174" y="0"/>
                    <a:pt x="172" y="0"/>
                    <a:pt x="171" y="1"/>
                  </a:cubicBezTo>
                  <a:cubicBezTo>
                    <a:pt x="170" y="2"/>
                    <a:pt x="170" y="4"/>
                    <a:pt x="171" y="6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4" y="57"/>
                    <a:pt x="2" y="57"/>
                    <a:pt x="1" y="58"/>
                  </a:cubicBezTo>
                  <a:cubicBezTo>
                    <a:pt x="0" y="60"/>
                    <a:pt x="0" y="62"/>
                    <a:pt x="1" y="63"/>
                  </a:cubicBezTo>
                  <a:cubicBezTo>
                    <a:pt x="2" y="64"/>
                    <a:pt x="4" y="64"/>
                    <a:pt x="6" y="63"/>
                  </a:cubicBezTo>
                  <a:cubicBezTo>
                    <a:pt x="7" y="62"/>
                    <a:pt x="7" y="60"/>
                    <a:pt x="6" y="59"/>
                  </a:cubicBezTo>
                  <a:cubicBezTo>
                    <a:pt x="29" y="36"/>
                    <a:pt x="29" y="36"/>
                    <a:pt x="29" y="36"/>
                  </a:cubicBezTo>
                  <a:lnTo>
                    <a:pt x="142" y="36"/>
                  </a:lnTo>
                  <a:close/>
                </a:path>
              </a:pathLst>
            </a:custGeom>
            <a:grpFill/>
            <a:ln w="9525">
              <a:solidFill>
                <a:schemeClr val="tx1">
                  <a:lumMod val="50000"/>
                  <a:lumOff val="50000"/>
                </a:schemeClr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90" name="Oval 269"/>
            <p:cNvSpPr>
              <a:spLocks noChangeArrowheads="1"/>
            </p:cNvSpPr>
            <p:nvPr/>
          </p:nvSpPr>
          <p:spPr bwMode="auto">
            <a:xfrm>
              <a:off x="9017000" y="3062288"/>
              <a:ext cx="95250" cy="100012"/>
            </a:xfrm>
            <a:prstGeom prst="ellipse">
              <a:avLst/>
            </a:prstGeom>
            <a:solidFill>
              <a:srgbClr val="2684E2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91" name="文本框 9"/>
          <p:cNvSpPr txBox="1"/>
          <p:nvPr/>
        </p:nvSpPr>
        <p:spPr>
          <a:xfrm>
            <a:off x="1886585" y="2153285"/>
            <a:ext cx="1544955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为人民服务</a:t>
            </a:r>
            <a:endParaRPr lang="zh-CN" altLang="en-US" sz="2000" b="1" dirty="0" smtClean="0">
              <a:solidFill>
                <a:srgbClr val="2684E2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92" name="文本框 9"/>
          <p:cNvSpPr txBox="1"/>
          <p:nvPr/>
        </p:nvSpPr>
        <p:spPr>
          <a:xfrm>
            <a:off x="450215" y="4760595"/>
            <a:ext cx="2421890" cy="68389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我们都是被创业失败打磨过的石头</a:t>
            </a:r>
            <a:endParaRPr lang="zh-CN" altLang="en-US" sz="2000" b="1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3" name="文本框 9"/>
          <p:cNvSpPr txBox="1"/>
          <p:nvPr/>
        </p:nvSpPr>
        <p:spPr>
          <a:xfrm>
            <a:off x="9035415" y="1807845"/>
            <a:ext cx="2463165" cy="9918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我们都是中国人民共和国的合法公民，深刻体会我国</a:t>
            </a:r>
            <a:r>
              <a:rPr lang="en-US" altLang="zh-CN" sz="2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特色</a:t>
            </a:r>
            <a:r>
              <a:rPr lang="en-US" altLang="zh-CN" sz="2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2000" b="1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b="1" dirty="0" smtClean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文本框 9"/>
          <p:cNvSpPr txBox="1"/>
          <p:nvPr/>
        </p:nvSpPr>
        <p:spPr>
          <a:xfrm>
            <a:off x="9395460" y="3717290"/>
            <a:ext cx="2798445" cy="9918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sz="2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生活不只眼前的苟且，还有诗和为人民服务的热情</a:t>
            </a:r>
            <a:endParaRPr lang="zh-CN" altLang="en-US" sz="2000" b="1" dirty="0" smtClean="0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80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000"/>
                            </p:stCondLst>
                            <p:childTnLst>
                              <p:par>
                                <p:cTn id="8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bldLvl="0" animBg="1"/>
      <p:bldP spid="11" grpId="0"/>
      <p:bldP spid="91" grpId="0"/>
      <p:bldP spid="92" grpId="0"/>
      <p:bldP spid="93" grpId="0"/>
      <p:bldP spid="9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11"/>
          <p:cNvSpPr/>
          <p:nvPr/>
        </p:nvSpPr>
        <p:spPr>
          <a:xfrm>
            <a:off x="1633091" y="1590351"/>
            <a:ext cx="8928992" cy="3945388"/>
          </a:xfrm>
          <a:prstGeom prst="round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040130" y="861060"/>
            <a:ext cx="1703070" cy="1703070"/>
            <a:chOff x="1638" y="1356"/>
            <a:chExt cx="2682" cy="2682"/>
          </a:xfrm>
        </p:grpSpPr>
        <p:grpSp>
          <p:nvGrpSpPr>
            <p:cNvPr id="50" name="组合 49"/>
            <p:cNvGrpSpPr/>
            <p:nvPr/>
          </p:nvGrpSpPr>
          <p:grpSpPr>
            <a:xfrm>
              <a:off x="1638" y="1356"/>
              <a:ext cx="2683" cy="2683"/>
              <a:chOff x="1677608" y="2996952"/>
              <a:chExt cx="1395643" cy="1395643"/>
            </a:xfrm>
          </p:grpSpPr>
          <p:sp>
            <p:nvSpPr>
              <p:cNvPr id="51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53" name="标题 4"/>
            <p:cNvSpPr txBox="1"/>
            <p:nvPr/>
          </p:nvSpPr>
          <p:spPr>
            <a:xfrm>
              <a:off x="2129" y="2408"/>
              <a:ext cx="1701" cy="58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序言</a:t>
              </a:r>
              <a:endPara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4" name="椭圆 53"/>
          <p:cNvSpPr/>
          <p:nvPr/>
        </p:nvSpPr>
        <p:spPr>
          <a:xfrm>
            <a:off x="2341320" y="558897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2743884" y="1064880"/>
            <a:ext cx="648072" cy="648072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336947" y="1459960"/>
            <a:ext cx="505983" cy="505983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744606" y="1965943"/>
            <a:ext cx="295375" cy="295375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857773" y="1225384"/>
            <a:ext cx="173821" cy="173821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81163" y="2492896"/>
            <a:ext cx="7632848" cy="1751965"/>
          </a:xfrm>
          <a:prstGeom prst="rect">
            <a:avLst/>
          </a:prstGeom>
        </p:spPr>
        <p:txBody>
          <a:bodyPr wrap="square" lIns="91432" tIns="45716" rIns="91432" bIns="45716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街道办事处</a:t>
            </a:r>
            <a:r>
              <a:rPr lang="zh-CN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做为</a:t>
            </a:r>
            <a:r>
              <a:rPr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区（县）一级政府的派出机构，行使</a:t>
            </a:r>
            <a:r>
              <a:rPr lang="zh-CN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着</a:t>
            </a:r>
            <a:r>
              <a:rPr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政府各项职能</a:t>
            </a:r>
            <a:r>
              <a:rPr lang="zh-CN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。无论是经济发展规划、城市建设、市容管理，还是劳动保障、社会事务等等，它每项工作的开展，都直接影响着人民群众生活的方方面面。</a:t>
            </a:r>
            <a:r>
              <a:rPr 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十九大明确提出，</a:t>
            </a:r>
            <a:r>
              <a:rPr kumimoji="1" lang="zh-CN" altLang="en-US" noProof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党和政府要善于运用互联网技术和信息化手段开展工作。</a:t>
            </a:r>
            <a:endParaRPr kumimoji="1" lang="zh-CN" altLang="en-US" noProof="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7969795" y="5339288"/>
            <a:ext cx="354994" cy="354994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837541" y="5584194"/>
            <a:ext cx="505983" cy="505983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1175956" y="5549761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1273822" y="3692565"/>
            <a:ext cx="648072" cy="648072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8339133" y="5842151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9567089" y="4778316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82278" y="3310054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7273746" y="5432762"/>
            <a:ext cx="168046" cy="168046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dir="d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grpId="2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29" grpId="0"/>
      <p:bldP spid="59" grpId="1"/>
      <p:bldP spid="59" grpId="2"/>
      <p:bldP spid="59" grpId="3"/>
      <p:bldP spid="59" grpId="4"/>
      <p:bldP spid="59" grpId="5"/>
      <p:bldP spid="59" grpId="6"/>
      <p:bldP spid="59" grpId="7"/>
      <p:bldP spid="59" grpId="8"/>
      <p:bldP spid="59" grpId="9"/>
      <p:bldP spid="59" grpId="10"/>
      <p:bldP spid="59" grpId="11"/>
      <p:bldP spid="59" grpId="12"/>
      <p:bldP spid="59" grpId="13"/>
      <p:bldP spid="59" grpId="14"/>
      <p:bldP spid="59" grpId="15"/>
      <p:bldP spid="59" grpId="16"/>
      <p:bldP spid="59" grpId="17"/>
      <p:bldP spid="59" grpId="18"/>
      <p:bldP spid="59" grpId="19"/>
      <p:bldP spid="59" grpId="20"/>
      <p:bldP spid="59" grpId="21"/>
      <p:bldP spid="59" grpId="22"/>
      <p:bldP spid="59" grpId="23"/>
      <p:bldP spid="59" grpId="24"/>
      <p:bldP spid="59" grpId="25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圆角矩形 85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88" name="燕尾形 87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9" name="燕尾形 88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0" name="燕尾形 89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92" name="燕尾形 9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3" name="燕尾形 9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4" name="燕尾形 9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498937" y="1359910"/>
            <a:ext cx="5964292" cy="5870382"/>
            <a:chOff x="1498937" y="1359910"/>
            <a:chExt cx="5964292" cy="5870382"/>
          </a:xfrm>
        </p:grpSpPr>
        <p:grpSp>
          <p:nvGrpSpPr>
            <p:cNvPr id="21" name="组合 20"/>
            <p:cNvGrpSpPr/>
            <p:nvPr/>
          </p:nvGrpSpPr>
          <p:grpSpPr>
            <a:xfrm>
              <a:off x="1498937" y="1359910"/>
              <a:ext cx="5964292" cy="5870382"/>
              <a:chOff x="1498937" y="1359910"/>
              <a:chExt cx="5964292" cy="5870382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1498937" y="1359910"/>
                <a:ext cx="5964292" cy="5870382"/>
                <a:chOff x="1498937" y="1359910"/>
                <a:chExt cx="5964292" cy="5870382"/>
              </a:xfrm>
            </p:grpSpPr>
            <p:sp>
              <p:nvSpPr>
                <p:cNvPr id="290" name="圆角矩形 41"/>
                <p:cNvSpPr/>
                <p:nvPr/>
              </p:nvSpPr>
              <p:spPr>
                <a:xfrm rot="2760000">
                  <a:off x="2028690" y="1795753"/>
                  <a:ext cx="4904786" cy="5964292"/>
                </a:xfrm>
                <a:custGeom>
                  <a:avLst/>
                  <a:gdLst>
                    <a:gd name="connsiteX0" fmla="*/ 0 w 7173915"/>
                    <a:gd name="connsiteY0" fmla="*/ 1374924 h 5961603"/>
                    <a:gd name="connsiteX1" fmla="*/ 1374924 w 7173915"/>
                    <a:gd name="connsiteY1" fmla="*/ 0 h 5961603"/>
                    <a:gd name="connsiteX2" fmla="*/ 5798991 w 7173915"/>
                    <a:gd name="connsiteY2" fmla="*/ 0 h 5961603"/>
                    <a:gd name="connsiteX3" fmla="*/ 7173915 w 7173915"/>
                    <a:gd name="connsiteY3" fmla="*/ 1374924 h 5961603"/>
                    <a:gd name="connsiteX4" fmla="*/ 7173915 w 7173915"/>
                    <a:gd name="connsiteY4" fmla="*/ 4586679 h 5961603"/>
                    <a:gd name="connsiteX5" fmla="*/ 5798991 w 7173915"/>
                    <a:gd name="connsiteY5" fmla="*/ 5961603 h 5961603"/>
                    <a:gd name="connsiteX6" fmla="*/ 1374924 w 7173915"/>
                    <a:gd name="connsiteY6" fmla="*/ 5961603 h 5961603"/>
                    <a:gd name="connsiteX7" fmla="*/ 0 w 7173915"/>
                    <a:gd name="connsiteY7" fmla="*/ 4586679 h 5961603"/>
                    <a:gd name="connsiteX8" fmla="*/ 0 w 7173915"/>
                    <a:gd name="connsiteY8" fmla="*/ 1374924 h 5961603"/>
                    <a:gd name="connsiteX0-1" fmla="*/ 692418 w 7866333"/>
                    <a:gd name="connsiteY0-2" fmla="*/ 1374924 h 5961603"/>
                    <a:gd name="connsiteX1-3" fmla="*/ 35627 w 7866333"/>
                    <a:gd name="connsiteY1-4" fmla="*/ 364012 h 5961603"/>
                    <a:gd name="connsiteX2-5" fmla="*/ 2067342 w 7866333"/>
                    <a:gd name="connsiteY2-6" fmla="*/ 0 h 5961603"/>
                    <a:gd name="connsiteX3-7" fmla="*/ 6491409 w 7866333"/>
                    <a:gd name="connsiteY3-8" fmla="*/ 0 h 5961603"/>
                    <a:gd name="connsiteX4-9" fmla="*/ 7866333 w 7866333"/>
                    <a:gd name="connsiteY4-10" fmla="*/ 1374924 h 5961603"/>
                    <a:gd name="connsiteX5-11" fmla="*/ 7866333 w 7866333"/>
                    <a:gd name="connsiteY5-12" fmla="*/ 4586679 h 5961603"/>
                    <a:gd name="connsiteX6-13" fmla="*/ 6491409 w 7866333"/>
                    <a:gd name="connsiteY6-14" fmla="*/ 5961603 h 5961603"/>
                    <a:gd name="connsiteX7-15" fmla="*/ 2067342 w 7866333"/>
                    <a:gd name="connsiteY7-16" fmla="*/ 5961603 h 5961603"/>
                    <a:gd name="connsiteX8-17" fmla="*/ 692418 w 7866333"/>
                    <a:gd name="connsiteY8-18" fmla="*/ 4586679 h 5961603"/>
                    <a:gd name="connsiteX9" fmla="*/ 692418 w 7866333"/>
                    <a:gd name="connsiteY9" fmla="*/ 1374924 h 5961603"/>
                    <a:gd name="connsiteX0-19" fmla="*/ 114358 w 7913056"/>
                    <a:gd name="connsiteY0-20" fmla="*/ 1857365 h 5961603"/>
                    <a:gd name="connsiteX1-21" fmla="*/ 82350 w 7913056"/>
                    <a:gd name="connsiteY1-22" fmla="*/ 364012 h 5961603"/>
                    <a:gd name="connsiteX2-23" fmla="*/ 2114065 w 7913056"/>
                    <a:gd name="connsiteY2-24" fmla="*/ 0 h 5961603"/>
                    <a:gd name="connsiteX3-25" fmla="*/ 6538132 w 7913056"/>
                    <a:gd name="connsiteY3-26" fmla="*/ 0 h 5961603"/>
                    <a:gd name="connsiteX4-27" fmla="*/ 7913056 w 7913056"/>
                    <a:gd name="connsiteY4-28" fmla="*/ 1374924 h 5961603"/>
                    <a:gd name="connsiteX5-29" fmla="*/ 7913056 w 7913056"/>
                    <a:gd name="connsiteY5-30" fmla="*/ 4586679 h 5961603"/>
                    <a:gd name="connsiteX6-31" fmla="*/ 6538132 w 7913056"/>
                    <a:gd name="connsiteY6-32" fmla="*/ 5961603 h 5961603"/>
                    <a:gd name="connsiteX7-33" fmla="*/ 2114065 w 7913056"/>
                    <a:gd name="connsiteY7-34" fmla="*/ 5961603 h 5961603"/>
                    <a:gd name="connsiteX8-35" fmla="*/ 739141 w 7913056"/>
                    <a:gd name="connsiteY8-36" fmla="*/ 4586679 h 5961603"/>
                    <a:gd name="connsiteX9-37" fmla="*/ 114358 w 7913056"/>
                    <a:gd name="connsiteY9-38" fmla="*/ 1857365 h 5961603"/>
                    <a:gd name="connsiteX0-39" fmla="*/ 147918 w 7946616"/>
                    <a:gd name="connsiteY0-40" fmla="*/ 1857365 h 5961603"/>
                    <a:gd name="connsiteX1-41" fmla="*/ 115910 w 7946616"/>
                    <a:gd name="connsiteY1-42" fmla="*/ 364012 h 5961603"/>
                    <a:gd name="connsiteX2-43" fmla="*/ 2147625 w 7946616"/>
                    <a:gd name="connsiteY2-44" fmla="*/ 0 h 5961603"/>
                    <a:gd name="connsiteX3-45" fmla="*/ 6571692 w 7946616"/>
                    <a:gd name="connsiteY3-46" fmla="*/ 0 h 5961603"/>
                    <a:gd name="connsiteX4-47" fmla="*/ 7946616 w 7946616"/>
                    <a:gd name="connsiteY4-48" fmla="*/ 1374924 h 5961603"/>
                    <a:gd name="connsiteX5-49" fmla="*/ 7946616 w 7946616"/>
                    <a:gd name="connsiteY5-50" fmla="*/ 4586679 h 5961603"/>
                    <a:gd name="connsiteX6-51" fmla="*/ 6571692 w 7946616"/>
                    <a:gd name="connsiteY6-52" fmla="*/ 5961603 h 5961603"/>
                    <a:gd name="connsiteX7-53" fmla="*/ 2147625 w 7946616"/>
                    <a:gd name="connsiteY7-54" fmla="*/ 5961603 h 5961603"/>
                    <a:gd name="connsiteX8-55" fmla="*/ 772701 w 7946616"/>
                    <a:gd name="connsiteY8-56" fmla="*/ 4586679 h 5961603"/>
                    <a:gd name="connsiteX9-57" fmla="*/ 147918 w 7946616"/>
                    <a:gd name="connsiteY9-58" fmla="*/ 1857365 h 5961603"/>
                    <a:gd name="connsiteX0-59" fmla="*/ 147918 w 7946616"/>
                    <a:gd name="connsiteY0-60" fmla="*/ 1857365 h 6003613"/>
                    <a:gd name="connsiteX1-61" fmla="*/ 115910 w 7946616"/>
                    <a:gd name="connsiteY1-62" fmla="*/ 364012 h 6003613"/>
                    <a:gd name="connsiteX2-63" fmla="*/ 2147625 w 7946616"/>
                    <a:gd name="connsiteY2-64" fmla="*/ 0 h 6003613"/>
                    <a:gd name="connsiteX3-65" fmla="*/ 6571692 w 7946616"/>
                    <a:gd name="connsiteY3-66" fmla="*/ 0 h 6003613"/>
                    <a:gd name="connsiteX4-67" fmla="*/ 7946616 w 7946616"/>
                    <a:gd name="connsiteY4-68" fmla="*/ 1374924 h 6003613"/>
                    <a:gd name="connsiteX5-69" fmla="*/ 7946616 w 7946616"/>
                    <a:gd name="connsiteY5-70" fmla="*/ 4586679 h 6003613"/>
                    <a:gd name="connsiteX6-71" fmla="*/ 6571692 w 7946616"/>
                    <a:gd name="connsiteY6-72" fmla="*/ 5961603 h 6003613"/>
                    <a:gd name="connsiteX7-73" fmla="*/ 3283845 w 7946616"/>
                    <a:gd name="connsiteY7-74" fmla="*/ 6003613 h 6003613"/>
                    <a:gd name="connsiteX8-75" fmla="*/ 772701 w 7946616"/>
                    <a:gd name="connsiteY8-76" fmla="*/ 4586679 h 6003613"/>
                    <a:gd name="connsiteX9-77" fmla="*/ 147918 w 7946616"/>
                    <a:gd name="connsiteY9-78" fmla="*/ 1857365 h 6003613"/>
                    <a:gd name="connsiteX0-79" fmla="*/ 147918 w 7946616"/>
                    <a:gd name="connsiteY0-80" fmla="*/ 1857365 h 6003613"/>
                    <a:gd name="connsiteX1-81" fmla="*/ 115910 w 7946616"/>
                    <a:gd name="connsiteY1-82" fmla="*/ 364012 h 6003613"/>
                    <a:gd name="connsiteX2-83" fmla="*/ 2147625 w 7946616"/>
                    <a:gd name="connsiteY2-84" fmla="*/ 0 h 6003613"/>
                    <a:gd name="connsiteX3-85" fmla="*/ 6571692 w 7946616"/>
                    <a:gd name="connsiteY3-86" fmla="*/ 0 h 6003613"/>
                    <a:gd name="connsiteX4-87" fmla="*/ 7946616 w 7946616"/>
                    <a:gd name="connsiteY4-88" fmla="*/ 1374924 h 6003613"/>
                    <a:gd name="connsiteX5-89" fmla="*/ 7946616 w 7946616"/>
                    <a:gd name="connsiteY5-90" fmla="*/ 4586679 h 6003613"/>
                    <a:gd name="connsiteX6-91" fmla="*/ 6571692 w 7946616"/>
                    <a:gd name="connsiteY6-92" fmla="*/ 5961603 h 6003613"/>
                    <a:gd name="connsiteX7-93" fmla="*/ 3283845 w 7946616"/>
                    <a:gd name="connsiteY7-94" fmla="*/ 6003613 h 6003613"/>
                    <a:gd name="connsiteX8-95" fmla="*/ 772701 w 7946616"/>
                    <a:gd name="connsiteY8-96" fmla="*/ 4586679 h 6003613"/>
                    <a:gd name="connsiteX9-97" fmla="*/ 147918 w 7946616"/>
                    <a:gd name="connsiteY9-98" fmla="*/ 1857365 h 6003613"/>
                    <a:gd name="connsiteX0-99" fmla="*/ 147918 w 7946616"/>
                    <a:gd name="connsiteY0-100" fmla="*/ 1857365 h 6024618"/>
                    <a:gd name="connsiteX1-101" fmla="*/ 115910 w 7946616"/>
                    <a:gd name="connsiteY1-102" fmla="*/ 364012 h 6024618"/>
                    <a:gd name="connsiteX2-103" fmla="*/ 2147625 w 7946616"/>
                    <a:gd name="connsiteY2-104" fmla="*/ 0 h 6024618"/>
                    <a:gd name="connsiteX3-105" fmla="*/ 6571692 w 7946616"/>
                    <a:gd name="connsiteY3-106" fmla="*/ 0 h 6024618"/>
                    <a:gd name="connsiteX4-107" fmla="*/ 7946616 w 7946616"/>
                    <a:gd name="connsiteY4-108" fmla="*/ 1374924 h 6024618"/>
                    <a:gd name="connsiteX5-109" fmla="*/ 7946616 w 7946616"/>
                    <a:gd name="connsiteY5-110" fmla="*/ 4586679 h 6024618"/>
                    <a:gd name="connsiteX6-111" fmla="*/ 6571692 w 7946616"/>
                    <a:gd name="connsiteY6-112" fmla="*/ 5961603 h 6024618"/>
                    <a:gd name="connsiteX7-113" fmla="*/ 3851956 w 7946616"/>
                    <a:gd name="connsiteY7-114" fmla="*/ 6024618 h 6024618"/>
                    <a:gd name="connsiteX8-115" fmla="*/ 772701 w 7946616"/>
                    <a:gd name="connsiteY8-116" fmla="*/ 4586679 h 6024618"/>
                    <a:gd name="connsiteX9-117" fmla="*/ 147918 w 7946616"/>
                    <a:gd name="connsiteY9-118" fmla="*/ 1857365 h 6024618"/>
                    <a:gd name="connsiteX0-119" fmla="*/ 147918 w 7946616"/>
                    <a:gd name="connsiteY0-120" fmla="*/ 1857365 h 6027463"/>
                    <a:gd name="connsiteX1-121" fmla="*/ 115910 w 7946616"/>
                    <a:gd name="connsiteY1-122" fmla="*/ 364012 h 6027463"/>
                    <a:gd name="connsiteX2-123" fmla="*/ 2147625 w 7946616"/>
                    <a:gd name="connsiteY2-124" fmla="*/ 0 h 6027463"/>
                    <a:gd name="connsiteX3-125" fmla="*/ 6571692 w 7946616"/>
                    <a:gd name="connsiteY3-126" fmla="*/ 0 h 6027463"/>
                    <a:gd name="connsiteX4-127" fmla="*/ 7946616 w 7946616"/>
                    <a:gd name="connsiteY4-128" fmla="*/ 1374924 h 6027463"/>
                    <a:gd name="connsiteX5-129" fmla="*/ 7946616 w 7946616"/>
                    <a:gd name="connsiteY5-130" fmla="*/ 4586679 h 6027463"/>
                    <a:gd name="connsiteX6-131" fmla="*/ 6571692 w 7946616"/>
                    <a:gd name="connsiteY6-132" fmla="*/ 5961603 h 6027463"/>
                    <a:gd name="connsiteX7-133" fmla="*/ 3590103 w 7946616"/>
                    <a:gd name="connsiteY7-134" fmla="*/ 6027463 h 6027463"/>
                    <a:gd name="connsiteX8-135" fmla="*/ 772701 w 7946616"/>
                    <a:gd name="connsiteY8-136" fmla="*/ 4586679 h 6027463"/>
                    <a:gd name="connsiteX9-137" fmla="*/ 147918 w 7946616"/>
                    <a:gd name="connsiteY9-138" fmla="*/ 1857365 h 6027463"/>
                    <a:gd name="connsiteX0-139" fmla="*/ 147918 w 7946616"/>
                    <a:gd name="connsiteY0-140" fmla="*/ 1857365 h 6016012"/>
                    <a:gd name="connsiteX1-141" fmla="*/ 115910 w 7946616"/>
                    <a:gd name="connsiteY1-142" fmla="*/ 364012 h 6016012"/>
                    <a:gd name="connsiteX2-143" fmla="*/ 2147625 w 7946616"/>
                    <a:gd name="connsiteY2-144" fmla="*/ 0 h 6016012"/>
                    <a:gd name="connsiteX3-145" fmla="*/ 6571692 w 7946616"/>
                    <a:gd name="connsiteY3-146" fmla="*/ 0 h 6016012"/>
                    <a:gd name="connsiteX4-147" fmla="*/ 7946616 w 7946616"/>
                    <a:gd name="connsiteY4-148" fmla="*/ 1374924 h 6016012"/>
                    <a:gd name="connsiteX5-149" fmla="*/ 7946616 w 7946616"/>
                    <a:gd name="connsiteY5-150" fmla="*/ 4586679 h 6016012"/>
                    <a:gd name="connsiteX6-151" fmla="*/ 6571692 w 7946616"/>
                    <a:gd name="connsiteY6-152" fmla="*/ 5961603 h 6016012"/>
                    <a:gd name="connsiteX7-153" fmla="*/ 3393334 w 7946616"/>
                    <a:gd name="connsiteY7-154" fmla="*/ 6016012 h 6016012"/>
                    <a:gd name="connsiteX8-155" fmla="*/ 772701 w 7946616"/>
                    <a:gd name="connsiteY8-156" fmla="*/ 4586679 h 6016012"/>
                    <a:gd name="connsiteX9-157" fmla="*/ 147918 w 7946616"/>
                    <a:gd name="connsiteY9-158" fmla="*/ 1857365 h 6016012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  <a:cxn ang="0">
                      <a:pos x="connsiteX8-17" y="connsiteY8-18"/>
                    </a:cxn>
                    <a:cxn ang="0">
                      <a:pos x="connsiteX9-37" y="connsiteY9-38"/>
                    </a:cxn>
                  </a:cxnLst>
                  <a:rect l="l" t="t" r="r" b="b"/>
                  <a:pathLst>
                    <a:path w="7946616" h="6016012">
                      <a:moveTo>
                        <a:pt x="147918" y="1857365"/>
                      </a:moveTo>
                      <a:cubicBezTo>
                        <a:pt x="51854" y="1020875"/>
                        <a:pt x="-113244" y="593166"/>
                        <a:pt x="115910" y="364012"/>
                      </a:cubicBezTo>
                      <a:cubicBezTo>
                        <a:pt x="345064" y="134858"/>
                        <a:pt x="1249034" y="59818"/>
                        <a:pt x="2147625" y="0"/>
                      </a:cubicBezTo>
                      <a:lnTo>
                        <a:pt x="6571692" y="0"/>
                      </a:lnTo>
                      <a:cubicBezTo>
                        <a:pt x="7331042" y="0"/>
                        <a:pt x="7946616" y="615574"/>
                        <a:pt x="7946616" y="1374924"/>
                      </a:cubicBezTo>
                      <a:lnTo>
                        <a:pt x="7946616" y="4586679"/>
                      </a:lnTo>
                      <a:cubicBezTo>
                        <a:pt x="7946616" y="5346029"/>
                        <a:pt x="7331042" y="5961603"/>
                        <a:pt x="6571692" y="5961603"/>
                      </a:cubicBezTo>
                      <a:lnTo>
                        <a:pt x="3393334" y="6016012"/>
                      </a:lnTo>
                      <a:cubicBezTo>
                        <a:pt x="2633984" y="6016012"/>
                        <a:pt x="772701" y="5346029"/>
                        <a:pt x="772701" y="4586679"/>
                      </a:cubicBezTo>
                      <a:lnTo>
                        <a:pt x="147918" y="1857365"/>
                      </a:lnTo>
                      <a:close/>
                    </a:path>
                  </a:pathLst>
                </a:custGeom>
                <a:gradFill>
                  <a:gsLst>
                    <a:gs pos="15000">
                      <a:schemeClr val="tx1">
                        <a:alpha val="27000"/>
                      </a:schemeClr>
                    </a:gs>
                    <a:gs pos="100000">
                      <a:srgbClr val="CBCBCB">
                        <a:alpha val="0"/>
                      </a:srgbClr>
                    </a:gs>
                  </a:gsLst>
                  <a:lin ang="0" scaled="0"/>
                </a:gradFill>
                <a:ln>
                  <a:noFill/>
                </a:ln>
                <a:effectLst>
                  <a:softEdge rad="2921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>
                      <a:solidFill>
                        <a:prstClr val="white"/>
                      </a:solidFill>
                    </a:rPr>
                    <a:t>%</a:t>
                  </a:r>
                  <a:endParaRPr lang="zh-CN" altLang="en-US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301" name="圆角矩形 300"/>
                <p:cNvSpPr/>
                <p:nvPr/>
              </p:nvSpPr>
              <p:spPr>
                <a:xfrm>
                  <a:off x="2063318" y="1359910"/>
                  <a:ext cx="2881540" cy="4907643"/>
                </a:xfrm>
                <a:prstGeom prst="roundRect">
                  <a:avLst>
                    <a:gd name="adj" fmla="val 12701"/>
                  </a:avLst>
                </a:prstGeom>
                <a:gradFill>
                  <a:gsLst>
                    <a:gs pos="0">
                      <a:srgbClr val="F1F1F1"/>
                    </a:gs>
                    <a:gs pos="100000">
                      <a:srgbClr val="C0C1C3"/>
                    </a:gs>
                  </a:gsLst>
                  <a:lin ang="2700000" scaled="1"/>
                </a:gradFill>
                <a:ln w="15875">
                  <a:gradFill flip="none" rotWithShape="1">
                    <a:gsLst>
                      <a:gs pos="0">
                        <a:schemeClr val="bg1"/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2700000" scaled="1"/>
                    <a:tileRect/>
                  </a:gradFill>
                </a:ln>
                <a:effectLst>
                  <a:outerShdw blurRad="685800" dist="2032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302" name="圆角矩形 301"/>
              <p:cNvSpPr/>
              <p:nvPr/>
            </p:nvSpPr>
            <p:spPr>
              <a:xfrm>
                <a:off x="2988494" y="1573365"/>
                <a:ext cx="1032548" cy="66349"/>
              </a:xfrm>
              <a:prstGeom prst="roundRect">
                <a:avLst>
                  <a:gd name="adj" fmla="val 50000"/>
                </a:avLst>
              </a:prstGeom>
              <a:solidFill>
                <a:srgbClr val="4D4F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20" name="矩形 319"/>
            <p:cNvSpPr/>
            <p:nvPr/>
          </p:nvSpPr>
          <p:spPr>
            <a:xfrm rot="5400000" flipV="1">
              <a:off x="3426747" y="4173162"/>
              <a:ext cx="152392" cy="2715573"/>
            </a:xfrm>
            <a:prstGeom prst="rect">
              <a:avLst/>
            </a:prstGeom>
            <a:gradFill>
              <a:gsLst>
                <a:gs pos="61000">
                  <a:schemeClr val="tx1">
                    <a:alpha val="10000"/>
                  </a:schemeClr>
                </a:gs>
                <a:gs pos="100000">
                  <a:schemeClr val="tx1">
                    <a:alpha val="48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项目成员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145156" y="2003523"/>
            <a:ext cx="7336807" cy="910208"/>
            <a:chOff x="2145156" y="2003523"/>
            <a:chExt cx="7336807" cy="910208"/>
          </a:xfrm>
        </p:grpSpPr>
        <p:sp>
          <p:nvSpPr>
            <p:cNvPr id="305" name="矩形 304"/>
            <p:cNvSpPr/>
            <p:nvPr/>
          </p:nvSpPr>
          <p:spPr>
            <a:xfrm>
              <a:off x="2146549" y="2013731"/>
              <a:ext cx="7335414" cy="9000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6" name="矩形 315"/>
            <p:cNvSpPr/>
            <p:nvPr/>
          </p:nvSpPr>
          <p:spPr>
            <a:xfrm rot="16200000">
              <a:off x="3409278" y="739401"/>
              <a:ext cx="187330" cy="2715573"/>
            </a:xfrm>
            <a:prstGeom prst="rect">
              <a:avLst/>
            </a:prstGeom>
            <a:gradFill>
              <a:gsLst>
                <a:gs pos="62000">
                  <a:schemeClr val="tx1">
                    <a:alpha val="10000"/>
                  </a:schemeClr>
                </a:gs>
                <a:gs pos="100000">
                  <a:schemeClr val="tx1">
                    <a:alpha val="34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145156" y="2913665"/>
            <a:ext cx="6356989" cy="900066"/>
            <a:chOff x="2145156" y="2913665"/>
            <a:chExt cx="6356989" cy="900066"/>
          </a:xfrm>
        </p:grpSpPr>
        <p:sp>
          <p:nvSpPr>
            <p:cNvPr id="306" name="矩形 305"/>
            <p:cNvSpPr/>
            <p:nvPr/>
          </p:nvSpPr>
          <p:spPr>
            <a:xfrm>
              <a:off x="2146549" y="2913731"/>
              <a:ext cx="6355596" cy="900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7" name="矩形 316"/>
            <p:cNvSpPr/>
            <p:nvPr/>
          </p:nvSpPr>
          <p:spPr>
            <a:xfrm rot="16200000">
              <a:off x="3366735" y="1692086"/>
              <a:ext cx="272415" cy="2715573"/>
            </a:xfrm>
            <a:prstGeom prst="rect">
              <a:avLst/>
            </a:prstGeom>
            <a:gradFill>
              <a:gsLst>
                <a:gs pos="62000">
                  <a:schemeClr val="tx1">
                    <a:alpha val="10000"/>
                  </a:schemeClr>
                </a:gs>
                <a:gs pos="100000">
                  <a:schemeClr val="tx1">
                    <a:alpha val="34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143886" y="3809340"/>
            <a:ext cx="7336807" cy="904391"/>
            <a:chOff x="2145156" y="3809340"/>
            <a:chExt cx="7336807" cy="904391"/>
          </a:xfrm>
        </p:grpSpPr>
        <p:sp>
          <p:nvSpPr>
            <p:cNvPr id="307" name="矩形 306"/>
            <p:cNvSpPr/>
            <p:nvPr/>
          </p:nvSpPr>
          <p:spPr>
            <a:xfrm>
              <a:off x="2146549" y="3813731"/>
              <a:ext cx="7335414" cy="900000"/>
            </a:xfrm>
            <a:prstGeom prst="rect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8" name="矩形 317"/>
            <p:cNvSpPr/>
            <p:nvPr/>
          </p:nvSpPr>
          <p:spPr>
            <a:xfrm rot="16200000">
              <a:off x="3366735" y="2587761"/>
              <a:ext cx="272415" cy="2715573"/>
            </a:xfrm>
            <a:prstGeom prst="rect">
              <a:avLst/>
            </a:prstGeom>
            <a:gradFill>
              <a:gsLst>
                <a:gs pos="62000">
                  <a:schemeClr val="tx1">
                    <a:alpha val="10000"/>
                  </a:schemeClr>
                </a:gs>
                <a:gs pos="100000">
                  <a:schemeClr val="tx1">
                    <a:alpha val="34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145154" y="4712769"/>
            <a:ext cx="6356991" cy="900962"/>
            <a:chOff x="2145154" y="4712769"/>
            <a:chExt cx="6356991" cy="900962"/>
          </a:xfrm>
        </p:grpSpPr>
        <p:sp>
          <p:nvSpPr>
            <p:cNvPr id="308" name="矩形 307"/>
            <p:cNvSpPr/>
            <p:nvPr/>
          </p:nvSpPr>
          <p:spPr>
            <a:xfrm>
              <a:off x="2146549" y="4713731"/>
              <a:ext cx="6355596" cy="90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9" name="矩形 318"/>
            <p:cNvSpPr/>
            <p:nvPr/>
          </p:nvSpPr>
          <p:spPr>
            <a:xfrm rot="16200000">
              <a:off x="3366733" y="3491190"/>
              <a:ext cx="272415" cy="2715573"/>
            </a:xfrm>
            <a:prstGeom prst="rect">
              <a:avLst/>
            </a:prstGeom>
            <a:gradFill>
              <a:gsLst>
                <a:gs pos="62000">
                  <a:schemeClr val="tx1">
                    <a:alpha val="10000"/>
                  </a:schemeClr>
                </a:gs>
                <a:gs pos="100000">
                  <a:schemeClr val="tx1">
                    <a:alpha val="34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061890" y="2172440"/>
            <a:ext cx="634418" cy="634418"/>
            <a:chOff x="4061890" y="2172440"/>
            <a:chExt cx="634418" cy="634418"/>
          </a:xfrm>
        </p:grpSpPr>
        <p:sp>
          <p:nvSpPr>
            <p:cNvPr id="358" name="椭圆 357"/>
            <p:cNvSpPr/>
            <p:nvPr/>
          </p:nvSpPr>
          <p:spPr>
            <a:xfrm>
              <a:off x="4061890" y="2172440"/>
              <a:ext cx="634418" cy="6344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360" name="文本框 80"/>
            <p:cNvSpPr txBox="1"/>
            <p:nvPr/>
          </p:nvSpPr>
          <p:spPr>
            <a:xfrm>
              <a:off x="4103505" y="2228039"/>
              <a:ext cx="5511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rgbClr val="2684E2"/>
                  </a:solidFill>
                  <a:latin typeface="Impact MT Std" pitchFamily="34" charset="0"/>
                </a:rPr>
                <a:t>01</a:t>
              </a:r>
              <a:endParaRPr lang="zh-CN" altLang="en-US" sz="2800" dirty="0">
                <a:solidFill>
                  <a:srgbClr val="2684E2"/>
                </a:solidFill>
                <a:latin typeface="Impact MT Std" pitchFamily="34" charset="0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8812258" y="1772816"/>
            <a:ext cx="1340160" cy="1340160"/>
            <a:chOff x="1677608" y="2996952"/>
            <a:chExt cx="1395643" cy="1395643"/>
          </a:xfrm>
        </p:grpSpPr>
        <p:sp>
          <p:nvSpPr>
            <p:cNvPr id="104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05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blipFill>
              <a:blip r:embed="rId1" cstate="print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brightnessContrast bright="9000"/>
                        </a14:imgEffect>
                        <a14:imgEffect>
                          <a14:sharpenSoften amount="-10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01980" t="-13479" r="-127524" b="-120759"/>
              </a:stretch>
            </a:blip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8833891" y="3645024"/>
            <a:ext cx="1340160" cy="1340160"/>
            <a:chOff x="1677608" y="2996952"/>
            <a:chExt cx="1395643" cy="1395643"/>
          </a:xfrm>
        </p:grpSpPr>
        <p:sp>
          <p:nvSpPr>
            <p:cNvPr id="107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08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blipFill>
              <a:blip r:embed="rId1" cstate="print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brightnessContrast bright="9000"/>
                        </a14:imgEffect>
                        <a14:imgEffect>
                          <a14:sharpenSoften amount="-10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288995" t="-31435" r="-3525" b="-102803"/>
              </a:stretch>
            </a:blip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7537747" y="2664904"/>
            <a:ext cx="1340160" cy="1340160"/>
            <a:chOff x="1677608" y="2996952"/>
            <a:chExt cx="1395643" cy="1395643"/>
          </a:xfrm>
        </p:grpSpPr>
        <p:sp>
          <p:nvSpPr>
            <p:cNvPr id="110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11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blipFill>
              <a:blip r:embed="rId1" cstate="print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brightnessContrast bright="9000"/>
                        </a14:imgEffect>
                        <a14:imgEffect>
                          <a14:sharpenSoften amount="-10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255096" t="-19467" r="-69540" b="-126751"/>
              </a:stretch>
            </a:blip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7565739" y="4509120"/>
            <a:ext cx="1340160" cy="1340160"/>
            <a:chOff x="1677608" y="2996952"/>
            <a:chExt cx="1395643" cy="1395643"/>
          </a:xfrm>
        </p:grpSpPr>
        <p:sp>
          <p:nvSpPr>
            <p:cNvPr id="113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14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blipFill>
              <a:blip r:embed="rId1" cstate="print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brightnessContrast bright="9000"/>
                        </a14:imgEffect>
                        <a14:imgEffect>
                          <a14:sharpenSoften amount="-10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43385" t="4248" r="-186119" b="-138486"/>
              </a:stretch>
            </a:blip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-BoldItalic" pitchFamily="50" charset="0"/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4061890" y="3933056"/>
            <a:ext cx="634418" cy="634418"/>
            <a:chOff x="4061890" y="2172440"/>
            <a:chExt cx="634418" cy="634418"/>
          </a:xfrm>
        </p:grpSpPr>
        <p:sp>
          <p:nvSpPr>
            <p:cNvPr id="116" name="椭圆 115"/>
            <p:cNvSpPr/>
            <p:nvPr/>
          </p:nvSpPr>
          <p:spPr>
            <a:xfrm>
              <a:off x="4061890" y="2172440"/>
              <a:ext cx="634418" cy="6344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17" name="文本框 80"/>
            <p:cNvSpPr txBox="1"/>
            <p:nvPr/>
          </p:nvSpPr>
          <p:spPr>
            <a:xfrm>
              <a:off x="4061890" y="2228039"/>
              <a:ext cx="5928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rgbClr val="2684E2"/>
                  </a:solidFill>
                  <a:latin typeface="Impact MT Std" pitchFamily="34" charset="0"/>
                </a:rPr>
                <a:t>03</a:t>
              </a:r>
              <a:endParaRPr lang="zh-CN" altLang="en-US" sz="2800" dirty="0">
                <a:solidFill>
                  <a:srgbClr val="2684E2"/>
                </a:solidFill>
                <a:latin typeface="Impact MT Std" pitchFamily="34" charset="0"/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4020820" y="3068955"/>
            <a:ext cx="675640" cy="634365"/>
            <a:chOff x="4020612" y="2172440"/>
            <a:chExt cx="675696" cy="634418"/>
          </a:xfrm>
        </p:grpSpPr>
        <p:sp>
          <p:nvSpPr>
            <p:cNvPr id="119" name="椭圆 118"/>
            <p:cNvSpPr/>
            <p:nvPr/>
          </p:nvSpPr>
          <p:spPr>
            <a:xfrm>
              <a:off x="4061890" y="2172440"/>
              <a:ext cx="634418" cy="6344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20" name="文本框 80"/>
            <p:cNvSpPr txBox="1"/>
            <p:nvPr/>
          </p:nvSpPr>
          <p:spPr>
            <a:xfrm>
              <a:off x="4020612" y="2228325"/>
              <a:ext cx="634418" cy="5220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rgbClr val="2684E2"/>
                  </a:solidFill>
                  <a:latin typeface="Impact MT Std" pitchFamily="34" charset="0"/>
                </a:rPr>
                <a:t> 02</a:t>
              </a:r>
              <a:endParaRPr lang="en-US" altLang="zh-CN" sz="2800" dirty="0" smtClean="0">
                <a:solidFill>
                  <a:srgbClr val="2684E2"/>
                </a:solidFill>
                <a:latin typeface="Impact MT Std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411840" y="2132856"/>
            <a:ext cx="1080121" cy="368288"/>
            <a:chOff x="2411840" y="2132856"/>
            <a:chExt cx="1080121" cy="368288"/>
          </a:xfrm>
        </p:grpSpPr>
        <p:sp>
          <p:nvSpPr>
            <p:cNvPr id="128" name="圆角矩形 127"/>
            <p:cNvSpPr/>
            <p:nvPr/>
          </p:nvSpPr>
          <p:spPr>
            <a:xfrm>
              <a:off x="2411840" y="2132856"/>
              <a:ext cx="1080121" cy="36828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6D6D6"/>
                </a:gs>
                <a:gs pos="100000">
                  <a:srgbClr val="F7F7F7"/>
                </a:gs>
              </a:gsLst>
              <a:path path="circle">
                <a:fillToRect t="100000" r="100000"/>
              </a:path>
            </a:gradFill>
            <a:ln>
              <a:noFill/>
            </a:ln>
            <a:effectLst>
              <a:outerShdw blurRad="149987" dist="12700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2684E2"/>
                </a:solidFill>
              </a:endParaRPr>
            </a:p>
          </p:txBody>
        </p:sp>
        <p:sp>
          <p:nvSpPr>
            <p:cNvPr id="129" name="文本框 9"/>
            <p:cNvSpPr txBox="1"/>
            <p:nvPr/>
          </p:nvSpPr>
          <p:spPr>
            <a:xfrm>
              <a:off x="2532052" y="2179825"/>
              <a:ext cx="839697" cy="31432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1600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刘琼</a:t>
              </a:r>
              <a:endPara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0" name="Rectangle 49"/>
          <p:cNvSpPr/>
          <p:nvPr/>
        </p:nvSpPr>
        <p:spPr>
          <a:xfrm>
            <a:off x="2442754" y="2573152"/>
            <a:ext cx="1018292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1" name="Rectangle 60"/>
          <p:cNvSpPr/>
          <p:nvPr/>
        </p:nvSpPr>
        <p:spPr>
          <a:xfrm>
            <a:off x="4939665" y="2094865"/>
            <a:ext cx="303657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做过国土局的办公软件，做过教育厅（局）的服务平台，做过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年的街道办干部。</a:t>
            </a:r>
            <a:endParaRPr lang="zh-CN" altLang="en-US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3" name="组合 132"/>
          <p:cNvGrpSpPr/>
          <p:nvPr/>
        </p:nvGrpSpPr>
        <p:grpSpPr>
          <a:xfrm>
            <a:off x="2425179" y="3977071"/>
            <a:ext cx="1080121" cy="368288"/>
            <a:chOff x="2411840" y="2132856"/>
            <a:chExt cx="1080121" cy="368288"/>
          </a:xfrm>
        </p:grpSpPr>
        <p:sp>
          <p:nvSpPr>
            <p:cNvPr id="134" name="圆角矩形 133"/>
            <p:cNvSpPr/>
            <p:nvPr/>
          </p:nvSpPr>
          <p:spPr>
            <a:xfrm>
              <a:off x="2411840" y="2132856"/>
              <a:ext cx="1080121" cy="36828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6D6D6"/>
                </a:gs>
                <a:gs pos="100000">
                  <a:srgbClr val="F7F7F7"/>
                </a:gs>
              </a:gsLst>
              <a:path path="circle">
                <a:fillToRect t="100000" r="100000"/>
              </a:path>
            </a:gradFill>
            <a:ln>
              <a:noFill/>
            </a:ln>
            <a:effectLst>
              <a:outerShdw blurRad="149987" dist="12700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2684E2"/>
                </a:solidFill>
              </a:endParaRPr>
            </a:p>
          </p:txBody>
        </p:sp>
        <p:sp>
          <p:nvSpPr>
            <p:cNvPr id="135" name="文本框 9"/>
            <p:cNvSpPr txBox="1"/>
            <p:nvPr/>
          </p:nvSpPr>
          <p:spPr>
            <a:xfrm>
              <a:off x="2532052" y="2179825"/>
              <a:ext cx="839697" cy="31432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1600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田鹏飞</a:t>
              </a:r>
              <a:endPara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6" name="Rectangle 49"/>
          <p:cNvSpPr/>
          <p:nvPr/>
        </p:nvSpPr>
        <p:spPr>
          <a:xfrm>
            <a:off x="2456093" y="4417367"/>
            <a:ext cx="1018292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Rectangle 60"/>
          <p:cNvSpPr/>
          <p:nvPr/>
        </p:nvSpPr>
        <p:spPr>
          <a:xfrm>
            <a:off x="4944446" y="4024200"/>
            <a:ext cx="288032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年软件开发经验，精通互联网产品的系统架构设计、性能优化等。</a:t>
            </a:r>
            <a:endParaRPr lang="zh-CN" altLang="en-US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8" name="组合 137"/>
          <p:cNvGrpSpPr/>
          <p:nvPr/>
        </p:nvGrpSpPr>
        <p:grpSpPr>
          <a:xfrm>
            <a:off x="2425178" y="3040967"/>
            <a:ext cx="1080121" cy="368288"/>
            <a:chOff x="2411840" y="2132856"/>
            <a:chExt cx="1080121" cy="368288"/>
          </a:xfrm>
        </p:grpSpPr>
        <p:sp>
          <p:nvSpPr>
            <p:cNvPr id="139" name="圆角矩形 138"/>
            <p:cNvSpPr/>
            <p:nvPr/>
          </p:nvSpPr>
          <p:spPr>
            <a:xfrm>
              <a:off x="2411840" y="2132856"/>
              <a:ext cx="1080121" cy="36828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6D6D6"/>
                </a:gs>
                <a:gs pos="100000">
                  <a:srgbClr val="F7F7F7"/>
                </a:gs>
              </a:gsLst>
              <a:path path="circle">
                <a:fillToRect t="100000" r="100000"/>
              </a:path>
            </a:gradFill>
            <a:ln>
              <a:noFill/>
            </a:ln>
            <a:effectLst>
              <a:outerShdw blurRad="149987" dist="12700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2684E2"/>
                </a:solidFill>
              </a:endParaRPr>
            </a:p>
          </p:txBody>
        </p:sp>
        <p:sp>
          <p:nvSpPr>
            <p:cNvPr id="140" name="文本框 9"/>
            <p:cNvSpPr txBox="1"/>
            <p:nvPr/>
          </p:nvSpPr>
          <p:spPr>
            <a:xfrm>
              <a:off x="2532052" y="2179825"/>
              <a:ext cx="839697" cy="31432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1600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奚小彭</a:t>
              </a:r>
              <a:endPara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1" name="Rectangle 49"/>
          <p:cNvSpPr/>
          <p:nvPr/>
        </p:nvSpPr>
        <p:spPr>
          <a:xfrm>
            <a:off x="2456092" y="3481263"/>
            <a:ext cx="1018292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运营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2" name="Rectangle 60"/>
          <p:cNvSpPr/>
          <p:nvPr/>
        </p:nvSpPr>
        <p:spPr>
          <a:xfrm>
            <a:off x="4860925" y="3016885"/>
            <a:ext cx="278638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年企业管理经验，曾任某众包公司西安分公司负责人。</a:t>
            </a:r>
            <a:endParaRPr lang="zh-CN" altLang="en-US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Rectangle 60"/>
          <p:cNvSpPr/>
          <p:nvPr/>
        </p:nvSpPr>
        <p:spPr>
          <a:xfrm>
            <a:off x="4939363" y="4779764"/>
            <a:ext cx="2448272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年街道办工作经验，业务骨干，文笔出众，人称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街道一支笔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4061890" y="4882814"/>
            <a:ext cx="634418" cy="634418"/>
            <a:chOff x="4061890" y="2172440"/>
            <a:chExt cx="634418" cy="634418"/>
          </a:xfrm>
        </p:grpSpPr>
        <p:sp>
          <p:nvSpPr>
            <p:cNvPr id="71" name="椭圆 70"/>
            <p:cNvSpPr/>
            <p:nvPr/>
          </p:nvSpPr>
          <p:spPr>
            <a:xfrm>
              <a:off x="4061890" y="2172440"/>
              <a:ext cx="634418" cy="6344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72" name="文本框 80"/>
            <p:cNvSpPr txBox="1"/>
            <p:nvPr/>
          </p:nvSpPr>
          <p:spPr>
            <a:xfrm>
              <a:off x="4103505" y="2228039"/>
              <a:ext cx="5511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rgbClr val="2684E2"/>
                  </a:solidFill>
                  <a:latin typeface="Impact MT Std" pitchFamily="34" charset="0"/>
                </a:rPr>
                <a:t>04</a:t>
              </a:r>
              <a:endParaRPr lang="zh-CN" altLang="en-US" sz="2800" dirty="0">
                <a:solidFill>
                  <a:srgbClr val="2684E2"/>
                </a:solidFill>
                <a:latin typeface="Impact MT Std" pitchFamily="34" charset="0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2425179" y="4841167"/>
            <a:ext cx="1080121" cy="368288"/>
            <a:chOff x="2411840" y="2132856"/>
            <a:chExt cx="1080121" cy="368288"/>
          </a:xfrm>
        </p:grpSpPr>
        <p:sp>
          <p:nvSpPr>
            <p:cNvPr id="74" name="圆角矩形 73"/>
            <p:cNvSpPr/>
            <p:nvPr/>
          </p:nvSpPr>
          <p:spPr>
            <a:xfrm>
              <a:off x="2411840" y="2132856"/>
              <a:ext cx="1080121" cy="36828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D6D6D6"/>
                </a:gs>
                <a:gs pos="100000">
                  <a:srgbClr val="F7F7F7"/>
                </a:gs>
              </a:gsLst>
              <a:path path="circle">
                <a:fillToRect t="100000" r="100000"/>
              </a:path>
            </a:gradFill>
            <a:ln>
              <a:noFill/>
            </a:ln>
            <a:effectLst>
              <a:outerShdw blurRad="149987" dist="12700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2684E2"/>
                </a:solidFill>
              </a:endParaRPr>
            </a:p>
          </p:txBody>
        </p:sp>
        <p:sp>
          <p:nvSpPr>
            <p:cNvPr id="75" name="文本框 9"/>
            <p:cNvSpPr txBox="1"/>
            <p:nvPr/>
          </p:nvSpPr>
          <p:spPr>
            <a:xfrm>
              <a:off x="2532052" y="2179825"/>
              <a:ext cx="839697" cy="31432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1600" b="1" dirty="0">
                  <a:solidFill>
                    <a:srgbClr val="2684E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田西龙</a:t>
              </a:r>
              <a:endParaRPr lang="zh-CN" altLang="en-US" sz="1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6" name="Rectangle 49"/>
          <p:cNvSpPr/>
          <p:nvPr/>
        </p:nvSpPr>
        <p:spPr>
          <a:xfrm>
            <a:off x="2456093" y="5281463"/>
            <a:ext cx="1018292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业务支持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5" name="矩形 314"/>
          <p:cNvSpPr/>
          <p:nvPr/>
        </p:nvSpPr>
        <p:spPr>
          <a:xfrm>
            <a:off x="4697208" y="2009340"/>
            <a:ext cx="163519" cy="3600000"/>
          </a:xfrm>
          <a:prstGeom prst="rect">
            <a:avLst/>
          </a:prstGeom>
          <a:gradFill>
            <a:gsLst>
              <a:gs pos="62000">
                <a:schemeClr val="tx1">
                  <a:alpha val="10000"/>
                </a:schemeClr>
              </a:gs>
              <a:gs pos="100000">
                <a:schemeClr val="tx1">
                  <a:alpha val="34000"/>
                </a:schemeClr>
              </a:gs>
              <a:gs pos="0">
                <a:schemeClr val="bg1">
                  <a:lumMod val="9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5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0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6500"/>
                            </p:stCondLst>
                            <p:childTnLst>
                              <p:par>
                                <p:cTn id="1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700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7500"/>
                            </p:stCondLst>
                            <p:childTnLst>
                              <p:par>
                                <p:cTn id="1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8000"/>
                            </p:stCondLst>
                            <p:childTnLst>
                              <p:par>
                                <p:cTn id="1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bldLvl="0" animBg="1"/>
      <p:bldP spid="11" grpId="0"/>
      <p:bldP spid="130" grpId="0"/>
      <p:bldP spid="131" grpId="0"/>
      <p:bldP spid="136" grpId="0"/>
      <p:bldP spid="137" grpId="0"/>
      <p:bldP spid="141" grpId="0"/>
      <p:bldP spid="142" grpId="0"/>
      <p:bldP spid="147" grpId="0"/>
      <p:bldP spid="76" grpId="0"/>
      <p:bldP spid="315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4646962" y="2033357"/>
            <a:ext cx="1395643" cy="1395643"/>
            <a:chOff x="1677608" y="2996952"/>
            <a:chExt cx="1395643" cy="1395643"/>
          </a:xfrm>
        </p:grpSpPr>
        <p:sp>
          <p:nvSpPr>
            <p:cNvPr id="13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00B0F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114613" y="2033357"/>
            <a:ext cx="1395643" cy="1395643"/>
            <a:chOff x="1677608" y="2996952"/>
            <a:chExt cx="1395643" cy="1395643"/>
          </a:xfrm>
        </p:grpSpPr>
        <p:sp>
          <p:nvSpPr>
            <p:cNvPr id="16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2684E2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582264" y="2033357"/>
            <a:ext cx="1395643" cy="1395643"/>
            <a:chOff x="1677608" y="2996952"/>
            <a:chExt cx="1395643" cy="1395643"/>
          </a:xfrm>
        </p:grpSpPr>
        <p:sp>
          <p:nvSpPr>
            <p:cNvPr id="19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193898" y="2008287"/>
            <a:ext cx="1395643" cy="1395643"/>
            <a:chOff x="1677608" y="2996952"/>
            <a:chExt cx="1395643" cy="1395643"/>
          </a:xfrm>
        </p:grpSpPr>
        <p:sp>
          <p:nvSpPr>
            <p:cNvPr id="22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0070C0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 flipH="1">
            <a:off x="3711679" y="2363272"/>
            <a:ext cx="3600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id-ID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</a:t>
            </a:r>
            <a:endParaRPr lang="zh-CN" altLang="id-ID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 flipH="1">
            <a:off x="5164784" y="2363272"/>
            <a:ext cx="3600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endParaRPr lang="id-ID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 flipH="1">
            <a:off x="6632153" y="2363272"/>
            <a:ext cx="3600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id-ID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</a:t>
            </a:r>
            <a:endParaRPr lang="zh-CN" altLang="id-ID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 flipH="1">
            <a:off x="8100739" y="2363272"/>
            <a:ext cx="3600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id-ID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</a:t>
            </a:r>
            <a:endParaRPr lang="zh-CN" altLang="id-ID" sz="4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90"/>
          <p:cNvSpPr/>
          <p:nvPr/>
        </p:nvSpPr>
        <p:spPr>
          <a:xfrm>
            <a:off x="-36686" y="4293096"/>
            <a:ext cx="12254953" cy="2592288"/>
          </a:xfrm>
          <a:custGeom>
            <a:avLst/>
            <a:gdLst>
              <a:gd name="connsiteX0" fmla="*/ 0 w 12254953"/>
              <a:gd name="connsiteY0" fmla="*/ 0 h 2183753"/>
              <a:gd name="connsiteX1" fmla="*/ 12254953 w 12254953"/>
              <a:gd name="connsiteY1" fmla="*/ 0 h 2183753"/>
              <a:gd name="connsiteX2" fmla="*/ 12254953 w 12254953"/>
              <a:gd name="connsiteY2" fmla="*/ 2183753 h 2183753"/>
              <a:gd name="connsiteX3" fmla="*/ 0 w 12254953"/>
              <a:gd name="connsiteY3" fmla="*/ 2183753 h 2183753"/>
              <a:gd name="connsiteX4" fmla="*/ 0 w 12254953"/>
              <a:gd name="connsiteY4" fmla="*/ 0 h 2183753"/>
              <a:gd name="connsiteX0-1" fmla="*/ 0 w 12254953"/>
              <a:gd name="connsiteY0-2" fmla="*/ 0 h 2183753"/>
              <a:gd name="connsiteX1-3" fmla="*/ 5904086 w 12254953"/>
              <a:gd name="connsiteY1-4" fmla="*/ 998 h 2183753"/>
              <a:gd name="connsiteX2-5" fmla="*/ 12254953 w 12254953"/>
              <a:gd name="connsiteY2-6" fmla="*/ 0 h 2183753"/>
              <a:gd name="connsiteX3-7" fmla="*/ 12254953 w 12254953"/>
              <a:gd name="connsiteY3-8" fmla="*/ 2183753 h 2183753"/>
              <a:gd name="connsiteX4-9" fmla="*/ 0 w 12254953"/>
              <a:gd name="connsiteY4-10" fmla="*/ 2183753 h 2183753"/>
              <a:gd name="connsiteX5" fmla="*/ 0 w 12254953"/>
              <a:gd name="connsiteY5" fmla="*/ 0 h 2183753"/>
              <a:gd name="connsiteX0-11" fmla="*/ 0 w 12254953"/>
              <a:gd name="connsiteY0-12" fmla="*/ 2631 h 2186384"/>
              <a:gd name="connsiteX1-13" fmla="*/ 5904086 w 12254953"/>
              <a:gd name="connsiteY1-14" fmla="*/ 3629 h 2186384"/>
              <a:gd name="connsiteX2-15" fmla="*/ 6346772 w 12254953"/>
              <a:gd name="connsiteY2-16" fmla="*/ 0 h 2186384"/>
              <a:gd name="connsiteX3-17" fmla="*/ 12254953 w 12254953"/>
              <a:gd name="connsiteY3-18" fmla="*/ 2631 h 2186384"/>
              <a:gd name="connsiteX4-19" fmla="*/ 12254953 w 12254953"/>
              <a:gd name="connsiteY4-20" fmla="*/ 2186384 h 2186384"/>
              <a:gd name="connsiteX5-21" fmla="*/ 0 w 12254953"/>
              <a:gd name="connsiteY5-22" fmla="*/ 2186384 h 2186384"/>
              <a:gd name="connsiteX6" fmla="*/ 0 w 12254953"/>
              <a:gd name="connsiteY6" fmla="*/ 2631 h 2186384"/>
              <a:gd name="connsiteX0-23" fmla="*/ 0 w 12254953"/>
              <a:gd name="connsiteY0-24" fmla="*/ 2631 h 2186384"/>
              <a:gd name="connsiteX1-25" fmla="*/ 5904086 w 12254953"/>
              <a:gd name="connsiteY1-26" fmla="*/ 3629 h 2186384"/>
              <a:gd name="connsiteX2-27" fmla="*/ 6118172 w 12254953"/>
              <a:gd name="connsiteY2-28" fmla="*/ 0 h 2186384"/>
              <a:gd name="connsiteX3-29" fmla="*/ 6346772 w 12254953"/>
              <a:gd name="connsiteY3-30" fmla="*/ 0 h 2186384"/>
              <a:gd name="connsiteX4-31" fmla="*/ 12254953 w 12254953"/>
              <a:gd name="connsiteY4-32" fmla="*/ 2631 h 2186384"/>
              <a:gd name="connsiteX5-33" fmla="*/ 12254953 w 12254953"/>
              <a:gd name="connsiteY5-34" fmla="*/ 2186384 h 2186384"/>
              <a:gd name="connsiteX6-35" fmla="*/ 0 w 12254953"/>
              <a:gd name="connsiteY6-36" fmla="*/ 2186384 h 2186384"/>
              <a:gd name="connsiteX7" fmla="*/ 0 w 12254953"/>
              <a:gd name="connsiteY7" fmla="*/ 2631 h 2186384"/>
              <a:gd name="connsiteX0-37" fmla="*/ 0 w 12254953"/>
              <a:gd name="connsiteY0-38" fmla="*/ 2631 h 2186384"/>
              <a:gd name="connsiteX1-39" fmla="*/ 5904086 w 12254953"/>
              <a:gd name="connsiteY1-40" fmla="*/ 3629 h 2186384"/>
              <a:gd name="connsiteX2-41" fmla="*/ 6132686 w 12254953"/>
              <a:gd name="connsiteY2-42" fmla="*/ 399143 h 2186384"/>
              <a:gd name="connsiteX3-43" fmla="*/ 6346772 w 12254953"/>
              <a:gd name="connsiteY3-44" fmla="*/ 0 h 2186384"/>
              <a:gd name="connsiteX4-45" fmla="*/ 12254953 w 12254953"/>
              <a:gd name="connsiteY4-46" fmla="*/ 2631 h 2186384"/>
              <a:gd name="connsiteX5-47" fmla="*/ 12254953 w 12254953"/>
              <a:gd name="connsiteY5-48" fmla="*/ 2186384 h 2186384"/>
              <a:gd name="connsiteX6-49" fmla="*/ 0 w 12254953"/>
              <a:gd name="connsiteY6-50" fmla="*/ 2186384 h 2186384"/>
              <a:gd name="connsiteX7-51" fmla="*/ 0 w 12254953"/>
              <a:gd name="connsiteY7-52" fmla="*/ 2631 h 2186384"/>
              <a:gd name="connsiteX0-53" fmla="*/ 0 w 12254953"/>
              <a:gd name="connsiteY0-54" fmla="*/ 2631 h 2186384"/>
              <a:gd name="connsiteX1-55" fmla="*/ 5904086 w 12254953"/>
              <a:gd name="connsiteY1-56" fmla="*/ 3629 h 2186384"/>
              <a:gd name="connsiteX2-57" fmla="*/ 6132686 w 12254953"/>
              <a:gd name="connsiteY2-58" fmla="*/ 320054 h 2186384"/>
              <a:gd name="connsiteX3-59" fmla="*/ 6346772 w 12254953"/>
              <a:gd name="connsiteY3-60" fmla="*/ 0 h 2186384"/>
              <a:gd name="connsiteX4-61" fmla="*/ 12254953 w 12254953"/>
              <a:gd name="connsiteY4-62" fmla="*/ 2631 h 2186384"/>
              <a:gd name="connsiteX5-63" fmla="*/ 12254953 w 12254953"/>
              <a:gd name="connsiteY5-64" fmla="*/ 2186384 h 2186384"/>
              <a:gd name="connsiteX6-65" fmla="*/ 0 w 12254953"/>
              <a:gd name="connsiteY6-66" fmla="*/ 2186384 h 2186384"/>
              <a:gd name="connsiteX7-67" fmla="*/ 0 w 12254953"/>
              <a:gd name="connsiteY7-68" fmla="*/ 2631 h 218638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51" y="connsiteY7-52"/>
              </a:cxn>
            </a:cxnLst>
            <a:rect l="l" t="t" r="r" b="b"/>
            <a:pathLst>
              <a:path w="12254953" h="2186384">
                <a:moveTo>
                  <a:pt x="0" y="2631"/>
                </a:moveTo>
                <a:lnTo>
                  <a:pt x="5904086" y="3629"/>
                </a:lnTo>
                <a:lnTo>
                  <a:pt x="6132686" y="320054"/>
                </a:lnTo>
                <a:lnTo>
                  <a:pt x="6346772" y="0"/>
                </a:lnTo>
                <a:lnTo>
                  <a:pt x="12254953" y="2631"/>
                </a:lnTo>
                <a:lnTo>
                  <a:pt x="12254953" y="2186384"/>
                </a:lnTo>
                <a:lnTo>
                  <a:pt x="0" y="2186384"/>
                </a:lnTo>
                <a:lnTo>
                  <a:pt x="0" y="2631"/>
                </a:lnTo>
                <a:close/>
              </a:path>
            </a:pathLst>
          </a:custGeom>
          <a:solidFill>
            <a:srgbClr val="2684E2"/>
          </a:solidFill>
          <a:ln>
            <a:noFill/>
          </a:ln>
          <a:effectLst>
            <a:outerShdw blurRad="1143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/>
        </p:nvSpPr>
        <p:spPr>
          <a:xfrm>
            <a:off x="8736330" y="697865"/>
            <a:ext cx="3481705" cy="720090"/>
          </a:xfrm>
          <a:custGeom>
            <a:avLst/>
            <a:gdLst>
              <a:gd name="connsiteX0" fmla="*/ 646485 w 3481540"/>
              <a:gd name="connsiteY0" fmla="*/ 0 h 720080"/>
              <a:gd name="connsiteX1" fmla="*/ 3481540 w 3481540"/>
              <a:gd name="connsiteY1" fmla="*/ 0 h 720080"/>
              <a:gd name="connsiteX2" fmla="*/ 3481540 w 3481540"/>
              <a:gd name="connsiteY2" fmla="*/ 720080 h 720080"/>
              <a:gd name="connsiteX3" fmla="*/ 0 w 3481540"/>
              <a:gd name="connsiteY3" fmla="*/ 720080 h 720080"/>
              <a:gd name="connsiteX4" fmla="*/ 646485 w 3481540"/>
              <a:gd name="connsiteY4" fmla="*/ 0 h 72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81540" h="720080">
                <a:moveTo>
                  <a:pt x="646485" y="0"/>
                </a:moveTo>
                <a:lnTo>
                  <a:pt x="3481540" y="0"/>
                </a:lnTo>
                <a:lnTo>
                  <a:pt x="3481540" y="720080"/>
                </a:lnTo>
                <a:lnTo>
                  <a:pt x="0" y="720080"/>
                </a:lnTo>
                <a:lnTo>
                  <a:pt x="646485" y="0"/>
                </a:lnTo>
                <a:close/>
              </a:path>
            </a:pathLst>
          </a:custGeom>
          <a:solidFill>
            <a:srgbClr val="268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413510" y="4902200"/>
            <a:ext cx="951674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街道办事处综合管理服务平台</a:t>
            </a:r>
            <a:endParaRPr lang="zh-CN" altLang="en-US" sz="4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商业计划书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585562" y="1472811"/>
            <a:ext cx="505983" cy="505983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2316204" y="2816125"/>
            <a:ext cx="505983" cy="505983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6025722" y="3464196"/>
            <a:ext cx="505983" cy="505983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7584954" y="1593764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9570430" y="3069116"/>
            <a:ext cx="648072" cy="648072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8113230" y="3588036"/>
            <a:ext cx="417028" cy="417028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4860097" y="3300160"/>
            <a:ext cx="287876" cy="287876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1524116" y="2816125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3572075" y="1700808"/>
            <a:ext cx="252991" cy="252991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10741140" y="2942620"/>
            <a:ext cx="252991" cy="252991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90882" y="3389249"/>
            <a:ext cx="186565" cy="186565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331200" y="5901690"/>
            <a:ext cx="33108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联系方式：</a:t>
            </a:r>
            <a:r>
              <a:rPr lang="en-US" altLang="zh-CN"/>
              <a:t>18591980351</a:t>
            </a:r>
            <a:endParaRPr lang="en-US" altLang="zh-CN"/>
          </a:p>
          <a:p>
            <a:r>
              <a:rPr lang="en-US" altLang="zh-CN"/>
              <a:t>	     l040603@163.com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4000"/>
                            </p:stCondLst>
                            <p:childTnLst>
                              <p:par>
                                <p:cTn id="1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5000"/>
                            </p:stCondLst>
                            <p:childTnLst>
                              <p:par>
                                <p:cTn id="15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0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7349"/>
                            </p:stCondLst>
                            <p:childTnLst>
                              <p:par>
                                <p:cTn id="1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29" grpId="0" animBg="1"/>
      <p:bldP spid="33" grpId="0"/>
      <p:bldP spid="28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5400000">
            <a:off x="172959" y="-172956"/>
            <a:ext cx="2060848" cy="2406764"/>
          </a:xfrm>
          <a:prstGeom prst="triangle">
            <a:avLst>
              <a:gd name="adj" fmla="val 0"/>
            </a:avLst>
          </a:prstGeom>
          <a:solidFill>
            <a:srgbClr val="1C76C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等腰三角形 70"/>
          <p:cNvSpPr/>
          <p:nvPr/>
        </p:nvSpPr>
        <p:spPr>
          <a:xfrm rot="16200000">
            <a:off x="9988413" y="4651240"/>
            <a:ext cx="2060849" cy="2352672"/>
          </a:xfrm>
          <a:prstGeom prst="triangle">
            <a:avLst>
              <a:gd name="adj" fmla="val 0"/>
            </a:avLst>
          </a:prstGeom>
          <a:solidFill>
            <a:srgbClr val="1C76CE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5237480" y="501015"/>
            <a:ext cx="1703070" cy="1703070"/>
            <a:chOff x="8248" y="789"/>
            <a:chExt cx="2682" cy="2682"/>
          </a:xfrm>
        </p:grpSpPr>
        <p:grpSp>
          <p:nvGrpSpPr>
            <p:cNvPr id="72" name="组合 71"/>
            <p:cNvGrpSpPr/>
            <p:nvPr/>
          </p:nvGrpSpPr>
          <p:grpSpPr>
            <a:xfrm>
              <a:off x="8248" y="789"/>
              <a:ext cx="2683" cy="2683"/>
              <a:chOff x="1677608" y="2996952"/>
              <a:chExt cx="1395643" cy="1395643"/>
            </a:xfrm>
          </p:grpSpPr>
          <p:sp>
            <p:nvSpPr>
              <p:cNvPr id="7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75" name="标题 4"/>
            <p:cNvSpPr txBox="1"/>
            <p:nvPr/>
          </p:nvSpPr>
          <p:spPr>
            <a:xfrm>
              <a:off x="8752" y="1840"/>
              <a:ext cx="1701" cy="581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zh-CN" altLang="en-US" sz="3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  <a:endPara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533900" y="198755"/>
            <a:ext cx="3054985" cy="1701800"/>
            <a:chOff x="7140" y="313"/>
            <a:chExt cx="4811" cy="2680"/>
          </a:xfrm>
        </p:grpSpPr>
        <p:sp>
          <p:nvSpPr>
            <p:cNvPr id="76" name="椭圆 75"/>
            <p:cNvSpPr/>
            <p:nvPr/>
          </p:nvSpPr>
          <p:spPr>
            <a:xfrm>
              <a:off x="10297" y="313"/>
              <a:ext cx="797" cy="797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10931" y="1110"/>
              <a:ext cx="1021" cy="102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7140" y="1732"/>
              <a:ext cx="797" cy="797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7782" y="2529"/>
              <a:ext cx="465" cy="46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7961" y="1363"/>
              <a:ext cx="274" cy="27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748155" y="3119755"/>
            <a:ext cx="8111490" cy="1676400"/>
            <a:chOff x="2753" y="4913"/>
            <a:chExt cx="12774" cy="2640"/>
          </a:xfrm>
        </p:grpSpPr>
        <p:sp>
          <p:nvSpPr>
            <p:cNvPr id="192" name="圆角矩形 191"/>
            <p:cNvSpPr/>
            <p:nvPr/>
          </p:nvSpPr>
          <p:spPr>
            <a:xfrm>
              <a:off x="12693" y="6759"/>
              <a:ext cx="2835" cy="79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1C76CE"/>
                </a:solidFill>
              </a:endParaRPr>
            </a:p>
          </p:txBody>
        </p:sp>
        <p:grpSp>
          <p:nvGrpSpPr>
            <p:cNvPr id="193" name="组合 192"/>
            <p:cNvGrpSpPr/>
            <p:nvPr/>
          </p:nvGrpSpPr>
          <p:grpSpPr>
            <a:xfrm>
              <a:off x="13374" y="4913"/>
              <a:ext cx="1474" cy="1474"/>
              <a:chOff x="1677608" y="2996952"/>
              <a:chExt cx="1395643" cy="1395643"/>
            </a:xfrm>
          </p:grpSpPr>
          <p:sp>
            <p:nvSpPr>
              <p:cNvPr id="194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195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0070C0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196" name="文本框 9"/>
            <p:cNvSpPr txBox="1"/>
            <p:nvPr/>
          </p:nvSpPr>
          <p:spPr>
            <a:xfrm>
              <a:off x="12909" y="6843"/>
              <a:ext cx="2368" cy="5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2000" b="1" dirty="0" smtClean="0">
                  <a:solidFill>
                    <a:srgbClr val="1C76C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团队介绍</a:t>
              </a:r>
              <a:endParaRPr lang="en-US" altLang="zh-CN" sz="2000" b="1" dirty="0" smtClean="0">
                <a:solidFill>
                  <a:srgbClr val="1C76C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7" name="KSO_Shape">
              <a:hlinkClick r:id="rId1" action="ppaction://hlinksldjump"/>
            </p:cNvPr>
            <p:cNvSpPr/>
            <p:nvPr/>
          </p:nvSpPr>
          <p:spPr bwMode="auto">
            <a:xfrm>
              <a:off x="13755" y="5409"/>
              <a:ext cx="712" cy="489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199" name="圆角矩形 198"/>
            <p:cNvSpPr/>
            <p:nvPr/>
          </p:nvSpPr>
          <p:spPr>
            <a:xfrm>
              <a:off x="2753" y="6714"/>
              <a:ext cx="2835" cy="79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1C76CE"/>
                </a:solidFill>
              </a:endParaRPr>
            </a:p>
          </p:txBody>
        </p:sp>
        <p:grpSp>
          <p:nvGrpSpPr>
            <p:cNvPr id="200" name="组合 199"/>
            <p:cNvGrpSpPr/>
            <p:nvPr/>
          </p:nvGrpSpPr>
          <p:grpSpPr>
            <a:xfrm>
              <a:off x="3451" y="4913"/>
              <a:ext cx="1474" cy="1474"/>
              <a:chOff x="1677608" y="2996952"/>
              <a:chExt cx="1395643" cy="1395643"/>
            </a:xfrm>
          </p:grpSpPr>
          <p:sp>
            <p:nvSpPr>
              <p:cNvPr id="201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202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00B0F0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203" name="文本框 9"/>
            <p:cNvSpPr txBox="1"/>
            <p:nvPr/>
          </p:nvSpPr>
          <p:spPr>
            <a:xfrm>
              <a:off x="2986" y="6843"/>
              <a:ext cx="2368" cy="59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2000" b="1" dirty="0" smtClean="0">
                  <a:solidFill>
                    <a:srgbClr val="1C76C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项目介绍</a:t>
              </a:r>
              <a:endParaRPr lang="en-US" altLang="zh-CN" sz="2000" b="1" dirty="0" smtClean="0">
                <a:solidFill>
                  <a:srgbClr val="1C76C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4" name="KSO_Shape">
              <a:hlinkClick r:id="rId2" action="ppaction://hlinksldjump"/>
            </p:cNvPr>
            <p:cNvSpPr/>
            <p:nvPr/>
          </p:nvSpPr>
          <p:spPr bwMode="auto">
            <a:xfrm>
              <a:off x="3855" y="5402"/>
              <a:ext cx="631" cy="496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13" name="圆角矩形 212"/>
            <p:cNvSpPr/>
            <p:nvPr/>
          </p:nvSpPr>
          <p:spPr>
            <a:xfrm>
              <a:off x="6080" y="6718"/>
              <a:ext cx="2835" cy="79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1C76CE"/>
                </a:solidFill>
              </a:endParaRPr>
            </a:p>
          </p:txBody>
        </p:sp>
        <p:grpSp>
          <p:nvGrpSpPr>
            <p:cNvPr id="214" name="组合 213"/>
            <p:cNvGrpSpPr/>
            <p:nvPr/>
          </p:nvGrpSpPr>
          <p:grpSpPr>
            <a:xfrm>
              <a:off x="6761" y="4913"/>
              <a:ext cx="1474" cy="1474"/>
              <a:chOff x="1677608" y="2996952"/>
              <a:chExt cx="1395643" cy="1395643"/>
            </a:xfrm>
          </p:grpSpPr>
          <p:sp>
            <p:nvSpPr>
              <p:cNvPr id="215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216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217" name="文本框 9"/>
            <p:cNvSpPr txBox="1"/>
            <p:nvPr/>
          </p:nvSpPr>
          <p:spPr>
            <a:xfrm>
              <a:off x="6296" y="6843"/>
              <a:ext cx="2368" cy="59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2000" b="1" dirty="0" smtClean="0">
                  <a:solidFill>
                    <a:srgbClr val="1C76C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发展计划</a:t>
              </a:r>
              <a:endParaRPr lang="en-US" altLang="zh-CN" sz="2000" b="1" dirty="0" smtClean="0">
                <a:solidFill>
                  <a:srgbClr val="1C76C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8" name="KSO_Shape">
              <a:hlinkClick r:id="rId3" action="ppaction://hlinksldjump"/>
            </p:cNvPr>
            <p:cNvSpPr/>
            <p:nvPr/>
          </p:nvSpPr>
          <p:spPr bwMode="auto">
            <a:xfrm>
              <a:off x="7179" y="5379"/>
              <a:ext cx="636" cy="541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220" name="圆角矩形 219"/>
            <p:cNvSpPr/>
            <p:nvPr/>
          </p:nvSpPr>
          <p:spPr>
            <a:xfrm>
              <a:off x="9407" y="6718"/>
              <a:ext cx="2835" cy="79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/>
                </a:gs>
                <a:gs pos="0">
                  <a:srgbClr val="EEEEEE"/>
                </a:gs>
              </a:gsLst>
              <a:lin ang="8100000" scaled="0"/>
            </a:gradFill>
            <a:ln w="1905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127000" dist="63500" dir="8100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solidFill>
                  <a:srgbClr val="1C76CE"/>
                </a:solidFill>
              </a:endParaRPr>
            </a:p>
          </p:txBody>
        </p:sp>
        <p:grpSp>
          <p:nvGrpSpPr>
            <p:cNvPr id="221" name="组合 220"/>
            <p:cNvGrpSpPr/>
            <p:nvPr/>
          </p:nvGrpSpPr>
          <p:grpSpPr>
            <a:xfrm>
              <a:off x="10088" y="4913"/>
              <a:ext cx="1474" cy="1474"/>
              <a:chOff x="1677608" y="2996952"/>
              <a:chExt cx="1395643" cy="1395643"/>
            </a:xfrm>
          </p:grpSpPr>
          <p:sp>
            <p:nvSpPr>
              <p:cNvPr id="222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223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224" name="文本框 9"/>
            <p:cNvSpPr txBox="1"/>
            <p:nvPr/>
          </p:nvSpPr>
          <p:spPr>
            <a:xfrm>
              <a:off x="9622" y="6843"/>
              <a:ext cx="2368" cy="59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marL="0" lvl="1" algn="ctr"/>
              <a:r>
                <a:rPr lang="zh-CN" altLang="en-US" sz="2000" b="1" dirty="0" smtClean="0">
                  <a:solidFill>
                    <a:srgbClr val="1C76C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融资计划</a:t>
              </a:r>
              <a:endParaRPr lang="en-US" altLang="zh-CN" sz="2000" b="1" dirty="0" smtClean="0">
                <a:solidFill>
                  <a:srgbClr val="1C76C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5" name="KSO_Shape">
              <a:hlinkClick r:id="rId4" action="ppaction://hlinksldjump"/>
            </p:cNvPr>
            <p:cNvSpPr/>
            <p:nvPr/>
          </p:nvSpPr>
          <p:spPr bwMode="auto">
            <a:xfrm>
              <a:off x="10546" y="5338"/>
              <a:ext cx="557" cy="535"/>
            </a:xfrm>
            <a:custGeom>
              <a:avLst/>
              <a:gdLst>
                <a:gd name="T0" fmla="*/ 1618108 w 3816350"/>
                <a:gd name="T1" fmla="*/ 3491708 h 3665538"/>
                <a:gd name="T2" fmla="*/ 3711914 w 3816350"/>
                <a:gd name="T3" fmla="*/ 3515947 h 3665538"/>
                <a:gd name="T4" fmla="*/ 1938033 w 3816350"/>
                <a:gd name="T5" fmla="*/ 3320852 h 3665538"/>
                <a:gd name="T6" fmla="*/ 2466975 w 3816350"/>
                <a:gd name="T7" fmla="*/ 3464378 h 3665538"/>
                <a:gd name="T8" fmla="*/ 1420823 w 3816350"/>
                <a:gd name="T9" fmla="*/ 3514907 h 3665538"/>
                <a:gd name="T10" fmla="*/ 1072366 w 3816350"/>
                <a:gd name="T11" fmla="*/ 3448171 h 3665538"/>
                <a:gd name="T12" fmla="*/ 350995 w 3816350"/>
                <a:gd name="T13" fmla="*/ 3613421 h 3665538"/>
                <a:gd name="T14" fmla="*/ 2826009 w 3816350"/>
                <a:gd name="T15" fmla="*/ 3416327 h 3665538"/>
                <a:gd name="T16" fmla="*/ 3710327 w 3816350"/>
                <a:gd name="T17" fmla="*/ 3553504 h 3665538"/>
                <a:gd name="T18" fmla="*/ 1625482 w 3816350"/>
                <a:gd name="T19" fmla="*/ 3379536 h 3665538"/>
                <a:gd name="T20" fmla="*/ 2426374 w 3816350"/>
                <a:gd name="T21" fmla="*/ 3213000 h 3665538"/>
                <a:gd name="T22" fmla="*/ 771525 w 3816350"/>
                <a:gd name="T23" fmla="*/ 3205163 h 3665538"/>
                <a:gd name="T24" fmla="*/ 1067953 w 3816350"/>
                <a:gd name="T25" fmla="*/ 3277053 h 3665538"/>
                <a:gd name="T26" fmla="*/ 784892 w 3816350"/>
                <a:gd name="T27" fmla="*/ 3451540 h 3665538"/>
                <a:gd name="T28" fmla="*/ 2490788 w 3816350"/>
                <a:gd name="T29" fmla="*/ 3116568 h 3665538"/>
                <a:gd name="T30" fmla="*/ 1449375 w 3816350"/>
                <a:gd name="T31" fmla="*/ 3307847 h 3665538"/>
                <a:gd name="T32" fmla="*/ 2434307 w 3816350"/>
                <a:gd name="T33" fmla="*/ 3163198 h 3665538"/>
                <a:gd name="T34" fmla="*/ 3783974 w 3816350"/>
                <a:gd name="T35" fmla="*/ 3278823 h 3665538"/>
                <a:gd name="T36" fmla="*/ 2635250 w 3816350"/>
                <a:gd name="T37" fmla="*/ 3206432 h 3665538"/>
                <a:gd name="T38" fmla="*/ 3815080 w 3816350"/>
                <a:gd name="T39" fmla="*/ 3040062 h 3665538"/>
                <a:gd name="T40" fmla="*/ 2866956 w 3816350"/>
                <a:gd name="T41" fmla="*/ 3006725 h 3665538"/>
                <a:gd name="T42" fmla="*/ 657993 w 3816350"/>
                <a:gd name="T43" fmla="*/ 3196983 h 3665538"/>
                <a:gd name="T44" fmla="*/ 872062 w 3816350"/>
                <a:gd name="T45" fmla="*/ 3214746 h 3665538"/>
                <a:gd name="T46" fmla="*/ 825374 w 3816350"/>
                <a:gd name="T47" fmla="*/ 2994614 h 3665538"/>
                <a:gd name="T48" fmla="*/ 1190307 w 3816350"/>
                <a:gd name="T49" fmla="*/ 3120223 h 3665538"/>
                <a:gd name="T50" fmla="*/ 273368 w 3816350"/>
                <a:gd name="T51" fmla="*/ 3120223 h 3665538"/>
                <a:gd name="T52" fmla="*/ 1472924 w 3816350"/>
                <a:gd name="T53" fmla="*/ 2958852 h 3665538"/>
                <a:gd name="T54" fmla="*/ 2445690 w 3816350"/>
                <a:gd name="T55" fmla="*/ 3096148 h 3665538"/>
                <a:gd name="T56" fmla="*/ 1403350 w 3816350"/>
                <a:gd name="T57" fmla="*/ 2909186 h 3665538"/>
                <a:gd name="T58" fmla="*/ 3767144 w 3816350"/>
                <a:gd name="T59" fmla="*/ 2880042 h 3665538"/>
                <a:gd name="T60" fmla="*/ 2660954 w 3816350"/>
                <a:gd name="T61" fmla="*/ 3062923 h 3665538"/>
                <a:gd name="T62" fmla="*/ 2077078 w 3816350"/>
                <a:gd name="T63" fmla="*/ 2755988 h 3665538"/>
                <a:gd name="T64" fmla="*/ 2064323 w 3816350"/>
                <a:gd name="T65" fmla="*/ 3023556 h 3665538"/>
                <a:gd name="T66" fmla="*/ 1553136 w 3816350"/>
                <a:gd name="T67" fmla="*/ 2926811 h 3665538"/>
                <a:gd name="T68" fmla="*/ 2489519 w 3816350"/>
                <a:gd name="T69" fmla="*/ 2707310 h 3665538"/>
                <a:gd name="T70" fmla="*/ 1846579 w 3816350"/>
                <a:gd name="T71" fmla="*/ 2621224 h 3665538"/>
                <a:gd name="T72" fmla="*/ 3411957 w 3816350"/>
                <a:gd name="T73" fmla="*/ 2738921 h 3665538"/>
                <a:gd name="T74" fmla="*/ 3080259 w 3816350"/>
                <a:gd name="T75" fmla="*/ 2936880 h 3665538"/>
                <a:gd name="T76" fmla="*/ 1829436 w 3816350"/>
                <a:gd name="T77" fmla="*/ 2582778 h 3665538"/>
                <a:gd name="T78" fmla="*/ 1856740 w 3816350"/>
                <a:gd name="T79" fmla="*/ 2801747 h 3665538"/>
                <a:gd name="T80" fmla="*/ 2088516 w 3816350"/>
                <a:gd name="T81" fmla="*/ 2619751 h 3665538"/>
                <a:gd name="T82" fmla="*/ 2403793 w 3816350"/>
                <a:gd name="T83" fmla="*/ 2645568 h 3665538"/>
                <a:gd name="T84" fmla="*/ 1545273 w 3816350"/>
                <a:gd name="T85" fmla="*/ 2758080 h 3665538"/>
                <a:gd name="T86" fmla="*/ 2737140 w 3816350"/>
                <a:gd name="T87" fmla="*/ 2576196 h 3665538"/>
                <a:gd name="T88" fmla="*/ 3655103 w 3816350"/>
                <a:gd name="T89" fmla="*/ 2636838 h 3665538"/>
                <a:gd name="T90" fmla="*/ 2771738 w 3816350"/>
                <a:gd name="T91" fmla="*/ 2448243 h 3665538"/>
                <a:gd name="T92" fmla="*/ 2989478 w 3816350"/>
                <a:gd name="T93" fmla="*/ 2307907 h 3665538"/>
                <a:gd name="T94" fmla="*/ 2867591 w 3816350"/>
                <a:gd name="T95" fmla="*/ 2234247 h 3665538"/>
                <a:gd name="T96" fmla="*/ 3696043 w 3816350"/>
                <a:gd name="T97" fmla="*/ 2367598 h 3665538"/>
                <a:gd name="T98" fmla="*/ 3314856 w 3816350"/>
                <a:gd name="T99" fmla="*/ 1892183 h 3665538"/>
                <a:gd name="T100" fmla="*/ 2974884 w 3816350"/>
                <a:gd name="T101" fmla="*/ 2068371 h 3665538"/>
                <a:gd name="T102" fmla="*/ 3799844 w 3816350"/>
                <a:gd name="T103" fmla="*/ 2062969 h 3665538"/>
                <a:gd name="T104" fmla="*/ 2637789 w 3816350"/>
                <a:gd name="T105" fmla="*/ 2027696 h 3665538"/>
                <a:gd name="T106" fmla="*/ 3189458 w 3816350"/>
                <a:gd name="T107" fmla="*/ 1697313 h 3665538"/>
                <a:gd name="T108" fmla="*/ 3015840 w 3816350"/>
                <a:gd name="T109" fmla="*/ 1948969 h 3665538"/>
                <a:gd name="T110" fmla="*/ 3354189 w 3816350"/>
                <a:gd name="T111" fmla="*/ 1860541 h 3665538"/>
                <a:gd name="T112" fmla="*/ 3468771 w 3816350"/>
                <a:gd name="T113" fmla="*/ 1695411 h 3665538"/>
                <a:gd name="T114" fmla="*/ 3173905 w 3816350"/>
                <a:gd name="T115" fmla="*/ 2035495 h 3665538"/>
                <a:gd name="T116" fmla="*/ 3074241 w 3816350"/>
                <a:gd name="T117" fmla="*/ 1681466 h 3665538"/>
                <a:gd name="T118" fmla="*/ 3386120 w 3816350"/>
                <a:gd name="T119" fmla="*/ 1131189 h 3665538"/>
                <a:gd name="T120" fmla="*/ 254975 w 3816350"/>
                <a:gd name="T121" fmla="*/ 2785759 h 3665538"/>
                <a:gd name="T122" fmla="*/ 1131353 w 3816350"/>
                <a:gd name="T123" fmla="*/ 1377803 h 3665538"/>
                <a:gd name="T124" fmla="*/ 2508155 w 3816350"/>
                <a:gd name="T125" fmla="*/ 314537 h 3665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16350" h="3665538">
                  <a:moveTo>
                    <a:pt x="1892592" y="3532067"/>
                  </a:moveTo>
                  <a:lnTo>
                    <a:pt x="1892592" y="3635348"/>
                  </a:lnTo>
                  <a:lnTo>
                    <a:pt x="1913877" y="3636302"/>
                  </a:lnTo>
                  <a:lnTo>
                    <a:pt x="1935480" y="3636302"/>
                  </a:lnTo>
                  <a:lnTo>
                    <a:pt x="1965343" y="3635666"/>
                  </a:lnTo>
                  <a:lnTo>
                    <a:pt x="1965343" y="3532385"/>
                  </a:lnTo>
                  <a:lnTo>
                    <a:pt x="1935480" y="3532703"/>
                  </a:lnTo>
                  <a:lnTo>
                    <a:pt x="1913877" y="3532703"/>
                  </a:lnTo>
                  <a:lnTo>
                    <a:pt x="1892592" y="3532067"/>
                  </a:lnTo>
                  <a:close/>
                  <a:moveTo>
                    <a:pt x="665284" y="3532067"/>
                  </a:moveTo>
                  <a:lnTo>
                    <a:pt x="665284" y="3635348"/>
                  </a:lnTo>
                  <a:lnTo>
                    <a:pt x="686575" y="3636302"/>
                  </a:lnTo>
                  <a:lnTo>
                    <a:pt x="708185" y="3636302"/>
                  </a:lnTo>
                  <a:lnTo>
                    <a:pt x="738374" y="3635666"/>
                  </a:lnTo>
                  <a:lnTo>
                    <a:pt x="738374" y="3532385"/>
                  </a:lnTo>
                  <a:lnTo>
                    <a:pt x="708185" y="3532703"/>
                  </a:lnTo>
                  <a:lnTo>
                    <a:pt x="686575" y="3532703"/>
                  </a:lnTo>
                  <a:lnTo>
                    <a:pt x="665284" y="3532067"/>
                  </a:lnTo>
                  <a:close/>
                  <a:moveTo>
                    <a:pt x="1746773" y="3519356"/>
                  </a:moveTo>
                  <a:lnTo>
                    <a:pt x="1746773" y="3623272"/>
                  </a:lnTo>
                  <a:lnTo>
                    <a:pt x="1764563" y="3625497"/>
                  </a:lnTo>
                  <a:lnTo>
                    <a:pt x="1782671" y="3628039"/>
                  </a:lnTo>
                  <a:lnTo>
                    <a:pt x="1800780" y="3629628"/>
                  </a:lnTo>
                  <a:lnTo>
                    <a:pt x="1819841" y="3631535"/>
                  </a:lnTo>
                  <a:lnTo>
                    <a:pt x="1819841" y="3527618"/>
                  </a:lnTo>
                  <a:lnTo>
                    <a:pt x="1800780" y="3526029"/>
                  </a:lnTo>
                  <a:lnTo>
                    <a:pt x="1782671" y="3524123"/>
                  </a:lnTo>
                  <a:lnTo>
                    <a:pt x="1764563" y="3521580"/>
                  </a:lnTo>
                  <a:lnTo>
                    <a:pt x="1746773" y="3519356"/>
                  </a:lnTo>
                  <a:close/>
                  <a:moveTo>
                    <a:pt x="519421" y="3519356"/>
                  </a:moveTo>
                  <a:lnTo>
                    <a:pt x="519421" y="3623272"/>
                  </a:lnTo>
                  <a:lnTo>
                    <a:pt x="537217" y="3625497"/>
                  </a:lnTo>
                  <a:lnTo>
                    <a:pt x="555330" y="3628039"/>
                  </a:lnTo>
                  <a:lnTo>
                    <a:pt x="573762" y="3629946"/>
                  </a:lnTo>
                  <a:lnTo>
                    <a:pt x="592511" y="3631535"/>
                  </a:lnTo>
                  <a:lnTo>
                    <a:pt x="592511" y="3527618"/>
                  </a:lnTo>
                  <a:lnTo>
                    <a:pt x="573762" y="3526029"/>
                  </a:lnTo>
                  <a:lnTo>
                    <a:pt x="555330" y="3524123"/>
                  </a:lnTo>
                  <a:lnTo>
                    <a:pt x="537217" y="3521580"/>
                  </a:lnTo>
                  <a:lnTo>
                    <a:pt x="519421" y="3519356"/>
                  </a:lnTo>
                  <a:close/>
                  <a:moveTo>
                    <a:pt x="3151360" y="3517220"/>
                  </a:moveTo>
                  <a:lnTo>
                    <a:pt x="3151360" y="3632118"/>
                  </a:lnTo>
                  <a:lnTo>
                    <a:pt x="3174848" y="3632755"/>
                  </a:lnTo>
                  <a:lnTo>
                    <a:pt x="3198972" y="3633073"/>
                  </a:lnTo>
                  <a:lnTo>
                    <a:pt x="3231983" y="3632755"/>
                  </a:lnTo>
                  <a:lnTo>
                    <a:pt x="3231983" y="3517539"/>
                  </a:lnTo>
                  <a:lnTo>
                    <a:pt x="3198972" y="3517857"/>
                  </a:lnTo>
                  <a:lnTo>
                    <a:pt x="3174848" y="3517539"/>
                  </a:lnTo>
                  <a:lnTo>
                    <a:pt x="3151360" y="3517220"/>
                  </a:lnTo>
                  <a:close/>
                  <a:moveTo>
                    <a:pt x="2989478" y="3502580"/>
                  </a:moveTo>
                  <a:lnTo>
                    <a:pt x="2989478" y="3618432"/>
                  </a:lnTo>
                  <a:lnTo>
                    <a:pt x="3009158" y="3620979"/>
                  </a:lnTo>
                  <a:lnTo>
                    <a:pt x="3029472" y="3623525"/>
                  </a:lnTo>
                  <a:lnTo>
                    <a:pt x="3049469" y="3625753"/>
                  </a:lnTo>
                  <a:lnTo>
                    <a:pt x="3070419" y="3627344"/>
                  </a:lnTo>
                  <a:lnTo>
                    <a:pt x="3070419" y="3512446"/>
                  </a:lnTo>
                  <a:lnTo>
                    <a:pt x="3049469" y="3510537"/>
                  </a:lnTo>
                  <a:lnTo>
                    <a:pt x="3029472" y="3507990"/>
                  </a:lnTo>
                  <a:lnTo>
                    <a:pt x="3009158" y="3505763"/>
                  </a:lnTo>
                  <a:lnTo>
                    <a:pt x="2989478" y="3502580"/>
                  </a:lnTo>
                  <a:close/>
                  <a:moveTo>
                    <a:pt x="1600953" y="3486306"/>
                  </a:moveTo>
                  <a:lnTo>
                    <a:pt x="1600953" y="3591494"/>
                  </a:lnTo>
                  <a:lnTo>
                    <a:pt x="1618744" y="3596578"/>
                  </a:lnTo>
                  <a:lnTo>
                    <a:pt x="1636217" y="3601345"/>
                  </a:lnTo>
                  <a:lnTo>
                    <a:pt x="1654960" y="3606112"/>
                  </a:lnTo>
                  <a:lnTo>
                    <a:pt x="1673704" y="3610243"/>
                  </a:lnTo>
                  <a:lnTo>
                    <a:pt x="1673704" y="3506009"/>
                  </a:lnTo>
                  <a:lnTo>
                    <a:pt x="1654960" y="3501242"/>
                  </a:lnTo>
                  <a:lnTo>
                    <a:pt x="1636217" y="3496475"/>
                  </a:lnTo>
                  <a:lnTo>
                    <a:pt x="1618108" y="3491708"/>
                  </a:lnTo>
                  <a:lnTo>
                    <a:pt x="1600953" y="3486306"/>
                  </a:lnTo>
                  <a:close/>
                  <a:moveTo>
                    <a:pt x="373875" y="3486306"/>
                  </a:moveTo>
                  <a:lnTo>
                    <a:pt x="373875" y="3591494"/>
                  </a:lnTo>
                  <a:lnTo>
                    <a:pt x="391353" y="3596578"/>
                  </a:lnTo>
                  <a:lnTo>
                    <a:pt x="409149" y="3601345"/>
                  </a:lnTo>
                  <a:lnTo>
                    <a:pt x="427581" y="3606112"/>
                  </a:lnTo>
                  <a:lnTo>
                    <a:pt x="446648" y="3610243"/>
                  </a:lnTo>
                  <a:lnTo>
                    <a:pt x="446648" y="3506009"/>
                  </a:lnTo>
                  <a:lnTo>
                    <a:pt x="427581" y="3501242"/>
                  </a:lnTo>
                  <a:lnTo>
                    <a:pt x="409149" y="3496475"/>
                  </a:lnTo>
                  <a:lnTo>
                    <a:pt x="390718" y="3491708"/>
                  </a:lnTo>
                  <a:lnTo>
                    <a:pt x="373875" y="3486306"/>
                  </a:lnTo>
                  <a:close/>
                  <a:moveTo>
                    <a:pt x="2827597" y="3465978"/>
                  </a:moveTo>
                  <a:lnTo>
                    <a:pt x="2827597" y="3583104"/>
                  </a:lnTo>
                  <a:lnTo>
                    <a:pt x="2846959" y="3589151"/>
                  </a:lnTo>
                  <a:lnTo>
                    <a:pt x="2866956" y="3594243"/>
                  </a:lnTo>
                  <a:lnTo>
                    <a:pt x="2887588" y="3599336"/>
                  </a:lnTo>
                  <a:lnTo>
                    <a:pt x="2908220" y="3604110"/>
                  </a:lnTo>
                  <a:lnTo>
                    <a:pt x="2908220" y="3487939"/>
                  </a:lnTo>
                  <a:lnTo>
                    <a:pt x="2887588" y="3482847"/>
                  </a:lnTo>
                  <a:lnTo>
                    <a:pt x="2866956" y="3477436"/>
                  </a:lnTo>
                  <a:lnTo>
                    <a:pt x="2846959" y="3472025"/>
                  </a:lnTo>
                  <a:lnTo>
                    <a:pt x="2827597" y="3465978"/>
                  </a:lnTo>
                  <a:close/>
                  <a:moveTo>
                    <a:pt x="2402802" y="3447218"/>
                  </a:moveTo>
                  <a:lnTo>
                    <a:pt x="2397719" y="3450714"/>
                  </a:lnTo>
                  <a:lnTo>
                    <a:pt x="2391365" y="3453891"/>
                  </a:lnTo>
                  <a:lnTo>
                    <a:pt x="2383740" y="3457387"/>
                  </a:lnTo>
                  <a:lnTo>
                    <a:pt x="2376433" y="3460565"/>
                  </a:lnTo>
                  <a:lnTo>
                    <a:pt x="2347841" y="3472005"/>
                  </a:lnTo>
                  <a:lnTo>
                    <a:pt x="2347841" y="3562893"/>
                  </a:lnTo>
                  <a:lnTo>
                    <a:pt x="2355784" y="3558761"/>
                  </a:lnTo>
                  <a:lnTo>
                    <a:pt x="2363408" y="3554630"/>
                  </a:lnTo>
                  <a:lnTo>
                    <a:pt x="2371033" y="3550181"/>
                  </a:lnTo>
                  <a:lnTo>
                    <a:pt x="2378340" y="3545414"/>
                  </a:lnTo>
                  <a:lnTo>
                    <a:pt x="2385329" y="3540648"/>
                  </a:lnTo>
                  <a:lnTo>
                    <a:pt x="2391683" y="3535881"/>
                  </a:lnTo>
                  <a:lnTo>
                    <a:pt x="2397719" y="3531114"/>
                  </a:lnTo>
                  <a:lnTo>
                    <a:pt x="2402802" y="3526983"/>
                  </a:lnTo>
                  <a:lnTo>
                    <a:pt x="2402802" y="3447218"/>
                  </a:lnTo>
                  <a:close/>
                  <a:moveTo>
                    <a:pt x="1175646" y="3447218"/>
                  </a:moveTo>
                  <a:lnTo>
                    <a:pt x="1170561" y="3450714"/>
                  </a:lnTo>
                  <a:lnTo>
                    <a:pt x="1164205" y="3453891"/>
                  </a:lnTo>
                  <a:lnTo>
                    <a:pt x="1156578" y="3457387"/>
                  </a:lnTo>
                  <a:lnTo>
                    <a:pt x="1149269" y="3460565"/>
                  </a:lnTo>
                  <a:lnTo>
                    <a:pt x="1120669" y="3472005"/>
                  </a:lnTo>
                  <a:lnTo>
                    <a:pt x="1120669" y="3562893"/>
                  </a:lnTo>
                  <a:lnTo>
                    <a:pt x="1128613" y="3558761"/>
                  </a:lnTo>
                  <a:lnTo>
                    <a:pt x="1136240" y="3554630"/>
                  </a:lnTo>
                  <a:lnTo>
                    <a:pt x="1144185" y="3550181"/>
                  </a:lnTo>
                  <a:lnTo>
                    <a:pt x="1151176" y="3545414"/>
                  </a:lnTo>
                  <a:lnTo>
                    <a:pt x="1158167" y="3540648"/>
                  </a:lnTo>
                  <a:lnTo>
                    <a:pt x="1164523" y="3535881"/>
                  </a:lnTo>
                  <a:lnTo>
                    <a:pt x="1170561" y="3531114"/>
                  </a:lnTo>
                  <a:lnTo>
                    <a:pt x="1175646" y="3526347"/>
                  </a:lnTo>
                  <a:lnTo>
                    <a:pt x="1175646" y="3447218"/>
                  </a:lnTo>
                  <a:close/>
                  <a:moveTo>
                    <a:pt x="3717945" y="3422692"/>
                  </a:moveTo>
                  <a:lnTo>
                    <a:pt x="3711914" y="3426193"/>
                  </a:lnTo>
                  <a:lnTo>
                    <a:pt x="3704931" y="3430013"/>
                  </a:lnTo>
                  <a:lnTo>
                    <a:pt x="3696678" y="3433832"/>
                  </a:lnTo>
                  <a:lnTo>
                    <a:pt x="3688425" y="3437651"/>
                  </a:lnTo>
                  <a:lnTo>
                    <a:pt x="3671285" y="3444335"/>
                  </a:lnTo>
                  <a:lnTo>
                    <a:pt x="3656684" y="3450064"/>
                  </a:lnTo>
                  <a:lnTo>
                    <a:pt x="3656684" y="3551276"/>
                  </a:lnTo>
                  <a:lnTo>
                    <a:pt x="3665254" y="3546820"/>
                  </a:lnTo>
                  <a:lnTo>
                    <a:pt x="3674142" y="3542046"/>
                  </a:lnTo>
                  <a:lnTo>
                    <a:pt x="3682394" y="3537272"/>
                  </a:lnTo>
                  <a:lnTo>
                    <a:pt x="3690647" y="3532179"/>
                  </a:lnTo>
                  <a:lnTo>
                    <a:pt x="3698582" y="3526769"/>
                  </a:lnTo>
                  <a:lnTo>
                    <a:pt x="3705566" y="3521358"/>
                  </a:lnTo>
                  <a:lnTo>
                    <a:pt x="3711914" y="3515947"/>
                  </a:lnTo>
                  <a:lnTo>
                    <a:pt x="3717945" y="3510855"/>
                  </a:lnTo>
                  <a:lnTo>
                    <a:pt x="3717945" y="3422692"/>
                  </a:lnTo>
                  <a:close/>
                  <a:moveTo>
                    <a:pt x="1455133" y="3410672"/>
                  </a:moveTo>
                  <a:lnTo>
                    <a:pt x="1455133" y="3516813"/>
                  </a:lnTo>
                  <a:lnTo>
                    <a:pt x="1457675" y="3519674"/>
                  </a:lnTo>
                  <a:lnTo>
                    <a:pt x="1460216" y="3522534"/>
                  </a:lnTo>
                  <a:lnTo>
                    <a:pt x="1466888" y="3528572"/>
                  </a:lnTo>
                  <a:lnTo>
                    <a:pt x="1475466" y="3534610"/>
                  </a:lnTo>
                  <a:lnTo>
                    <a:pt x="1484679" y="3540965"/>
                  </a:lnTo>
                  <a:lnTo>
                    <a:pt x="1495162" y="3547639"/>
                  </a:lnTo>
                  <a:lnTo>
                    <a:pt x="1505964" y="3553677"/>
                  </a:lnTo>
                  <a:lnTo>
                    <a:pt x="1517083" y="3559715"/>
                  </a:lnTo>
                  <a:lnTo>
                    <a:pt x="1528202" y="3564799"/>
                  </a:lnTo>
                  <a:lnTo>
                    <a:pt x="1528202" y="3457387"/>
                  </a:lnTo>
                  <a:lnTo>
                    <a:pt x="1517083" y="3452302"/>
                  </a:lnTo>
                  <a:lnTo>
                    <a:pt x="1506917" y="3446582"/>
                  </a:lnTo>
                  <a:lnTo>
                    <a:pt x="1497068" y="3441180"/>
                  </a:lnTo>
                  <a:lnTo>
                    <a:pt x="1487538" y="3435142"/>
                  </a:lnTo>
                  <a:lnTo>
                    <a:pt x="1478960" y="3429422"/>
                  </a:lnTo>
                  <a:lnTo>
                    <a:pt x="1470700" y="3423384"/>
                  </a:lnTo>
                  <a:lnTo>
                    <a:pt x="1462758" y="3417028"/>
                  </a:lnTo>
                  <a:lnTo>
                    <a:pt x="1455133" y="3410672"/>
                  </a:lnTo>
                  <a:close/>
                  <a:moveTo>
                    <a:pt x="227694" y="3410672"/>
                  </a:moveTo>
                  <a:lnTo>
                    <a:pt x="227694" y="3516813"/>
                  </a:lnTo>
                  <a:lnTo>
                    <a:pt x="230237" y="3519674"/>
                  </a:lnTo>
                  <a:lnTo>
                    <a:pt x="233097" y="3522534"/>
                  </a:lnTo>
                  <a:lnTo>
                    <a:pt x="239770" y="3528572"/>
                  </a:lnTo>
                  <a:lnTo>
                    <a:pt x="248033" y="3534610"/>
                  </a:lnTo>
                  <a:lnTo>
                    <a:pt x="257566" y="3540965"/>
                  </a:lnTo>
                  <a:lnTo>
                    <a:pt x="267735" y="3547639"/>
                  </a:lnTo>
                  <a:lnTo>
                    <a:pt x="278858" y="3553677"/>
                  </a:lnTo>
                  <a:lnTo>
                    <a:pt x="289662" y="3559715"/>
                  </a:lnTo>
                  <a:lnTo>
                    <a:pt x="300785" y="3564799"/>
                  </a:lnTo>
                  <a:lnTo>
                    <a:pt x="300785" y="3457387"/>
                  </a:lnTo>
                  <a:lnTo>
                    <a:pt x="289662" y="3452302"/>
                  </a:lnTo>
                  <a:lnTo>
                    <a:pt x="279493" y="3446582"/>
                  </a:lnTo>
                  <a:lnTo>
                    <a:pt x="269642" y="3441180"/>
                  </a:lnTo>
                  <a:lnTo>
                    <a:pt x="260108" y="3435142"/>
                  </a:lnTo>
                  <a:lnTo>
                    <a:pt x="251528" y="3429422"/>
                  </a:lnTo>
                  <a:lnTo>
                    <a:pt x="243266" y="3423384"/>
                  </a:lnTo>
                  <a:lnTo>
                    <a:pt x="235321" y="3417028"/>
                  </a:lnTo>
                  <a:lnTo>
                    <a:pt x="227694" y="3410672"/>
                  </a:lnTo>
                  <a:close/>
                  <a:moveTo>
                    <a:pt x="2665715" y="3381953"/>
                  </a:moveTo>
                  <a:lnTo>
                    <a:pt x="2665715" y="3500670"/>
                  </a:lnTo>
                  <a:lnTo>
                    <a:pt x="2668254" y="3503216"/>
                  </a:lnTo>
                  <a:lnTo>
                    <a:pt x="2671429" y="3506399"/>
                  </a:lnTo>
                  <a:lnTo>
                    <a:pt x="2678729" y="3512765"/>
                  </a:lnTo>
                  <a:lnTo>
                    <a:pt x="2687934" y="3519767"/>
                  </a:lnTo>
                  <a:lnTo>
                    <a:pt x="2698726" y="3527087"/>
                  </a:lnTo>
                  <a:lnTo>
                    <a:pt x="2710153" y="3534089"/>
                  </a:lnTo>
                  <a:lnTo>
                    <a:pt x="2722215" y="3541409"/>
                  </a:lnTo>
                  <a:lnTo>
                    <a:pt x="2734594" y="3547457"/>
                  </a:lnTo>
                  <a:lnTo>
                    <a:pt x="2746656" y="3553504"/>
                  </a:lnTo>
                  <a:lnTo>
                    <a:pt x="2746656" y="3434150"/>
                  </a:lnTo>
                  <a:lnTo>
                    <a:pt x="2734594" y="3428103"/>
                  </a:lnTo>
                  <a:lnTo>
                    <a:pt x="2723167" y="3422374"/>
                  </a:lnTo>
                  <a:lnTo>
                    <a:pt x="2712058" y="3416009"/>
                  </a:lnTo>
                  <a:lnTo>
                    <a:pt x="2701583" y="3409325"/>
                  </a:lnTo>
                  <a:lnTo>
                    <a:pt x="2691743" y="3402959"/>
                  </a:lnTo>
                  <a:lnTo>
                    <a:pt x="2682538" y="3396276"/>
                  </a:lnTo>
                  <a:lnTo>
                    <a:pt x="2673650" y="3388955"/>
                  </a:lnTo>
                  <a:lnTo>
                    <a:pt x="2665715" y="3381953"/>
                  </a:lnTo>
                  <a:close/>
                  <a:moveTo>
                    <a:pt x="1916773" y="3320218"/>
                  </a:moveTo>
                  <a:lnTo>
                    <a:pt x="1916773" y="3423312"/>
                  </a:lnTo>
                  <a:lnTo>
                    <a:pt x="1938033" y="3423629"/>
                  </a:lnTo>
                  <a:lnTo>
                    <a:pt x="1959928" y="3424263"/>
                  </a:lnTo>
                  <a:lnTo>
                    <a:pt x="1989755" y="3423629"/>
                  </a:lnTo>
                  <a:lnTo>
                    <a:pt x="1989755" y="3320535"/>
                  </a:lnTo>
                  <a:lnTo>
                    <a:pt x="1959293" y="3320852"/>
                  </a:lnTo>
                  <a:lnTo>
                    <a:pt x="1938033" y="3320852"/>
                  </a:lnTo>
                  <a:lnTo>
                    <a:pt x="1916773" y="3320218"/>
                  </a:lnTo>
                  <a:close/>
                  <a:moveTo>
                    <a:pt x="1404938" y="3314700"/>
                  </a:moveTo>
                  <a:lnTo>
                    <a:pt x="1408115" y="3320420"/>
                  </a:lnTo>
                  <a:lnTo>
                    <a:pt x="1411928" y="3325505"/>
                  </a:lnTo>
                  <a:lnTo>
                    <a:pt x="1415740" y="3330590"/>
                  </a:lnTo>
                  <a:lnTo>
                    <a:pt x="1419552" y="3335992"/>
                  </a:lnTo>
                  <a:lnTo>
                    <a:pt x="1424000" y="3340759"/>
                  </a:lnTo>
                  <a:lnTo>
                    <a:pt x="1428447" y="3346161"/>
                  </a:lnTo>
                  <a:lnTo>
                    <a:pt x="1438296" y="3356013"/>
                  </a:lnTo>
                  <a:lnTo>
                    <a:pt x="1448780" y="3365229"/>
                  </a:lnTo>
                  <a:lnTo>
                    <a:pt x="1460852" y="3374444"/>
                  </a:lnTo>
                  <a:lnTo>
                    <a:pt x="1472924" y="3383025"/>
                  </a:lnTo>
                  <a:lnTo>
                    <a:pt x="1486267" y="3391287"/>
                  </a:lnTo>
                  <a:lnTo>
                    <a:pt x="1500563" y="3399550"/>
                  </a:lnTo>
                  <a:lnTo>
                    <a:pt x="1515494" y="3407494"/>
                  </a:lnTo>
                  <a:lnTo>
                    <a:pt x="1531061" y="3415121"/>
                  </a:lnTo>
                  <a:lnTo>
                    <a:pt x="1547263" y="3422113"/>
                  </a:lnTo>
                  <a:lnTo>
                    <a:pt x="1564101" y="3428786"/>
                  </a:lnTo>
                  <a:lnTo>
                    <a:pt x="1581574" y="3435142"/>
                  </a:lnTo>
                  <a:lnTo>
                    <a:pt x="1599682" y="3441498"/>
                  </a:lnTo>
                  <a:lnTo>
                    <a:pt x="1618108" y="3447218"/>
                  </a:lnTo>
                  <a:lnTo>
                    <a:pt x="1637170" y="3452620"/>
                  </a:lnTo>
                  <a:lnTo>
                    <a:pt x="1656866" y="3457705"/>
                  </a:lnTo>
                  <a:lnTo>
                    <a:pt x="1676881" y="3462472"/>
                  </a:lnTo>
                  <a:lnTo>
                    <a:pt x="1697213" y="3466921"/>
                  </a:lnTo>
                  <a:lnTo>
                    <a:pt x="1718180" y="3471052"/>
                  </a:lnTo>
                  <a:lnTo>
                    <a:pt x="1738830" y="3474865"/>
                  </a:lnTo>
                  <a:lnTo>
                    <a:pt x="1760116" y="3478361"/>
                  </a:lnTo>
                  <a:lnTo>
                    <a:pt x="1782036" y="3480903"/>
                  </a:lnTo>
                  <a:lnTo>
                    <a:pt x="1803639" y="3483763"/>
                  </a:lnTo>
                  <a:lnTo>
                    <a:pt x="1825877" y="3486306"/>
                  </a:lnTo>
                  <a:lnTo>
                    <a:pt x="1847798" y="3488213"/>
                  </a:lnTo>
                  <a:lnTo>
                    <a:pt x="1870036" y="3489801"/>
                  </a:lnTo>
                  <a:lnTo>
                    <a:pt x="1891957" y="3490755"/>
                  </a:lnTo>
                  <a:lnTo>
                    <a:pt x="1914513" y="3492026"/>
                  </a:lnTo>
                  <a:lnTo>
                    <a:pt x="1936751" y="3492344"/>
                  </a:lnTo>
                  <a:lnTo>
                    <a:pt x="1959307" y="3492979"/>
                  </a:lnTo>
                  <a:lnTo>
                    <a:pt x="1978051" y="3492344"/>
                  </a:lnTo>
                  <a:lnTo>
                    <a:pt x="1996794" y="3492026"/>
                  </a:lnTo>
                  <a:lnTo>
                    <a:pt x="2015538" y="3491708"/>
                  </a:lnTo>
                  <a:lnTo>
                    <a:pt x="2034599" y="3490437"/>
                  </a:lnTo>
                  <a:lnTo>
                    <a:pt x="2053025" y="3489801"/>
                  </a:lnTo>
                  <a:lnTo>
                    <a:pt x="2071769" y="3488213"/>
                  </a:lnTo>
                  <a:lnTo>
                    <a:pt x="2090513" y="3486624"/>
                  </a:lnTo>
                  <a:lnTo>
                    <a:pt x="2108621" y="3484717"/>
                  </a:lnTo>
                  <a:lnTo>
                    <a:pt x="2127365" y="3482492"/>
                  </a:lnTo>
                  <a:lnTo>
                    <a:pt x="2145473" y="3480268"/>
                  </a:lnTo>
                  <a:lnTo>
                    <a:pt x="2163581" y="3477408"/>
                  </a:lnTo>
                  <a:lnTo>
                    <a:pt x="2181372" y="3474865"/>
                  </a:lnTo>
                  <a:lnTo>
                    <a:pt x="2199163" y="3471688"/>
                  </a:lnTo>
                  <a:lnTo>
                    <a:pt x="2216318" y="3468510"/>
                  </a:lnTo>
                  <a:lnTo>
                    <a:pt x="2233473" y="3464696"/>
                  </a:lnTo>
                  <a:lnTo>
                    <a:pt x="2250311" y="3460883"/>
                  </a:lnTo>
                  <a:lnTo>
                    <a:pt x="2266830" y="3457069"/>
                  </a:lnTo>
                  <a:lnTo>
                    <a:pt x="2283668" y="3452620"/>
                  </a:lnTo>
                  <a:lnTo>
                    <a:pt x="2299235" y="3448171"/>
                  </a:lnTo>
                  <a:lnTo>
                    <a:pt x="2315119" y="3443404"/>
                  </a:lnTo>
                  <a:lnTo>
                    <a:pt x="2330051" y="3438320"/>
                  </a:lnTo>
                  <a:lnTo>
                    <a:pt x="2344982" y="3432917"/>
                  </a:lnTo>
                  <a:lnTo>
                    <a:pt x="2359278" y="3427833"/>
                  </a:lnTo>
                  <a:lnTo>
                    <a:pt x="2373574" y="3421795"/>
                  </a:lnTo>
                  <a:lnTo>
                    <a:pt x="2386917" y="3415757"/>
                  </a:lnTo>
                  <a:lnTo>
                    <a:pt x="2399942" y="3409719"/>
                  </a:lnTo>
                  <a:lnTo>
                    <a:pt x="2412650" y="3403363"/>
                  </a:lnTo>
                  <a:lnTo>
                    <a:pt x="2424722" y="3396690"/>
                  </a:lnTo>
                  <a:lnTo>
                    <a:pt x="2436159" y="3389380"/>
                  </a:lnTo>
                  <a:lnTo>
                    <a:pt x="2446961" y="3382389"/>
                  </a:lnTo>
                  <a:lnTo>
                    <a:pt x="2457444" y="3375080"/>
                  </a:lnTo>
                  <a:lnTo>
                    <a:pt x="2466975" y="3367453"/>
                  </a:lnTo>
                  <a:lnTo>
                    <a:pt x="2466975" y="3464378"/>
                  </a:lnTo>
                  <a:lnTo>
                    <a:pt x="2466657" y="3464696"/>
                  </a:lnTo>
                  <a:lnTo>
                    <a:pt x="2466340" y="3472641"/>
                  </a:lnTo>
                  <a:lnTo>
                    <a:pt x="2466022" y="3477408"/>
                  </a:lnTo>
                  <a:lnTo>
                    <a:pt x="2464751" y="3482492"/>
                  </a:lnTo>
                  <a:lnTo>
                    <a:pt x="2463480" y="3487895"/>
                  </a:lnTo>
                  <a:lnTo>
                    <a:pt x="2461892" y="3492344"/>
                  </a:lnTo>
                  <a:lnTo>
                    <a:pt x="2459986" y="3497111"/>
                  </a:lnTo>
                  <a:lnTo>
                    <a:pt x="2457444" y="3501877"/>
                  </a:lnTo>
                  <a:lnTo>
                    <a:pt x="2455220" y="3506962"/>
                  </a:lnTo>
                  <a:lnTo>
                    <a:pt x="2452361" y="3511729"/>
                  </a:lnTo>
                  <a:lnTo>
                    <a:pt x="2449184" y="3516178"/>
                  </a:lnTo>
                  <a:lnTo>
                    <a:pt x="2445690" y="3520945"/>
                  </a:lnTo>
                  <a:lnTo>
                    <a:pt x="2441878" y="3525712"/>
                  </a:lnTo>
                  <a:lnTo>
                    <a:pt x="2437748" y="3529843"/>
                  </a:lnTo>
                  <a:lnTo>
                    <a:pt x="2429170" y="3539059"/>
                  </a:lnTo>
                  <a:lnTo>
                    <a:pt x="2419322" y="3547639"/>
                  </a:lnTo>
                  <a:lnTo>
                    <a:pt x="2408202" y="3556537"/>
                  </a:lnTo>
                  <a:lnTo>
                    <a:pt x="2396130" y="3564799"/>
                  </a:lnTo>
                  <a:lnTo>
                    <a:pt x="2383423" y="3572744"/>
                  </a:lnTo>
                  <a:lnTo>
                    <a:pt x="2369127" y="3580689"/>
                  </a:lnTo>
                  <a:lnTo>
                    <a:pt x="2354195" y="3587998"/>
                  </a:lnTo>
                  <a:lnTo>
                    <a:pt x="2338311" y="3595625"/>
                  </a:lnTo>
                  <a:lnTo>
                    <a:pt x="2321791" y="3602298"/>
                  </a:lnTo>
                  <a:lnTo>
                    <a:pt x="2304636" y="3608972"/>
                  </a:lnTo>
                  <a:lnTo>
                    <a:pt x="2285892" y="3615328"/>
                  </a:lnTo>
                  <a:lnTo>
                    <a:pt x="2266830" y="3621683"/>
                  </a:lnTo>
                  <a:lnTo>
                    <a:pt x="2247134" y="3627086"/>
                  </a:lnTo>
                  <a:lnTo>
                    <a:pt x="2226802" y="3632806"/>
                  </a:lnTo>
                  <a:lnTo>
                    <a:pt x="2205516" y="3637255"/>
                  </a:lnTo>
                  <a:lnTo>
                    <a:pt x="2183278" y="3642022"/>
                  </a:lnTo>
                  <a:lnTo>
                    <a:pt x="2160722" y="3646471"/>
                  </a:lnTo>
                  <a:lnTo>
                    <a:pt x="2137848" y="3649967"/>
                  </a:lnTo>
                  <a:lnTo>
                    <a:pt x="2114340" y="3653462"/>
                  </a:lnTo>
                  <a:lnTo>
                    <a:pt x="2089877" y="3656640"/>
                  </a:lnTo>
                  <a:lnTo>
                    <a:pt x="2065415" y="3659182"/>
                  </a:lnTo>
                  <a:lnTo>
                    <a:pt x="2040000" y="3661407"/>
                  </a:lnTo>
                  <a:lnTo>
                    <a:pt x="2014267" y="3662996"/>
                  </a:lnTo>
                  <a:lnTo>
                    <a:pt x="1988217" y="3664267"/>
                  </a:lnTo>
                  <a:lnTo>
                    <a:pt x="1962166" y="3664903"/>
                  </a:lnTo>
                  <a:lnTo>
                    <a:pt x="1935480" y="3665538"/>
                  </a:lnTo>
                  <a:lnTo>
                    <a:pt x="1908159" y="3664903"/>
                  </a:lnTo>
                  <a:lnTo>
                    <a:pt x="1881155" y="3664267"/>
                  </a:lnTo>
                  <a:lnTo>
                    <a:pt x="1854469" y="3662996"/>
                  </a:lnTo>
                  <a:lnTo>
                    <a:pt x="1828419" y="3661089"/>
                  </a:lnTo>
                  <a:lnTo>
                    <a:pt x="1803004" y="3659182"/>
                  </a:lnTo>
                  <a:lnTo>
                    <a:pt x="1777588" y="3656322"/>
                  </a:lnTo>
                  <a:lnTo>
                    <a:pt x="1752809" y="3653145"/>
                  </a:lnTo>
                  <a:lnTo>
                    <a:pt x="1728664" y="3649649"/>
                  </a:lnTo>
                  <a:lnTo>
                    <a:pt x="1705155" y="3645835"/>
                  </a:lnTo>
                  <a:lnTo>
                    <a:pt x="1682282" y="3641069"/>
                  </a:lnTo>
                  <a:lnTo>
                    <a:pt x="1660043" y="3636302"/>
                  </a:lnTo>
                  <a:lnTo>
                    <a:pt x="1638440" y="3631217"/>
                  </a:lnTo>
                  <a:lnTo>
                    <a:pt x="1617791" y="3625497"/>
                  </a:lnTo>
                  <a:lnTo>
                    <a:pt x="1597776" y="3619777"/>
                  </a:lnTo>
                  <a:lnTo>
                    <a:pt x="1578397" y="3613421"/>
                  </a:lnTo>
                  <a:lnTo>
                    <a:pt x="1559653" y="3606747"/>
                  </a:lnTo>
                  <a:lnTo>
                    <a:pt x="1542498" y="3599438"/>
                  </a:lnTo>
                  <a:lnTo>
                    <a:pt x="1525343" y="3592447"/>
                  </a:lnTo>
                  <a:lnTo>
                    <a:pt x="1509776" y="3584820"/>
                  </a:lnTo>
                  <a:lnTo>
                    <a:pt x="1495162" y="3576875"/>
                  </a:lnTo>
                  <a:lnTo>
                    <a:pt x="1481184" y="3568613"/>
                  </a:lnTo>
                  <a:lnTo>
                    <a:pt x="1468159" y="3560350"/>
                  </a:lnTo>
                  <a:lnTo>
                    <a:pt x="1456404" y="3551770"/>
                  </a:lnTo>
                  <a:lnTo>
                    <a:pt x="1445603" y="3542554"/>
                  </a:lnTo>
                  <a:lnTo>
                    <a:pt x="1440837" y="3538423"/>
                  </a:lnTo>
                  <a:lnTo>
                    <a:pt x="1436390" y="3533656"/>
                  </a:lnTo>
                  <a:lnTo>
                    <a:pt x="1431942" y="3529207"/>
                  </a:lnTo>
                  <a:lnTo>
                    <a:pt x="1428130" y="3524440"/>
                  </a:lnTo>
                  <a:lnTo>
                    <a:pt x="1424318" y="3519674"/>
                  </a:lnTo>
                  <a:lnTo>
                    <a:pt x="1420823" y="3514907"/>
                  </a:lnTo>
                  <a:lnTo>
                    <a:pt x="1417646" y="3510140"/>
                  </a:lnTo>
                  <a:lnTo>
                    <a:pt x="1415105" y="3505055"/>
                  </a:lnTo>
                  <a:lnTo>
                    <a:pt x="1412563" y="3500288"/>
                  </a:lnTo>
                  <a:lnTo>
                    <a:pt x="1410339" y="3495204"/>
                  </a:lnTo>
                  <a:lnTo>
                    <a:pt x="1408115" y="3490437"/>
                  </a:lnTo>
                  <a:lnTo>
                    <a:pt x="1407162" y="3485352"/>
                  </a:lnTo>
                  <a:lnTo>
                    <a:pt x="1405892" y="3480268"/>
                  </a:lnTo>
                  <a:lnTo>
                    <a:pt x="1404621" y="3475183"/>
                  </a:lnTo>
                  <a:lnTo>
                    <a:pt x="1404303" y="3470099"/>
                  </a:lnTo>
                  <a:lnTo>
                    <a:pt x="1404303" y="3464696"/>
                  </a:lnTo>
                  <a:lnTo>
                    <a:pt x="1403350" y="3464696"/>
                  </a:lnTo>
                  <a:lnTo>
                    <a:pt x="1403350" y="3333132"/>
                  </a:lnTo>
                  <a:lnTo>
                    <a:pt x="1403350" y="3329318"/>
                  </a:lnTo>
                  <a:lnTo>
                    <a:pt x="1403985" y="3322327"/>
                  </a:lnTo>
                  <a:lnTo>
                    <a:pt x="1404938" y="3314700"/>
                  </a:lnTo>
                  <a:close/>
                  <a:moveTo>
                    <a:pt x="177802" y="3314700"/>
                  </a:moveTo>
                  <a:lnTo>
                    <a:pt x="180980" y="3320420"/>
                  </a:lnTo>
                  <a:lnTo>
                    <a:pt x="184476" y="3325505"/>
                  </a:lnTo>
                  <a:lnTo>
                    <a:pt x="188289" y="3330590"/>
                  </a:lnTo>
                  <a:lnTo>
                    <a:pt x="192420" y="3335992"/>
                  </a:lnTo>
                  <a:lnTo>
                    <a:pt x="196551" y="3340759"/>
                  </a:lnTo>
                  <a:lnTo>
                    <a:pt x="201000" y="3346161"/>
                  </a:lnTo>
                  <a:lnTo>
                    <a:pt x="210852" y="3356013"/>
                  </a:lnTo>
                  <a:lnTo>
                    <a:pt x="221656" y="3365229"/>
                  </a:lnTo>
                  <a:lnTo>
                    <a:pt x="233414" y="3374444"/>
                  </a:lnTo>
                  <a:lnTo>
                    <a:pt x="245490" y="3383025"/>
                  </a:lnTo>
                  <a:lnTo>
                    <a:pt x="259155" y="3391287"/>
                  </a:lnTo>
                  <a:lnTo>
                    <a:pt x="273138" y="3399550"/>
                  </a:lnTo>
                  <a:lnTo>
                    <a:pt x="288073" y="3407494"/>
                  </a:lnTo>
                  <a:lnTo>
                    <a:pt x="303645" y="3415121"/>
                  </a:lnTo>
                  <a:lnTo>
                    <a:pt x="319852" y="3422113"/>
                  </a:lnTo>
                  <a:lnTo>
                    <a:pt x="336694" y="3428786"/>
                  </a:lnTo>
                  <a:lnTo>
                    <a:pt x="354173" y="3435142"/>
                  </a:lnTo>
                  <a:lnTo>
                    <a:pt x="372286" y="3441498"/>
                  </a:lnTo>
                  <a:lnTo>
                    <a:pt x="390718" y="3447218"/>
                  </a:lnTo>
                  <a:lnTo>
                    <a:pt x="409785" y="3452620"/>
                  </a:lnTo>
                  <a:lnTo>
                    <a:pt x="429488" y="3457705"/>
                  </a:lnTo>
                  <a:lnTo>
                    <a:pt x="449826" y="3462472"/>
                  </a:lnTo>
                  <a:lnTo>
                    <a:pt x="469846" y="3466921"/>
                  </a:lnTo>
                  <a:lnTo>
                    <a:pt x="490820" y="3471052"/>
                  </a:lnTo>
                  <a:lnTo>
                    <a:pt x="511794" y="3474865"/>
                  </a:lnTo>
                  <a:lnTo>
                    <a:pt x="533085" y="3478361"/>
                  </a:lnTo>
                  <a:lnTo>
                    <a:pt x="554695" y="3480903"/>
                  </a:lnTo>
                  <a:lnTo>
                    <a:pt x="576304" y="3483763"/>
                  </a:lnTo>
                  <a:lnTo>
                    <a:pt x="598549" y="3486306"/>
                  </a:lnTo>
                  <a:lnTo>
                    <a:pt x="620476" y="3488213"/>
                  </a:lnTo>
                  <a:lnTo>
                    <a:pt x="642721" y="3489801"/>
                  </a:lnTo>
                  <a:lnTo>
                    <a:pt x="664966" y="3490755"/>
                  </a:lnTo>
                  <a:lnTo>
                    <a:pt x="687211" y="3492026"/>
                  </a:lnTo>
                  <a:lnTo>
                    <a:pt x="709456" y="3492344"/>
                  </a:lnTo>
                  <a:lnTo>
                    <a:pt x="732018" y="3492344"/>
                  </a:lnTo>
                  <a:lnTo>
                    <a:pt x="750768" y="3492344"/>
                  </a:lnTo>
                  <a:lnTo>
                    <a:pt x="769517" y="3492026"/>
                  </a:lnTo>
                  <a:lnTo>
                    <a:pt x="788266" y="3491708"/>
                  </a:lnTo>
                  <a:lnTo>
                    <a:pt x="807333" y="3490437"/>
                  </a:lnTo>
                  <a:lnTo>
                    <a:pt x="825765" y="3489801"/>
                  </a:lnTo>
                  <a:lnTo>
                    <a:pt x="844832" y="3488213"/>
                  </a:lnTo>
                  <a:lnTo>
                    <a:pt x="863263" y="3486624"/>
                  </a:lnTo>
                  <a:lnTo>
                    <a:pt x="881695" y="3484717"/>
                  </a:lnTo>
                  <a:lnTo>
                    <a:pt x="900126" y="3482492"/>
                  </a:lnTo>
                  <a:lnTo>
                    <a:pt x="918240" y="3480268"/>
                  </a:lnTo>
                  <a:lnTo>
                    <a:pt x="936354" y="3477408"/>
                  </a:lnTo>
                  <a:lnTo>
                    <a:pt x="954150" y="3474865"/>
                  </a:lnTo>
                  <a:lnTo>
                    <a:pt x="971946" y="3471688"/>
                  </a:lnTo>
                  <a:lnTo>
                    <a:pt x="989424" y="3468510"/>
                  </a:lnTo>
                  <a:lnTo>
                    <a:pt x="1006266" y="3464696"/>
                  </a:lnTo>
                  <a:lnTo>
                    <a:pt x="1023109" y="3460883"/>
                  </a:lnTo>
                  <a:lnTo>
                    <a:pt x="1039952" y="3457069"/>
                  </a:lnTo>
                  <a:lnTo>
                    <a:pt x="1056476" y="3452620"/>
                  </a:lnTo>
                  <a:lnTo>
                    <a:pt x="1072366" y="3448171"/>
                  </a:lnTo>
                  <a:lnTo>
                    <a:pt x="1087937" y="3443087"/>
                  </a:lnTo>
                  <a:lnTo>
                    <a:pt x="1102873" y="3438320"/>
                  </a:lnTo>
                  <a:lnTo>
                    <a:pt x="1118126" y="3432917"/>
                  </a:lnTo>
                  <a:lnTo>
                    <a:pt x="1132109" y="3427833"/>
                  </a:lnTo>
                  <a:lnTo>
                    <a:pt x="1146409" y="3421795"/>
                  </a:lnTo>
                  <a:lnTo>
                    <a:pt x="1159756" y="3415757"/>
                  </a:lnTo>
                  <a:lnTo>
                    <a:pt x="1172785" y="3409719"/>
                  </a:lnTo>
                  <a:lnTo>
                    <a:pt x="1185497" y="3403363"/>
                  </a:lnTo>
                  <a:lnTo>
                    <a:pt x="1197890" y="3396690"/>
                  </a:lnTo>
                  <a:lnTo>
                    <a:pt x="1209331" y="3389380"/>
                  </a:lnTo>
                  <a:lnTo>
                    <a:pt x="1219818" y="3382389"/>
                  </a:lnTo>
                  <a:lnTo>
                    <a:pt x="1230622" y="3375080"/>
                  </a:lnTo>
                  <a:lnTo>
                    <a:pt x="1239838" y="3367453"/>
                  </a:lnTo>
                  <a:lnTo>
                    <a:pt x="1239838" y="3464378"/>
                  </a:lnTo>
                  <a:lnTo>
                    <a:pt x="1239838" y="3464696"/>
                  </a:lnTo>
                  <a:lnTo>
                    <a:pt x="1239520" y="3468827"/>
                  </a:lnTo>
                  <a:lnTo>
                    <a:pt x="1239202" y="3472641"/>
                  </a:lnTo>
                  <a:lnTo>
                    <a:pt x="1238885" y="3477408"/>
                  </a:lnTo>
                  <a:lnTo>
                    <a:pt x="1237614" y="3482492"/>
                  </a:lnTo>
                  <a:lnTo>
                    <a:pt x="1236342" y="3487895"/>
                  </a:lnTo>
                  <a:lnTo>
                    <a:pt x="1234754" y="3492344"/>
                  </a:lnTo>
                  <a:lnTo>
                    <a:pt x="1232847" y="3497111"/>
                  </a:lnTo>
                  <a:lnTo>
                    <a:pt x="1230622" y="3501877"/>
                  </a:lnTo>
                  <a:lnTo>
                    <a:pt x="1228080" y="3506962"/>
                  </a:lnTo>
                  <a:lnTo>
                    <a:pt x="1225538" y="3511729"/>
                  </a:lnTo>
                  <a:lnTo>
                    <a:pt x="1222360" y="3516178"/>
                  </a:lnTo>
                  <a:lnTo>
                    <a:pt x="1218546" y="3520945"/>
                  </a:lnTo>
                  <a:lnTo>
                    <a:pt x="1214733" y="3525712"/>
                  </a:lnTo>
                  <a:lnTo>
                    <a:pt x="1210920" y="3529843"/>
                  </a:lnTo>
                  <a:lnTo>
                    <a:pt x="1202022" y="3539059"/>
                  </a:lnTo>
                  <a:lnTo>
                    <a:pt x="1192170" y="3547639"/>
                  </a:lnTo>
                  <a:lnTo>
                    <a:pt x="1181048" y="3556537"/>
                  </a:lnTo>
                  <a:lnTo>
                    <a:pt x="1169290" y="3564799"/>
                  </a:lnTo>
                  <a:lnTo>
                    <a:pt x="1156261" y="3572744"/>
                  </a:lnTo>
                  <a:lnTo>
                    <a:pt x="1141960" y="3580689"/>
                  </a:lnTo>
                  <a:lnTo>
                    <a:pt x="1127024" y="3587998"/>
                  </a:lnTo>
                  <a:lnTo>
                    <a:pt x="1111453" y="3595625"/>
                  </a:lnTo>
                  <a:lnTo>
                    <a:pt x="1094610" y="3602298"/>
                  </a:lnTo>
                  <a:lnTo>
                    <a:pt x="1077450" y="3608972"/>
                  </a:lnTo>
                  <a:lnTo>
                    <a:pt x="1058701" y="3615328"/>
                  </a:lnTo>
                  <a:lnTo>
                    <a:pt x="1039952" y="3621683"/>
                  </a:lnTo>
                  <a:lnTo>
                    <a:pt x="1020249" y="3627086"/>
                  </a:lnTo>
                  <a:lnTo>
                    <a:pt x="999593" y="3632806"/>
                  </a:lnTo>
                  <a:lnTo>
                    <a:pt x="978301" y="3637255"/>
                  </a:lnTo>
                  <a:lnTo>
                    <a:pt x="956056" y="3642022"/>
                  </a:lnTo>
                  <a:lnTo>
                    <a:pt x="933494" y="3646471"/>
                  </a:lnTo>
                  <a:lnTo>
                    <a:pt x="910613" y="3649967"/>
                  </a:lnTo>
                  <a:lnTo>
                    <a:pt x="887097" y="3653462"/>
                  </a:lnTo>
                  <a:lnTo>
                    <a:pt x="862946" y="3656640"/>
                  </a:lnTo>
                  <a:lnTo>
                    <a:pt x="838158" y="3659182"/>
                  </a:lnTo>
                  <a:lnTo>
                    <a:pt x="812736" y="3661407"/>
                  </a:lnTo>
                  <a:lnTo>
                    <a:pt x="787313" y="3662996"/>
                  </a:lnTo>
                  <a:lnTo>
                    <a:pt x="761572" y="3664267"/>
                  </a:lnTo>
                  <a:lnTo>
                    <a:pt x="735196" y="3664903"/>
                  </a:lnTo>
                  <a:lnTo>
                    <a:pt x="708185" y="3665538"/>
                  </a:lnTo>
                  <a:lnTo>
                    <a:pt x="680855" y="3664903"/>
                  </a:lnTo>
                  <a:lnTo>
                    <a:pt x="654161" y="3664267"/>
                  </a:lnTo>
                  <a:lnTo>
                    <a:pt x="627467" y="3662996"/>
                  </a:lnTo>
                  <a:lnTo>
                    <a:pt x="601409" y="3661089"/>
                  </a:lnTo>
                  <a:lnTo>
                    <a:pt x="575668" y="3659182"/>
                  </a:lnTo>
                  <a:lnTo>
                    <a:pt x="550246" y="3656322"/>
                  </a:lnTo>
                  <a:lnTo>
                    <a:pt x="525458" y="3653145"/>
                  </a:lnTo>
                  <a:lnTo>
                    <a:pt x="501307" y="3649649"/>
                  </a:lnTo>
                  <a:lnTo>
                    <a:pt x="478109" y="3645835"/>
                  </a:lnTo>
                  <a:lnTo>
                    <a:pt x="455228" y="3641069"/>
                  </a:lnTo>
                  <a:lnTo>
                    <a:pt x="432665" y="3636302"/>
                  </a:lnTo>
                  <a:lnTo>
                    <a:pt x="411374" y="3631217"/>
                  </a:lnTo>
                  <a:lnTo>
                    <a:pt x="390400" y="3625497"/>
                  </a:lnTo>
                  <a:lnTo>
                    <a:pt x="370380" y="3619777"/>
                  </a:lnTo>
                  <a:lnTo>
                    <a:pt x="350995" y="3613421"/>
                  </a:lnTo>
                  <a:lnTo>
                    <a:pt x="332563" y="3606747"/>
                  </a:lnTo>
                  <a:lnTo>
                    <a:pt x="315085" y="3599438"/>
                  </a:lnTo>
                  <a:lnTo>
                    <a:pt x="297925" y="3592447"/>
                  </a:lnTo>
                  <a:lnTo>
                    <a:pt x="282353" y="3584820"/>
                  </a:lnTo>
                  <a:lnTo>
                    <a:pt x="267735" y="3576875"/>
                  </a:lnTo>
                  <a:lnTo>
                    <a:pt x="253753" y="3568613"/>
                  </a:lnTo>
                  <a:lnTo>
                    <a:pt x="240724" y="3560350"/>
                  </a:lnTo>
                  <a:lnTo>
                    <a:pt x="229283" y="3551770"/>
                  </a:lnTo>
                  <a:lnTo>
                    <a:pt x="218796" y="3542872"/>
                  </a:lnTo>
                  <a:lnTo>
                    <a:pt x="213712" y="3538423"/>
                  </a:lnTo>
                  <a:lnTo>
                    <a:pt x="208945" y="3533656"/>
                  </a:lnTo>
                  <a:lnTo>
                    <a:pt x="204814" y="3529207"/>
                  </a:lnTo>
                  <a:lnTo>
                    <a:pt x="200683" y="3524440"/>
                  </a:lnTo>
                  <a:lnTo>
                    <a:pt x="196869" y="3519674"/>
                  </a:lnTo>
                  <a:lnTo>
                    <a:pt x="193374" y="3514907"/>
                  </a:lnTo>
                  <a:lnTo>
                    <a:pt x="190196" y="3510140"/>
                  </a:lnTo>
                  <a:lnTo>
                    <a:pt x="187653" y="3505055"/>
                  </a:lnTo>
                  <a:lnTo>
                    <a:pt x="185111" y="3500288"/>
                  </a:lnTo>
                  <a:lnTo>
                    <a:pt x="182887" y="3495204"/>
                  </a:lnTo>
                  <a:lnTo>
                    <a:pt x="181298" y="3490437"/>
                  </a:lnTo>
                  <a:lnTo>
                    <a:pt x="179709" y="3485352"/>
                  </a:lnTo>
                  <a:lnTo>
                    <a:pt x="178438" y="3480268"/>
                  </a:lnTo>
                  <a:lnTo>
                    <a:pt x="177802" y="3475183"/>
                  </a:lnTo>
                  <a:lnTo>
                    <a:pt x="176849" y="3470099"/>
                  </a:lnTo>
                  <a:lnTo>
                    <a:pt x="176849" y="3464696"/>
                  </a:lnTo>
                  <a:lnTo>
                    <a:pt x="176531" y="3464696"/>
                  </a:lnTo>
                  <a:lnTo>
                    <a:pt x="176531" y="3333132"/>
                  </a:lnTo>
                  <a:lnTo>
                    <a:pt x="176213" y="3329318"/>
                  </a:lnTo>
                  <a:lnTo>
                    <a:pt x="176531" y="3322327"/>
                  </a:lnTo>
                  <a:lnTo>
                    <a:pt x="177802" y="3314700"/>
                  </a:lnTo>
                  <a:close/>
                  <a:moveTo>
                    <a:pt x="1771445" y="3307529"/>
                  </a:moveTo>
                  <a:lnTo>
                    <a:pt x="1771445" y="3411258"/>
                  </a:lnTo>
                  <a:lnTo>
                    <a:pt x="1789215" y="3413478"/>
                  </a:lnTo>
                  <a:lnTo>
                    <a:pt x="1807301" y="3415698"/>
                  </a:lnTo>
                  <a:lnTo>
                    <a:pt x="1825388" y="3417285"/>
                  </a:lnTo>
                  <a:lnTo>
                    <a:pt x="1843792" y="3419505"/>
                  </a:lnTo>
                  <a:lnTo>
                    <a:pt x="1843792" y="3315777"/>
                  </a:lnTo>
                  <a:lnTo>
                    <a:pt x="1825388" y="3314191"/>
                  </a:lnTo>
                  <a:lnTo>
                    <a:pt x="1807301" y="3312287"/>
                  </a:lnTo>
                  <a:lnTo>
                    <a:pt x="1789215" y="3309750"/>
                  </a:lnTo>
                  <a:lnTo>
                    <a:pt x="1771445" y="3307529"/>
                  </a:lnTo>
                  <a:close/>
                  <a:moveTo>
                    <a:pt x="3178346" y="3281045"/>
                  </a:moveTo>
                  <a:lnTo>
                    <a:pt x="3178346" y="3395980"/>
                  </a:lnTo>
                  <a:lnTo>
                    <a:pt x="3201835" y="3396298"/>
                  </a:lnTo>
                  <a:lnTo>
                    <a:pt x="3225959" y="3396615"/>
                  </a:lnTo>
                  <a:lnTo>
                    <a:pt x="3258970" y="3396298"/>
                  </a:lnTo>
                  <a:lnTo>
                    <a:pt x="3258970" y="3281363"/>
                  </a:lnTo>
                  <a:lnTo>
                    <a:pt x="3225641" y="3281680"/>
                  </a:lnTo>
                  <a:lnTo>
                    <a:pt x="3201835" y="3281363"/>
                  </a:lnTo>
                  <a:lnTo>
                    <a:pt x="3178346" y="3281045"/>
                  </a:lnTo>
                  <a:close/>
                  <a:moveTo>
                    <a:pt x="2609850" y="3275012"/>
                  </a:moveTo>
                  <a:lnTo>
                    <a:pt x="2613342" y="3281059"/>
                  </a:lnTo>
                  <a:lnTo>
                    <a:pt x="2617468" y="3287107"/>
                  </a:lnTo>
                  <a:lnTo>
                    <a:pt x="2621594" y="3292836"/>
                  </a:lnTo>
                  <a:lnTo>
                    <a:pt x="2626038" y="3298883"/>
                  </a:lnTo>
                  <a:lnTo>
                    <a:pt x="2631117" y="3304294"/>
                  </a:lnTo>
                  <a:lnTo>
                    <a:pt x="2635878" y="3310023"/>
                  </a:lnTo>
                  <a:lnTo>
                    <a:pt x="2641274" y="3315433"/>
                  </a:lnTo>
                  <a:lnTo>
                    <a:pt x="2646988" y="3320844"/>
                  </a:lnTo>
                  <a:lnTo>
                    <a:pt x="2658732" y="3331347"/>
                  </a:lnTo>
                  <a:lnTo>
                    <a:pt x="2671746" y="3341532"/>
                  </a:lnTo>
                  <a:lnTo>
                    <a:pt x="2685712" y="3351080"/>
                  </a:lnTo>
                  <a:lnTo>
                    <a:pt x="2700631" y="3360629"/>
                  </a:lnTo>
                  <a:lnTo>
                    <a:pt x="2715867" y="3369540"/>
                  </a:lnTo>
                  <a:lnTo>
                    <a:pt x="2732372" y="3378452"/>
                  </a:lnTo>
                  <a:lnTo>
                    <a:pt x="2749830" y="3386727"/>
                  </a:lnTo>
                  <a:lnTo>
                    <a:pt x="2767923" y="3394684"/>
                  </a:lnTo>
                  <a:lnTo>
                    <a:pt x="2786650" y="3402004"/>
                  </a:lnTo>
                  <a:lnTo>
                    <a:pt x="2805695" y="3409325"/>
                  </a:lnTo>
                  <a:lnTo>
                    <a:pt x="2826009" y="3416327"/>
                  </a:lnTo>
                  <a:lnTo>
                    <a:pt x="2846959" y="3422692"/>
                  </a:lnTo>
                  <a:lnTo>
                    <a:pt x="2867591" y="3428421"/>
                  </a:lnTo>
                  <a:lnTo>
                    <a:pt x="2889492" y="3434469"/>
                  </a:lnTo>
                  <a:lnTo>
                    <a:pt x="2912029" y="3439561"/>
                  </a:lnTo>
                  <a:lnTo>
                    <a:pt x="2934248" y="3444654"/>
                  </a:lnTo>
                  <a:lnTo>
                    <a:pt x="2957102" y="3449109"/>
                  </a:lnTo>
                  <a:lnTo>
                    <a:pt x="2980908" y="3453565"/>
                  </a:lnTo>
                  <a:lnTo>
                    <a:pt x="3004396" y="3457066"/>
                  </a:lnTo>
                  <a:lnTo>
                    <a:pt x="3028203" y="3460567"/>
                  </a:lnTo>
                  <a:lnTo>
                    <a:pt x="3052644" y="3463432"/>
                  </a:lnTo>
                  <a:lnTo>
                    <a:pt x="3077084" y="3465978"/>
                  </a:lnTo>
                  <a:lnTo>
                    <a:pt x="3101525" y="3468206"/>
                  </a:lnTo>
                  <a:lnTo>
                    <a:pt x="3125966" y="3470116"/>
                  </a:lnTo>
                  <a:lnTo>
                    <a:pt x="3150725" y="3471389"/>
                  </a:lnTo>
                  <a:lnTo>
                    <a:pt x="3175800" y="3472344"/>
                  </a:lnTo>
                  <a:lnTo>
                    <a:pt x="3200559" y="3472980"/>
                  </a:lnTo>
                  <a:lnTo>
                    <a:pt x="3225317" y="3473298"/>
                  </a:lnTo>
                  <a:lnTo>
                    <a:pt x="3246266" y="3473298"/>
                  </a:lnTo>
                  <a:lnTo>
                    <a:pt x="3267216" y="3472344"/>
                  </a:lnTo>
                  <a:lnTo>
                    <a:pt x="3288165" y="3472025"/>
                  </a:lnTo>
                  <a:lnTo>
                    <a:pt x="3308797" y="3470752"/>
                  </a:lnTo>
                  <a:lnTo>
                    <a:pt x="3329429" y="3469797"/>
                  </a:lnTo>
                  <a:lnTo>
                    <a:pt x="3350378" y="3468206"/>
                  </a:lnTo>
                  <a:lnTo>
                    <a:pt x="3371010" y="3466615"/>
                  </a:lnTo>
                  <a:lnTo>
                    <a:pt x="3391325" y="3464068"/>
                  </a:lnTo>
                  <a:lnTo>
                    <a:pt x="3411957" y="3462159"/>
                  </a:lnTo>
                  <a:lnTo>
                    <a:pt x="3431954" y="3459294"/>
                  </a:lnTo>
                  <a:lnTo>
                    <a:pt x="3451951" y="3456748"/>
                  </a:lnTo>
                  <a:lnTo>
                    <a:pt x="3471948" y="3453565"/>
                  </a:lnTo>
                  <a:lnTo>
                    <a:pt x="3491628" y="3450064"/>
                  </a:lnTo>
                  <a:lnTo>
                    <a:pt x="3510990" y="3446245"/>
                  </a:lnTo>
                  <a:lnTo>
                    <a:pt x="3530035" y="3442107"/>
                  </a:lnTo>
                  <a:lnTo>
                    <a:pt x="3548763" y="3437970"/>
                  </a:lnTo>
                  <a:lnTo>
                    <a:pt x="3567173" y="3433196"/>
                  </a:lnTo>
                  <a:lnTo>
                    <a:pt x="3585265" y="3428421"/>
                  </a:lnTo>
                  <a:lnTo>
                    <a:pt x="3603041" y="3423329"/>
                  </a:lnTo>
                  <a:lnTo>
                    <a:pt x="3620498" y="3418237"/>
                  </a:lnTo>
                  <a:lnTo>
                    <a:pt x="3637004" y="3412826"/>
                  </a:lnTo>
                  <a:lnTo>
                    <a:pt x="3653510" y="3406779"/>
                  </a:lnTo>
                  <a:lnTo>
                    <a:pt x="3669698" y="3400731"/>
                  </a:lnTo>
                  <a:lnTo>
                    <a:pt x="3685251" y="3394048"/>
                  </a:lnTo>
                  <a:lnTo>
                    <a:pt x="3700170" y="3387682"/>
                  </a:lnTo>
                  <a:lnTo>
                    <a:pt x="3714770" y="3380680"/>
                  </a:lnTo>
                  <a:lnTo>
                    <a:pt x="3728419" y="3373678"/>
                  </a:lnTo>
                  <a:lnTo>
                    <a:pt x="3741751" y="3366039"/>
                  </a:lnTo>
                  <a:lnTo>
                    <a:pt x="3754765" y="3358719"/>
                  </a:lnTo>
                  <a:lnTo>
                    <a:pt x="3767144" y="3350762"/>
                  </a:lnTo>
                  <a:lnTo>
                    <a:pt x="3778571" y="3342487"/>
                  </a:lnTo>
                  <a:lnTo>
                    <a:pt x="3789363" y="3333575"/>
                  </a:lnTo>
                  <a:lnTo>
                    <a:pt x="3789363" y="3441471"/>
                  </a:lnTo>
                  <a:lnTo>
                    <a:pt x="3788728" y="3442107"/>
                  </a:lnTo>
                  <a:lnTo>
                    <a:pt x="3788411" y="3451019"/>
                  </a:lnTo>
                  <a:lnTo>
                    <a:pt x="3787776" y="3456748"/>
                  </a:lnTo>
                  <a:lnTo>
                    <a:pt x="3786506" y="3462159"/>
                  </a:lnTo>
                  <a:lnTo>
                    <a:pt x="3785237" y="3467569"/>
                  </a:lnTo>
                  <a:lnTo>
                    <a:pt x="3783332" y="3472980"/>
                  </a:lnTo>
                  <a:lnTo>
                    <a:pt x="3781428" y="3478391"/>
                  </a:lnTo>
                  <a:lnTo>
                    <a:pt x="3778571" y="3483801"/>
                  </a:lnTo>
                  <a:lnTo>
                    <a:pt x="3775714" y="3489212"/>
                  </a:lnTo>
                  <a:lnTo>
                    <a:pt x="3772540" y="3494305"/>
                  </a:lnTo>
                  <a:lnTo>
                    <a:pt x="3769048" y="3499715"/>
                  </a:lnTo>
                  <a:lnTo>
                    <a:pt x="3765557" y="3504808"/>
                  </a:lnTo>
                  <a:lnTo>
                    <a:pt x="3761113" y="3509900"/>
                  </a:lnTo>
                  <a:lnTo>
                    <a:pt x="3756987" y="3514674"/>
                  </a:lnTo>
                  <a:lnTo>
                    <a:pt x="3752226" y="3519767"/>
                  </a:lnTo>
                  <a:lnTo>
                    <a:pt x="3747147" y="3525177"/>
                  </a:lnTo>
                  <a:lnTo>
                    <a:pt x="3741433" y="3529633"/>
                  </a:lnTo>
                  <a:lnTo>
                    <a:pt x="3736037" y="3534407"/>
                  </a:lnTo>
                  <a:lnTo>
                    <a:pt x="3723658" y="3543956"/>
                  </a:lnTo>
                  <a:lnTo>
                    <a:pt x="3710327" y="3553504"/>
                  </a:lnTo>
                  <a:lnTo>
                    <a:pt x="3696043" y="3562097"/>
                  </a:lnTo>
                  <a:lnTo>
                    <a:pt x="3680490" y="3571009"/>
                  </a:lnTo>
                  <a:lnTo>
                    <a:pt x="3663667" y="3579603"/>
                  </a:lnTo>
                  <a:lnTo>
                    <a:pt x="3646526" y="3587560"/>
                  </a:lnTo>
                  <a:lnTo>
                    <a:pt x="3627799" y="3595516"/>
                  </a:lnTo>
                  <a:lnTo>
                    <a:pt x="3608754" y="3602837"/>
                  </a:lnTo>
                  <a:lnTo>
                    <a:pt x="3588122" y="3609521"/>
                  </a:lnTo>
                  <a:lnTo>
                    <a:pt x="3566855" y="3616523"/>
                  </a:lnTo>
                  <a:lnTo>
                    <a:pt x="3544636" y="3622570"/>
                  </a:lnTo>
                  <a:lnTo>
                    <a:pt x="3522417" y="3628935"/>
                  </a:lnTo>
                  <a:lnTo>
                    <a:pt x="3498611" y="3634664"/>
                  </a:lnTo>
                  <a:lnTo>
                    <a:pt x="3474170" y="3639757"/>
                  </a:lnTo>
                  <a:lnTo>
                    <a:pt x="3449412" y="3644213"/>
                  </a:lnTo>
                  <a:lnTo>
                    <a:pt x="3423701" y="3648350"/>
                  </a:lnTo>
                  <a:lnTo>
                    <a:pt x="3397356" y="3652488"/>
                  </a:lnTo>
                  <a:lnTo>
                    <a:pt x="3370376" y="3655671"/>
                  </a:lnTo>
                  <a:lnTo>
                    <a:pt x="3343395" y="3658853"/>
                  </a:lnTo>
                  <a:lnTo>
                    <a:pt x="3315146" y="3661081"/>
                  </a:lnTo>
                  <a:lnTo>
                    <a:pt x="3286896" y="3662673"/>
                  </a:lnTo>
                  <a:lnTo>
                    <a:pt x="3258011" y="3664264"/>
                  </a:lnTo>
                  <a:lnTo>
                    <a:pt x="3228491" y="3664901"/>
                  </a:lnTo>
                  <a:lnTo>
                    <a:pt x="3198972" y="3665537"/>
                  </a:lnTo>
                  <a:lnTo>
                    <a:pt x="3168500" y="3664901"/>
                  </a:lnTo>
                  <a:lnTo>
                    <a:pt x="3138663" y="3664264"/>
                  </a:lnTo>
                  <a:lnTo>
                    <a:pt x="3109143" y="3662673"/>
                  </a:lnTo>
                  <a:lnTo>
                    <a:pt x="3080259" y="3660763"/>
                  </a:lnTo>
                  <a:lnTo>
                    <a:pt x="3051374" y="3658217"/>
                  </a:lnTo>
                  <a:lnTo>
                    <a:pt x="3023441" y="3655034"/>
                  </a:lnTo>
                  <a:lnTo>
                    <a:pt x="2996144" y="3651533"/>
                  </a:lnTo>
                  <a:lnTo>
                    <a:pt x="2969481" y="3647714"/>
                  </a:lnTo>
                  <a:lnTo>
                    <a:pt x="2943453" y="3643258"/>
                  </a:lnTo>
                  <a:lnTo>
                    <a:pt x="2917742" y="3638165"/>
                  </a:lnTo>
                  <a:lnTo>
                    <a:pt x="2892984" y="3633073"/>
                  </a:lnTo>
                  <a:lnTo>
                    <a:pt x="2869178" y="3627026"/>
                  </a:lnTo>
                  <a:lnTo>
                    <a:pt x="2846007" y="3620660"/>
                  </a:lnTo>
                  <a:lnTo>
                    <a:pt x="2823470" y="3614295"/>
                  </a:lnTo>
                  <a:lnTo>
                    <a:pt x="2802203" y="3607293"/>
                  </a:lnTo>
                  <a:lnTo>
                    <a:pt x="2781889" y="3599654"/>
                  </a:lnTo>
                  <a:lnTo>
                    <a:pt x="2762527" y="3592334"/>
                  </a:lnTo>
                  <a:lnTo>
                    <a:pt x="2743799" y="3584059"/>
                  </a:lnTo>
                  <a:lnTo>
                    <a:pt x="2726024" y="3575783"/>
                  </a:lnTo>
                  <a:lnTo>
                    <a:pt x="2709518" y="3566872"/>
                  </a:lnTo>
                  <a:lnTo>
                    <a:pt x="2694600" y="3557960"/>
                  </a:lnTo>
                  <a:lnTo>
                    <a:pt x="2679999" y="3548412"/>
                  </a:lnTo>
                  <a:lnTo>
                    <a:pt x="2666985" y="3538863"/>
                  </a:lnTo>
                  <a:lnTo>
                    <a:pt x="2660954" y="3533771"/>
                  </a:lnTo>
                  <a:lnTo>
                    <a:pt x="2655240" y="3528997"/>
                  </a:lnTo>
                  <a:lnTo>
                    <a:pt x="2650162" y="3523904"/>
                  </a:lnTo>
                  <a:lnTo>
                    <a:pt x="2645083" y="3518812"/>
                  </a:lnTo>
                  <a:lnTo>
                    <a:pt x="2639687" y="3513719"/>
                  </a:lnTo>
                  <a:lnTo>
                    <a:pt x="2635561" y="3508309"/>
                  </a:lnTo>
                  <a:lnTo>
                    <a:pt x="2631434" y="3503216"/>
                  </a:lnTo>
                  <a:lnTo>
                    <a:pt x="2627625" y="3497806"/>
                  </a:lnTo>
                  <a:lnTo>
                    <a:pt x="2624134" y="3492713"/>
                  </a:lnTo>
                  <a:lnTo>
                    <a:pt x="2620960" y="3486984"/>
                  </a:lnTo>
                  <a:lnTo>
                    <a:pt x="2618103" y="3481574"/>
                  </a:lnTo>
                  <a:lnTo>
                    <a:pt x="2615881" y="3476163"/>
                  </a:lnTo>
                  <a:lnTo>
                    <a:pt x="2613659" y="3470434"/>
                  </a:lnTo>
                  <a:lnTo>
                    <a:pt x="2612072" y="3465023"/>
                  </a:lnTo>
                  <a:lnTo>
                    <a:pt x="2610485" y="3459294"/>
                  </a:lnTo>
                  <a:lnTo>
                    <a:pt x="2609850" y="3453565"/>
                  </a:lnTo>
                  <a:lnTo>
                    <a:pt x="2609215" y="3447836"/>
                  </a:lnTo>
                  <a:lnTo>
                    <a:pt x="2609215" y="3442107"/>
                  </a:lnTo>
                  <a:lnTo>
                    <a:pt x="2608580" y="3442426"/>
                  </a:lnTo>
                  <a:lnTo>
                    <a:pt x="2608580" y="3295700"/>
                  </a:lnTo>
                  <a:lnTo>
                    <a:pt x="2608263" y="3291881"/>
                  </a:lnTo>
                  <a:lnTo>
                    <a:pt x="2608580" y="3283287"/>
                  </a:lnTo>
                  <a:lnTo>
                    <a:pt x="2609850" y="3275012"/>
                  </a:lnTo>
                  <a:close/>
                  <a:moveTo>
                    <a:pt x="1625482" y="3274222"/>
                  </a:moveTo>
                  <a:lnTo>
                    <a:pt x="1625482" y="3379536"/>
                  </a:lnTo>
                  <a:lnTo>
                    <a:pt x="1642935" y="3384612"/>
                  </a:lnTo>
                  <a:lnTo>
                    <a:pt x="1661021" y="3389370"/>
                  </a:lnTo>
                  <a:lnTo>
                    <a:pt x="1679425" y="3394128"/>
                  </a:lnTo>
                  <a:lnTo>
                    <a:pt x="1698464" y="3398252"/>
                  </a:lnTo>
                  <a:lnTo>
                    <a:pt x="1698464" y="3294206"/>
                  </a:lnTo>
                  <a:lnTo>
                    <a:pt x="1679425" y="3289448"/>
                  </a:lnTo>
                  <a:lnTo>
                    <a:pt x="1661021" y="3284690"/>
                  </a:lnTo>
                  <a:lnTo>
                    <a:pt x="1642935" y="3279932"/>
                  </a:lnTo>
                  <a:lnTo>
                    <a:pt x="1625482" y="3274222"/>
                  </a:lnTo>
                  <a:close/>
                  <a:moveTo>
                    <a:pt x="3016148" y="3266758"/>
                  </a:moveTo>
                  <a:lnTo>
                    <a:pt x="3016148" y="3382010"/>
                  </a:lnTo>
                  <a:lnTo>
                    <a:pt x="3035827" y="3384868"/>
                  </a:lnTo>
                  <a:lnTo>
                    <a:pt x="3056142" y="3387090"/>
                  </a:lnTo>
                  <a:lnTo>
                    <a:pt x="3076456" y="3389630"/>
                  </a:lnTo>
                  <a:lnTo>
                    <a:pt x="3097406" y="3391535"/>
                  </a:lnTo>
                  <a:lnTo>
                    <a:pt x="3097406" y="3276283"/>
                  </a:lnTo>
                  <a:lnTo>
                    <a:pt x="3076456" y="3274378"/>
                  </a:lnTo>
                  <a:lnTo>
                    <a:pt x="3056142" y="3271838"/>
                  </a:lnTo>
                  <a:lnTo>
                    <a:pt x="3035827" y="3269615"/>
                  </a:lnTo>
                  <a:lnTo>
                    <a:pt x="3016148" y="3266758"/>
                  </a:lnTo>
                  <a:close/>
                  <a:moveTo>
                    <a:pt x="2854584" y="3230245"/>
                  </a:moveTo>
                  <a:lnTo>
                    <a:pt x="2854584" y="3347403"/>
                  </a:lnTo>
                  <a:lnTo>
                    <a:pt x="2873946" y="3352800"/>
                  </a:lnTo>
                  <a:lnTo>
                    <a:pt x="2893626" y="3357880"/>
                  </a:lnTo>
                  <a:lnTo>
                    <a:pt x="2914258" y="3362960"/>
                  </a:lnTo>
                  <a:lnTo>
                    <a:pt x="2935524" y="3367723"/>
                  </a:lnTo>
                  <a:lnTo>
                    <a:pt x="2935524" y="3251835"/>
                  </a:lnTo>
                  <a:lnTo>
                    <a:pt x="2914258" y="3246755"/>
                  </a:lnTo>
                  <a:lnTo>
                    <a:pt x="2893626" y="3241675"/>
                  </a:lnTo>
                  <a:lnTo>
                    <a:pt x="2873946" y="3235960"/>
                  </a:lnTo>
                  <a:lnTo>
                    <a:pt x="2854584" y="3230245"/>
                  </a:lnTo>
                  <a:close/>
                  <a:moveTo>
                    <a:pt x="1480154" y="3217441"/>
                  </a:moveTo>
                  <a:lnTo>
                    <a:pt x="1480154" y="3305626"/>
                  </a:lnTo>
                  <a:lnTo>
                    <a:pt x="1482375" y="3307847"/>
                  </a:lnTo>
                  <a:lnTo>
                    <a:pt x="1484914" y="3310701"/>
                  </a:lnTo>
                  <a:lnTo>
                    <a:pt x="1491895" y="3316411"/>
                  </a:lnTo>
                  <a:lnTo>
                    <a:pt x="1500145" y="3322755"/>
                  </a:lnTo>
                  <a:lnTo>
                    <a:pt x="1509664" y="3329100"/>
                  </a:lnTo>
                  <a:lnTo>
                    <a:pt x="1519818" y="3335444"/>
                  </a:lnTo>
                  <a:lnTo>
                    <a:pt x="1530924" y="3341788"/>
                  </a:lnTo>
                  <a:lnTo>
                    <a:pt x="1542030" y="3347498"/>
                  </a:lnTo>
                  <a:lnTo>
                    <a:pt x="1553136" y="3352891"/>
                  </a:lnTo>
                  <a:lnTo>
                    <a:pt x="1553136" y="3255189"/>
                  </a:lnTo>
                  <a:lnTo>
                    <a:pt x="1539174" y="3249797"/>
                  </a:lnTo>
                  <a:lnTo>
                    <a:pt x="1527116" y="3244721"/>
                  </a:lnTo>
                  <a:lnTo>
                    <a:pt x="1516010" y="3239646"/>
                  </a:lnTo>
                  <a:lnTo>
                    <a:pt x="1506174" y="3234888"/>
                  </a:lnTo>
                  <a:lnTo>
                    <a:pt x="1497924" y="3230130"/>
                  </a:lnTo>
                  <a:lnTo>
                    <a:pt x="1490626" y="3226006"/>
                  </a:lnTo>
                  <a:lnTo>
                    <a:pt x="1484914" y="3221565"/>
                  </a:lnTo>
                  <a:lnTo>
                    <a:pt x="1480154" y="3217441"/>
                  </a:lnTo>
                  <a:close/>
                  <a:moveTo>
                    <a:pt x="2426374" y="3213000"/>
                  </a:moveTo>
                  <a:lnTo>
                    <a:pt x="2420662" y="3217124"/>
                  </a:lnTo>
                  <a:lnTo>
                    <a:pt x="2413999" y="3221565"/>
                  </a:lnTo>
                  <a:lnTo>
                    <a:pt x="2406701" y="3226323"/>
                  </a:lnTo>
                  <a:lnTo>
                    <a:pt x="2399720" y="3230130"/>
                  </a:lnTo>
                  <a:lnTo>
                    <a:pt x="2392739" y="3234253"/>
                  </a:lnTo>
                  <a:lnTo>
                    <a:pt x="2385124" y="3237743"/>
                  </a:lnTo>
                  <a:lnTo>
                    <a:pt x="2378460" y="3240915"/>
                  </a:lnTo>
                  <a:lnTo>
                    <a:pt x="2371797" y="3243135"/>
                  </a:lnTo>
                  <a:lnTo>
                    <a:pt x="2371797" y="3350353"/>
                  </a:lnTo>
                  <a:lnTo>
                    <a:pt x="2379729" y="3346864"/>
                  </a:lnTo>
                  <a:lnTo>
                    <a:pt x="2387028" y="3342423"/>
                  </a:lnTo>
                  <a:lnTo>
                    <a:pt x="2394643" y="3338299"/>
                  </a:lnTo>
                  <a:lnTo>
                    <a:pt x="2401941" y="3333541"/>
                  </a:lnTo>
                  <a:lnTo>
                    <a:pt x="2409239" y="3328782"/>
                  </a:lnTo>
                  <a:lnTo>
                    <a:pt x="2415585" y="3324024"/>
                  </a:lnTo>
                  <a:lnTo>
                    <a:pt x="2421297" y="3319266"/>
                  </a:lnTo>
                  <a:lnTo>
                    <a:pt x="2426374" y="3314508"/>
                  </a:lnTo>
                  <a:lnTo>
                    <a:pt x="2426374" y="3213000"/>
                  </a:lnTo>
                  <a:close/>
                  <a:moveTo>
                    <a:pt x="2692385" y="3167062"/>
                  </a:moveTo>
                  <a:lnTo>
                    <a:pt x="2692385" y="3264535"/>
                  </a:lnTo>
                  <a:lnTo>
                    <a:pt x="2695241" y="3267393"/>
                  </a:lnTo>
                  <a:lnTo>
                    <a:pt x="2698098" y="3270250"/>
                  </a:lnTo>
                  <a:lnTo>
                    <a:pt x="2705399" y="3276600"/>
                  </a:lnTo>
                  <a:lnTo>
                    <a:pt x="2714921" y="3283903"/>
                  </a:lnTo>
                  <a:lnTo>
                    <a:pt x="2725078" y="3290888"/>
                  </a:lnTo>
                  <a:lnTo>
                    <a:pt x="2737140" y="3297873"/>
                  </a:lnTo>
                  <a:lnTo>
                    <a:pt x="2748884" y="3305175"/>
                  </a:lnTo>
                  <a:lnTo>
                    <a:pt x="2761581" y="3311525"/>
                  </a:lnTo>
                  <a:lnTo>
                    <a:pt x="2773325" y="3317240"/>
                  </a:lnTo>
                  <a:lnTo>
                    <a:pt x="2773325" y="3208337"/>
                  </a:lnTo>
                  <a:lnTo>
                    <a:pt x="2758407" y="3202940"/>
                  </a:lnTo>
                  <a:lnTo>
                    <a:pt x="2744441" y="3196907"/>
                  </a:lnTo>
                  <a:lnTo>
                    <a:pt x="2732379" y="3191510"/>
                  </a:lnTo>
                  <a:lnTo>
                    <a:pt x="2721269" y="3186430"/>
                  </a:lnTo>
                  <a:lnTo>
                    <a:pt x="2712064" y="3180715"/>
                  </a:lnTo>
                  <a:lnTo>
                    <a:pt x="2704446" y="3176270"/>
                  </a:lnTo>
                  <a:lnTo>
                    <a:pt x="2697781" y="3171507"/>
                  </a:lnTo>
                  <a:lnTo>
                    <a:pt x="2692385" y="3167062"/>
                  </a:lnTo>
                  <a:close/>
                  <a:moveTo>
                    <a:pt x="3744614" y="3161665"/>
                  </a:moveTo>
                  <a:lnTo>
                    <a:pt x="3737949" y="3166745"/>
                  </a:lnTo>
                  <a:lnTo>
                    <a:pt x="3730648" y="3171507"/>
                  </a:lnTo>
                  <a:lnTo>
                    <a:pt x="3722713" y="3176587"/>
                  </a:lnTo>
                  <a:lnTo>
                    <a:pt x="3715095" y="3180715"/>
                  </a:lnTo>
                  <a:lnTo>
                    <a:pt x="3706524" y="3185160"/>
                  </a:lnTo>
                  <a:lnTo>
                    <a:pt x="3698907" y="3189287"/>
                  </a:lnTo>
                  <a:lnTo>
                    <a:pt x="3691289" y="3192780"/>
                  </a:lnTo>
                  <a:lnTo>
                    <a:pt x="3683671" y="3195320"/>
                  </a:lnTo>
                  <a:lnTo>
                    <a:pt x="3683671" y="3315018"/>
                  </a:lnTo>
                  <a:lnTo>
                    <a:pt x="3692558" y="3310573"/>
                  </a:lnTo>
                  <a:lnTo>
                    <a:pt x="3701128" y="3305810"/>
                  </a:lnTo>
                  <a:lnTo>
                    <a:pt x="3709381" y="3301048"/>
                  </a:lnTo>
                  <a:lnTo>
                    <a:pt x="3717634" y="3295968"/>
                  </a:lnTo>
                  <a:lnTo>
                    <a:pt x="3725252" y="3290570"/>
                  </a:lnTo>
                  <a:lnTo>
                    <a:pt x="3732235" y="3285490"/>
                  </a:lnTo>
                  <a:lnTo>
                    <a:pt x="3738901" y="3279775"/>
                  </a:lnTo>
                  <a:lnTo>
                    <a:pt x="3744614" y="3275013"/>
                  </a:lnTo>
                  <a:lnTo>
                    <a:pt x="3744614" y="3161665"/>
                  </a:lnTo>
                  <a:close/>
                  <a:moveTo>
                    <a:pt x="771525" y="3136900"/>
                  </a:moveTo>
                  <a:lnTo>
                    <a:pt x="805634" y="3143476"/>
                  </a:lnTo>
                  <a:lnTo>
                    <a:pt x="812009" y="3145042"/>
                  </a:lnTo>
                  <a:lnTo>
                    <a:pt x="818066" y="3146921"/>
                  </a:lnTo>
                  <a:lnTo>
                    <a:pt x="823167" y="3148486"/>
                  </a:lnTo>
                  <a:lnTo>
                    <a:pt x="827311" y="3150365"/>
                  </a:lnTo>
                  <a:lnTo>
                    <a:pt x="831455" y="3152557"/>
                  </a:lnTo>
                  <a:lnTo>
                    <a:pt x="835280" y="3155062"/>
                  </a:lnTo>
                  <a:lnTo>
                    <a:pt x="842612" y="3160072"/>
                  </a:lnTo>
                  <a:lnTo>
                    <a:pt x="845162" y="3162890"/>
                  </a:lnTo>
                  <a:lnTo>
                    <a:pt x="847075" y="3165082"/>
                  </a:lnTo>
                  <a:lnTo>
                    <a:pt x="848669" y="3167587"/>
                  </a:lnTo>
                  <a:lnTo>
                    <a:pt x="849944" y="3170092"/>
                  </a:lnTo>
                  <a:lnTo>
                    <a:pt x="850900" y="3172597"/>
                  </a:lnTo>
                  <a:lnTo>
                    <a:pt x="850900" y="3175416"/>
                  </a:lnTo>
                  <a:lnTo>
                    <a:pt x="850262" y="3177608"/>
                  </a:lnTo>
                  <a:lnTo>
                    <a:pt x="849625" y="3180426"/>
                  </a:lnTo>
                  <a:lnTo>
                    <a:pt x="848031" y="3182618"/>
                  </a:lnTo>
                  <a:lnTo>
                    <a:pt x="846437" y="3185123"/>
                  </a:lnTo>
                  <a:lnTo>
                    <a:pt x="844206" y="3187315"/>
                  </a:lnTo>
                  <a:lnTo>
                    <a:pt x="841656" y="3189820"/>
                  </a:lnTo>
                  <a:lnTo>
                    <a:pt x="838468" y="3191699"/>
                  </a:lnTo>
                  <a:lnTo>
                    <a:pt x="834961" y="3193577"/>
                  </a:lnTo>
                  <a:lnTo>
                    <a:pt x="831136" y="3195143"/>
                  </a:lnTo>
                  <a:lnTo>
                    <a:pt x="826992" y="3197022"/>
                  </a:lnTo>
                  <a:lnTo>
                    <a:pt x="820935" y="3198587"/>
                  </a:lnTo>
                  <a:lnTo>
                    <a:pt x="815197" y="3200153"/>
                  </a:lnTo>
                  <a:lnTo>
                    <a:pt x="808503" y="3201719"/>
                  </a:lnTo>
                  <a:lnTo>
                    <a:pt x="801171" y="3202971"/>
                  </a:lnTo>
                  <a:lnTo>
                    <a:pt x="787145" y="3204537"/>
                  </a:lnTo>
                  <a:lnTo>
                    <a:pt x="771525" y="3205163"/>
                  </a:lnTo>
                  <a:lnTo>
                    <a:pt x="771525" y="3136900"/>
                  </a:lnTo>
                  <a:close/>
                  <a:moveTo>
                    <a:pt x="200025" y="3117850"/>
                  </a:moveTo>
                  <a:lnTo>
                    <a:pt x="200343" y="3123582"/>
                  </a:lnTo>
                  <a:lnTo>
                    <a:pt x="201296" y="3129631"/>
                  </a:lnTo>
                  <a:lnTo>
                    <a:pt x="202567" y="3135044"/>
                  </a:lnTo>
                  <a:lnTo>
                    <a:pt x="204155" y="3141094"/>
                  </a:lnTo>
                  <a:lnTo>
                    <a:pt x="206061" y="3146507"/>
                  </a:lnTo>
                  <a:lnTo>
                    <a:pt x="208285" y="3152238"/>
                  </a:lnTo>
                  <a:lnTo>
                    <a:pt x="211144" y="3157651"/>
                  </a:lnTo>
                  <a:lnTo>
                    <a:pt x="214321" y="3163064"/>
                  </a:lnTo>
                  <a:lnTo>
                    <a:pt x="217816" y="3168795"/>
                  </a:lnTo>
                  <a:lnTo>
                    <a:pt x="221310" y="3173890"/>
                  </a:lnTo>
                  <a:lnTo>
                    <a:pt x="225758" y="3179303"/>
                  </a:lnTo>
                  <a:lnTo>
                    <a:pt x="230206" y="3184715"/>
                  </a:lnTo>
                  <a:lnTo>
                    <a:pt x="235289" y="3189810"/>
                  </a:lnTo>
                  <a:lnTo>
                    <a:pt x="240372" y="3194904"/>
                  </a:lnTo>
                  <a:lnTo>
                    <a:pt x="245773" y="3199999"/>
                  </a:lnTo>
                  <a:lnTo>
                    <a:pt x="251809" y="3205093"/>
                  </a:lnTo>
                  <a:lnTo>
                    <a:pt x="251809" y="3304436"/>
                  </a:lnTo>
                  <a:lnTo>
                    <a:pt x="254032" y="3306983"/>
                  </a:lnTo>
                  <a:lnTo>
                    <a:pt x="256574" y="3309531"/>
                  </a:lnTo>
                  <a:lnTo>
                    <a:pt x="263563" y="3315580"/>
                  </a:lnTo>
                  <a:lnTo>
                    <a:pt x="271823" y="3321948"/>
                  </a:lnTo>
                  <a:lnTo>
                    <a:pt x="281354" y="3328317"/>
                  </a:lnTo>
                  <a:lnTo>
                    <a:pt x="291520" y="3335003"/>
                  </a:lnTo>
                  <a:lnTo>
                    <a:pt x="302639" y="3340734"/>
                  </a:lnTo>
                  <a:lnTo>
                    <a:pt x="313758" y="3346784"/>
                  </a:lnTo>
                  <a:lnTo>
                    <a:pt x="324877" y="3351879"/>
                  </a:lnTo>
                  <a:lnTo>
                    <a:pt x="324877" y="3249352"/>
                  </a:lnTo>
                  <a:lnTo>
                    <a:pt x="341715" y="3256994"/>
                  </a:lnTo>
                  <a:lnTo>
                    <a:pt x="359505" y="3263999"/>
                  </a:lnTo>
                  <a:lnTo>
                    <a:pt x="377931" y="3270685"/>
                  </a:lnTo>
                  <a:lnTo>
                    <a:pt x="397311" y="3277053"/>
                  </a:lnTo>
                  <a:lnTo>
                    <a:pt x="397311" y="3378943"/>
                  </a:lnTo>
                  <a:lnTo>
                    <a:pt x="414783" y="3384038"/>
                  </a:lnTo>
                  <a:lnTo>
                    <a:pt x="432892" y="3388814"/>
                  </a:lnTo>
                  <a:lnTo>
                    <a:pt x="451318" y="3393590"/>
                  </a:lnTo>
                  <a:lnTo>
                    <a:pt x="470379" y="3397729"/>
                  </a:lnTo>
                  <a:lnTo>
                    <a:pt x="470379" y="3296476"/>
                  </a:lnTo>
                  <a:lnTo>
                    <a:pt x="488170" y="3300615"/>
                  </a:lnTo>
                  <a:lnTo>
                    <a:pt x="506278" y="3303799"/>
                  </a:lnTo>
                  <a:lnTo>
                    <a:pt x="524386" y="3306983"/>
                  </a:lnTo>
                  <a:lnTo>
                    <a:pt x="543448" y="3309849"/>
                  </a:lnTo>
                  <a:lnTo>
                    <a:pt x="543448" y="3410465"/>
                  </a:lnTo>
                  <a:lnTo>
                    <a:pt x="561238" y="3412694"/>
                  </a:lnTo>
                  <a:lnTo>
                    <a:pt x="579347" y="3415241"/>
                  </a:lnTo>
                  <a:lnTo>
                    <a:pt x="597455" y="3417152"/>
                  </a:lnTo>
                  <a:lnTo>
                    <a:pt x="615881" y="3418744"/>
                  </a:lnTo>
                  <a:lnTo>
                    <a:pt x="615881" y="3318446"/>
                  </a:lnTo>
                  <a:lnTo>
                    <a:pt x="634307" y="3320038"/>
                  </a:lnTo>
                  <a:lnTo>
                    <a:pt x="652415" y="3320993"/>
                  </a:lnTo>
                  <a:lnTo>
                    <a:pt x="670524" y="3321948"/>
                  </a:lnTo>
                  <a:lnTo>
                    <a:pt x="688950" y="3322585"/>
                  </a:lnTo>
                  <a:lnTo>
                    <a:pt x="688950" y="3422883"/>
                  </a:lnTo>
                  <a:lnTo>
                    <a:pt x="710235" y="3423520"/>
                  </a:lnTo>
                  <a:lnTo>
                    <a:pt x="732155" y="3423520"/>
                  </a:lnTo>
                  <a:lnTo>
                    <a:pt x="762018" y="3423201"/>
                  </a:lnTo>
                  <a:lnTo>
                    <a:pt x="762018" y="3322904"/>
                  </a:lnTo>
                  <a:lnTo>
                    <a:pt x="790928" y="3321948"/>
                  </a:lnTo>
                  <a:lnTo>
                    <a:pt x="818884" y="3320675"/>
                  </a:lnTo>
                  <a:lnTo>
                    <a:pt x="846524" y="3318446"/>
                  </a:lnTo>
                  <a:lnTo>
                    <a:pt x="873845" y="3315899"/>
                  </a:lnTo>
                  <a:lnTo>
                    <a:pt x="900531" y="3312715"/>
                  </a:lnTo>
                  <a:lnTo>
                    <a:pt x="926581" y="3309212"/>
                  </a:lnTo>
                  <a:lnTo>
                    <a:pt x="951996" y="3304755"/>
                  </a:lnTo>
                  <a:lnTo>
                    <a:pt x="976776" y="3299978"/>
                  </a:lnTo>
                  <a:lnTo>
                    <a:pt x="1000921" y="3294884"/>
                  </a:lnTo>
                  <a:lnTo>
                    <a:pt x="1023794" y="3289471"/>
                  </a:lnTo>
                  <a:lnTo>
                    <a:pt x="1046350" y="3283421"/>
                  </a:lnTo>
                  <a:lnTo>
                    <a:pt x="1067953" y="3277053"/>
                  </a:lnTo>
                  <a:lnTo>
                    <a:pt x="1088285" y="3270048"/>
                  </a:lnTo>
                  <a:lnTo>
                    <a:pt x="1108300" y="3263043"/>
                  </a:lnTo>
                  <a:lnTo>
                    <a:pt x="1126726" y="3255083"/>
                  </a:lnTo>
                  <a:lnTo>
                    <a:pt x="1144516" y="3247123"/>
                  </a:lnTo>
                  <a:lnTo>
                    <a:pt x="1144516" y="3349968"/>
                  </a:lnTo>
                  <a:lnTo>
                    <a:pt x="1152459" y="3346147"/>
                  </a:lnTo>
                  <a:lnTo>
                    <a:pt x="1159766" y="3342008"/>
                  </a:lnTo>
                  <a:lnTo>
                    <a:pt x="1167390" y="3337232"/>
                  </a:lnTo>
                  <a:lnTo>
                    <a:pt x="1175015" y="3332456"/>
                  </a:lnTo>
                  <a:lnTo>
                    <a:pt x="1182004" y="3327680"/>
                  </a:lnTo>
                  <a:lnTo>
                    <a:pt x="1188358" y="3322904"/>
                  </a:lnTo>
                  <a:lnTo>
                    <a:pt x="1194076" y="3318446"/>
                  </a:lnTo>
                  <a:lnTo>
                    <a:pt x="1199477" y="3313988"/>
                  </a:lnTo>
                  <a:lnTo>
                    <a:pt x="1199477" y="3215601"/>
                  </a:lnTo>
                  <a:lnTo>
                    <a:pt x="1206784" y="3209870"/>
                  </a:lnTo>
                  <a:lnTo>
                    <a:pt x="1213455" y="3204457"/>
                  </a:lnTo>
                  <a:lnTo>
                    <a:pt x="1220126" y="3198725"/>
                  </a:lnTo>
                  <a:lnTo>
                    <a:pt x="1226163" y="3192994"/>
                  </a:lnTo>
                  <a:lnTo>
                    <a:pt x="1232199" y="3186944"/>
                  </a:lnTo>
                  <a:lnTo>
                    <a:pt x="1237282" y="3181531"/>
                  </a:lnTo>
                  <a:lnTo>
                    <a:pt x="1242047" y="3175163"/>
                  </a:lnTo>
                  <a:lnTo>
                    <a:pt x="1246177" y="3169114"/>
                  </a:lnTo>
                  <a:lnTo>
                    <a:pt x="1250307" y="3162745"/>
                  </a:lnTo>
                  <a:lnTo>
                    <a:pt x="1253802" y="3157014"/>
                  </a:lnTo>
                  <a:lnTo>
                    <a:pt x="1256661" y="3150646"/>
                  </a:lnTo>
                  <a:lnTo>
                    <a:pt x="1258885" y="3144278"/>
                  </a:lnTo>
                  <a:lnTo>
                    <a:pt x="1260791" y="3137910"/>
                  </a:lnTo>
                  <a:lnTo>
                    <a:pt x="1262379" y="3131223"/>
                  </a:lnTo>
                  <a:lnTo>
                    <a:pt x="1263332" y="3124855"/>
                  </a:lnTo>
                  <a:lnTo>
                    <a:pt x="1263650" y="3118169"/>
                  </a:lnTo>
                  <a:lnTo>
                    <a:pt x="1263650" y="3251581"/>
                  </a:lnTo>
                  <a:lnTo>
                    <a:pt x="1263332" y="3251899"/>
                  </a:lnTo>
                  <a:lnTo>
                    <a:pt x="1263332" y="3255720"/>
                  </a:lnTo>
                  <a:lnTo>
                    <a:pt x="1263015" y="3259859"/>
                  </a:lnTo>
                  <a:lnTo>
                    <a:pt x="1262379" y="3264635"/>
                  </a:lnTo>
                  <a:lnTo>
                    <a:pt x="1261426" y="3269730"/>
                  </a:lnTo>
                  <a:lnTo>
                    <a:pt x="1260155" y="3274506"/>
                  </a:lnTo>
                  <a:lnTo>
                    <a:pt x="1258567" y="3279600"/>
                  </a:lnTo>
                  <a:lnTo>
                    <a:pt x="1256661" y="3284377"/>
                  </a:lnTo>
                  <a:lnTo>
                    <a:pt x="1254119" y="3289153"/>
                  </a:lnTo>
                  <a:lnTo>
                    <a:pt x="1251896" y="3294247"/>
                  </a:lnTo>
                  <a:lnTo>
                    <a:pt x="1248719" y="3299023"/>
                  </a:lnTo>
                  <a:lnTo>
                    <a:pt x="1245542" y="3303162"/>
                  </a:lnTo>
                  <a:lnTo>
                    <a:pt x="1242365" y="3307939"/>
                  </a:lnTo>
                  <a:lnTo>
                    <a:pt x="1238552" y="3312715"/>
                  </a:lnTo>
                  <a:lnTo>
                    <a:pt x="1234423" y="3317172"/>
                  </a:lnTo>
                  <a:lnTo>
                    <a:pt x="1225845" y="3326088"/>
                  </a:lnTo>
                  <a:lnTo>
                    <a:pt x="1215997" y="3335003"/>
                  </a:lnTo>
                  <a:lnTo>
                    <a:pt x="1204877" y="3343600"/>
                  </a:lnTo>
                  <a:lnTo>
                    <a:pt x="1192488" y="3351879"/>
                  </a:lnTo>
                  <a:lnTo>
                    <a:pt x="1179462" y="3360157"/>
                  </a:lnTo>
                  <a:lnTo>
                    <a:pt x="1165802" y="3367799"/>
                  </a:lnTo>
                  <a:lnTo>
                    <a:pt x="1150870" y="3375122"/>
                  </a:lnTo>
                  <a:lnTo>
                    <a:pt x="1134986" y="3382764"/>
                  </a:lnTo>
                  <a:lnTo>
                    <a:pt x="1118466" y="3389769"/>
                  </a:lnTo>
                  <a:lnTo>
                    <a:pt x="1100993" y="3396137"/>
                  </a:lnTo>
                  <a:lnTo>
                    <a:pt x="1082567" y="3402824"/>
                  </a:lnTo>
                  <a:lnTo>
                    <a:pt x="1063506" y="3408873"/>
                  </a:lnTo>
                  <a:lnTo>
                    <a:pt x="1043491" y="3414286"/>
                  </a:lnTo>
                  <a:lnTo>
                    <a:pt x="1022841" y="3420017"/>
                  </a:lnTo>
                  <a:lnTo>
                    <a:pt x="1001874" y="3424794"/>
                  </a:lnTo>
                  <a:lnTo>
                    <a:pt x="979953" y="3429570"/>
                  </a:lnTo>
                  <a:lnTo>
                    <a:pt x="957397" y="3433709"/>
                  </a:lnTo>
                  <a:lnTo>
                    <a:pt x="934524" y="3437848"/>
                  </a:lnTo>
                  <a:lnTo>
                    <a:pt x="910697" y="3441032"/>
                  </a:lnTo>
                  <a:lnTo>
                    <a:pt x="886235" y="3444216"/>
                  </a:lnTo>
                  <a:lnTo>
                    <a:pt x="861773" y="3446764"/>
                  </a:lnTo>
                  <a:lnTo>
                    <a:pt x="836675" y="3448992"/>
                  </a:lnTo>
                  <a:lnTo>
                    <a:pt x="810942" y="3450584"/>
                  </a:lnTo>
                  <a:lnTo>
                    <a:pt x="784892" y="3451540"/>
                  </a:lnTo>
                  <a:lnTo>
                    <a:pt x="758841" y="3452495"/>
                  </a:lnTo>
                  <a:lnTo>
                    <a:pt x="732155" y="3452813"/>
                  </a:lnTo>
                  <a:lnTo>
                    <a:pt x="704834" y="3452495"/>
                  </a:lnTo>
                  <a:lnTo>
                    <a:pt x="677513" y="3451540"/>
                  </a:lnTo>
                  <a:lnTo>
                    <a:pt x="651145" y="3450584"/>
                  </a:lnTo>
                  <a:lnTo>
                    <a:pt x="625094" y="3448356"/>
                  </a:lnTo>
                  <a:lnTo>
                    <a:pt x="599361" y="3446445"/>
                  </a:lnTo>
                  <a:lnTo>
                    <a:pt x="574264" y="3443579"/>
                  </a:lnTo>
                  <a:lnTo>
                    <a:pt x="549484" y="3440395"/>
                  </a:lnTo>
                  <a:lnTo>
                    <a:pt x="525339" y="3436893"/>
                  </a:lnTo>
                  <a:lnTo>
                    <a:pt x="501513" y="3433072"/>
                  </a:lnTo>
                  <a:lnTo>
                    <a:pt x="478639" y="3428296"/>
                  </a:lnTo>
                  <a:lnTo>
                    <a:pt x="456718" y="3423520"/>
                  </a:lnTo>
                  <a:lnTo>
                    <a:pt x="434798" y="3418425"/>
                  </a:lnTo>
                  <a:lnTo>
                    <a:pt x="413830" y="3412694"/>
                  </a:lnTo>
                  <a:lnTo>
                    <a:pt x="394134" y="3406963"/>
                  </a:lnTo>
                  <a:lnTo>
                    <a:pt x="374755" y="3400595"/>
                  </a:lnTo>
                  <a:lnTo>
                    <a:pt x="356329" y="3393908"/>
                  </a:lnTo>
                  <a:lnTo>
                    <a:pt x="338538" y="3386585"/>
                  </a:lnTo>
                  <a:lnTo>
                    <a:pt x="322018" y="3379580"/>
                  </a:lnTo>
                  <a:lnTo>
                    <a:pt x="306134" y="3372257"/>
                  </a:lnTo>
                  <a:lnTo>
                    <a:pt x="291520" y="3364296"/>
                  </a:lnTo>
                  <a:lnTo>
                    <a:pt x="277542" y="3356018"/>
                  </a:lnTo>
                  <a:lnTo>
                    <a:pt x="264834" y="3347421"/>
                  </a:lnTo>
                  <a:lnTo>
                    <a:pt x="253079" y="3338824"/>
                  </a:lnTo>
                  <a:lnTo>
                    <a:pt x="242278" y="3330227"/>
                  </a:lnTo>
                  <a:lnTo>
                    <a:pt x="237513" y="3325451"/>
                  </a:lnTo>
                  <a:lnTo>
                    <a:pt x="232747" y="3320675"/>
                  </a:lnTo>
                  <a:lnTo>
                    <a:pt x="228617" y="3316217"/>
                  </a:lnTo>
                  <a:lnTo>
                    <a:pt x="224487" y="3311441"/>
                  </a:lnTo>
                  <a:lnTo>
                    <a:pt x="220993" y="3306983"/>
                  </a:lnTo>
                  <a:lnTo>
                    <a:pt x="217498" y="3302207"/>
                  </a:lnTo>
                  <a:lnTo>
                    <a:pt x="214321" y="3297431"/>
                  </a:lnTo>
                  <a:lnTo>
                    <a:pt x="211462" y="3292337"/>
                  </a:lnTo>
                  <a:lnTo>
                    <a:pt x="208921" y="3287561"/>
                  </a:lnTo>
                  <a:lnTo>
                    <a:pt x="206697" y="3282148"/>
                  </a:lnTo>
                  <a:lnTo>
                    <a:pt x="204791" y="3277690"/>
                  </a:lnTo>
                  <a:lnTo>
                    <a:pt x="203202" y="3272277"/>
                  </a:lnTo>
                  <a:lnTo>
                    <a:pt x="201931" y="3267183"/>
                  </a:lnTo>
                  <a:lnTo>
                    <a:pt x="201296" y="3262088"/>
                  </a:lnTo>
                  <a:lnTo>
                    <a:pt x="200978" y="3256994"/>
                  </a:lnTo>
                  <a:lnTo>
                    <a:pt x="200343" y="3251899"/>
                  </a:lnTo>
                  <a:lnTo>
                    <a:pt x="200025" y="3251899"/>
                  </a:lnTo>
                  <a:lnTo>
                    <a:pt x="200025" y="3117850"/>
                  </a:lnTo>
                  <a:close/>
                  <a:moveTo>
                    <a:pt x="1263332" y="3111818"/>
                  </a:moveTo>
                  <a:lnTo>
                    <a:pt x="1263650" y="3117533"/>
                  </a:lnTo>
                  <a:lnTo>
                    <a:pt x="1263332" y="3119438"/>
                  </a:lnTo>
                  <a:lnTo>
                    <a:pt x="1263332" y="3116263"/>
                  </a:lnTo>
                  <a:lnTo>
                    <a:pt x="1263332" y="3111818"/>
                  </a:lnTo>
                  <a:close/>
                  <a:moveTo>
                    <a:pt x="1263253" y="3110548"/>
                  </a:moveTo>
                  <a:lnTo>
                    <a:pt x="1263332" y="3111183"/>
                  </a:lnTo>
                  <a:lnTo>
                    <a:pt x="1263332" y="3111818"/>
                  </a:lnTo>
                  <a:lnTo>
                    <a:pt x="1263253" y="3110548"/>
                  </a:lnTo>
                  <a:close/>
                  <a:moveTo>
                    <a:pt x="1892592" y="3107220"/>
                  </a:moveTo>
                  <a:lnTo>
                    <a:pt x="1892592" y="3210034"/>
                  </a:lnTo>
                  <a:lnTo>
                    <a:pt x="1913877" y="3210983"/>
                  </a:lnTo>
                  <a:lnTo>
                    <a:pt x="1935480" y="3210983"/>
                  </a:lnTo>
                  <a:lnTo>
                    <a:pt x="1965343" y="3210667"/>
                  </a:lnTo>
                  <a:lnTo>
                    <a:pt x="1965343" y="3107537"/>
                  </a:lnTo>
                  <a:lnTo>
                    <a:pt x="1935480" y="3107853"/>
                  </a:lnTo>
                  <a:lnTo>
                    <a:pt x="1913877" y="3107853"/>
                  </a:lnTo>
                  <a:lnTo>
                    <a:pt x="1892592" y="3107220"/>
                  </a:lnTo>
                  <a:close/>
                  <a:moveTo>
                    <a:pt x="200819" y="3107046"/>
                  </a:moveTo>
                  <a:lnTo>
                    <a:pt x="200378" y="3110133"/>
                  </a:lnTo>
                  <a:lnTo>
                    <a:pt x="200025" y="3115072"/>
                  </a:lnTo>
                  <a:lnTo>
                    <a:pt x="200025" y="3110751"/>
                  </a:lnTo>
                  <a:lnTo>
                    <a:pt x="200819" y="3107046"/>
                  </a:lnTo>
                  <a:close/>
                  <a:moveTo>
                    <a:pt x="2489519" y="3103562"/>
                  </a:moveTo>
                  <a:lnTo>
                    <a:pt x="2490471" y="3109906"/>
                  </a:lnTo>
                  <a:lnTo>
                    <a:pt x="2490788" y="3116568"/>
                  </a:lnTo>
                  <a:lnTo>
                    <a:pt x="2490788" y="3252652"/>
                  </a:lnTo>
                  <a:lnTo>
                    <a:pt x="2490471" y="3252969"/>
                  </a:lnTo>
                  <a:lnTo>
                    <a:pt x="2489836" y="3260899"/>
                  </a:lnTo>
                  <a:lnTo>
                    <a:pt x="2489519" y="3265657"/>
                  </a:lnTo>
                  <a:lnTo>
                    <a:pt x="2488250" y="3270733"/>
                  </a:lnTo>
                  <a:lnTo>
                    <a:pt x="2487298" y="3275491"/>
                  </a:lnTo>
                  <a:lnTo>
                    <a:pt x="2485711" y="3280566"/>
                  </a:lnTo>
                  <a:lnTo>
                    <a:pt x="2483490" y="3285325"/>
                  </a:lnTo>
                  <a:lnTo>
                    <a:pt x="2481269" y="3290083"/>
                  </a:lnTo>
                  <a:lnTo>
                    <a:pt x="2479048" y="3294841"/>
                  </a:lnTo>
                  <a:lnTo>
                    <a:pt x="2475874" y="3299599"/>
                  </a:lnTo>
                  <a:lnTo>
                    <a:pt x="2472701" y="3304357"/>
                  </a:lnTo>
                  <a:lnTo>
                    <a:pt x="2469528" y="3309115"/>
                  </a:lnTo>
                  <a:lnTo>
                    <a:pt x="2465403" y="3313874"/>
                  </a:lnTo>
                  <a:lnTo>
                    <a:pt x="2461595" y="3317997"/>
                  </a:lnTo>
                  <a:lnTo>
                    <a:pt x="2453028" y="3327196"/>
                  </a:lnTo>
                  <a:lnTo>
                    <a:pt x="2443191" y="3335761"/>
                  </a:lnTo>
                  <a:lnTo>
                    <a:pt x="2432086" y="3344643"/>
                  </a:lnTo>
                  <a:lnTo>
                    <a:pt x="2419710" y="3352891"/>
                  </a:lnTo>
                  <a:lnTo>
                    <a:pt x="2406701" y="3360504"/>
                  </a:lnTo>
                  <a:lnTo>
                    <a:pt x="2393056" y="3368434"/>
                  </a:lnTo>
                  <a:lnTo>
                    <a:pt x="2378143" y="3376047"/>
                  </a:lnTo>
                  <a:lnTo>
                    <a:pt x="2362277" y="3383660"/>
                  </a:lnTo>
                  <a:lnTo>
                    <a:pt x="2345777" y="3390322"/>
                  </a:lnTo>
                  <a:lnTo>
                    <a:pt x="2328325" y="3396983"/>
                  </a:lnTo>
                  <a:lnTo>
                    <a:pt x="2309921" y="3403327"/>
                  </a:lnTo>
                  <a:lnTo>
                    <a:pt x="2290882" y="3409671"/>
                  </a:lnTo>
                  <a:lnTo>
                    <a:pt x="2270892" y="3415064"/>
                  </a:lnTo>
                  <a:lnTo>
                    <a:pt x="2250267" y="3420139"/>
                  </a:lnTo>
                  <a:lnTo>
                    <a:pt x="2229324" y="3425215"/>
                  </a:lnTo>
                  <a:lnTo>
                    <a:pt x="2207430" y="3429973"/>
                  </a:lnTo>
                  <a:lnTo>
                    <a:pt x="2184901" y="3434414"/>
                  </a:lnTo>
                  <a:lnTo>
                    <a:pt x="2162054" y="3437903"/>
                  </a:lnTo>
                  <a:lnTo>
                    <a:pt x="2138256" y="3441393"/>
                  </a:lnTo>
                  <a:lnTo>
                    <a:pt x="2113823" y="3444565"/>
                  </a:lnTo>
                  <a:lnTo>
                    <a:pt x="2089390" y="3447102"/>
                  </a:lnTo>
                  <a:lnTo>
                    <a:pt x="2064323" y="3449006"/>
                  </a:lnTo>
                  <a:lnTo>
                    <a:pt x="2038621" y="3450909"/>
                  </a:lnTo>
                  <a:lnTo>
                    <a:pt x="2012601" y="3452178"/>
                  </a:lnTo>
                  <a:lnTo>
                    <a:pt x="1986582" y="3452812"/>
                  </a:lnTo>
                  <a:lnTo>
                    <a:pt x="1959928" y="3452812"/>
                  </a:lnTo>
                  <a:lnTo>
                    <a:pt x="1932639" y="3452812"/>
                  </a:lnTo>
                  <a:lnTo>
                    <a:pt x="1905350" y="3452178"/>
                  </a:lnTo>
                  <a:lnTo>
                    <a:pt x="1879014" y="3450592"/>
                  </a:lnTo>
                  <a:lnTo>
                    <a:pt x="1852994" y="3449006"/>
                  </a:lnTo>
                  <a:lnTo>
                    <a:pt x="1827292" y="3446468"/>
                  </a:lnTo>
                  <a:lnTo>
                    <a:pt x="1802224" y="3443930"/>
                  </a:lnTo>
                  <a:lnTo>
                    <a:pt x="1777157" y="3441075"/>
                  </a:lnTo>
                  <a:lnTo>
                    <a:pt x="1753359" y="3437269"/>
                  </a:lnTo>
                  <a:lnTo>
                    <a:pt x="1729560" y="3433145"/>
                  </a:lnTo>
                  <a:lnTo>
                    <a:pt x="1706714" y="3428704"/>
                  </a:lnTo>
                  <a:lnTo>
                    <a:pt x="1684502" y="3424263"/>
                  </a:lnTo>
                  <a:lnTo>
                    <a:pt x="1662925" y="3418871"/>
                  </a:lnTo>
                  <a:lnTo>
                    <a:pt x="1641983" y="3413478"/>
                  </a:lnTo>
                  <a:lnTo>
                    <a:pt x="1622309" y="3407134"/>
                  </a:lnTo>
                  <a:lnTo>
                    <a:pt x="1602953" y="3400790"/>
                  </a:lnTo>
                  <a:lnTo>
                    <a:pt x="1584549" y="3394445"/>
                  </a:lnTo>
                  <a:lnTo>
                    <a:pt x="1566780" y="3387467"/>
                  </a:lnTo>
                  <a:lnTo>
                    <a:pt x="1550280" y="3380488"/>
                  </a:lnTo>
                  <a:lnTo>
                    <a:pt x="1534414" y="3372558"/>
                  </a:lnTo>
                  <a:lnTo>
                    <a:pt x="1519501" y="3364945"/>
                  </a:lnTo>
                  <a:lnTo>
                    <a:pt x="1505539" y="3356697"/>
                  </a:lnTo>
                  <a:lnTo>
                    <a:pt x="1493164" y="3348450"/>
                  </a:lnTo>
                  <a:lnTo>
                    <a:pt x="1481106" y="3339885"/>
                  </a:lnTo>
                  <a:lnTo>
                    <a:pt x="1470635" y="3330686"/>
                  </a:lnTo>
                  <a:lnTo>
                    <a:pt x="1465875" y="3326245"/>
                  </a:lnTo>
                  <a:lnTo>
                    <a:pt x="1461116" y="3321487"/>
                  </a:lnTo>
                  <a:lnTo>
                    <a:pt x="1456673" y="3317363"/>
                  </a:lnTo>
                  <a:lnTo>
                    <a:pt x="1452866" y="3312605"/>
                  </a:lnTo>
                  <a:lnTo>
                    <a:pt x="1449375" y="3307847"/>
                  </a:lnTo>
                  <a:lnTo>
                    <a:pt x="1445885" y="3303088"/>
                  </a:lnTo>
                  <a:lnTo>
                    <a:pt x="1442712" y="3298013"/>
                  </a:lnTo>
                  <a:lnTo>
                    <a:pt x="1439856" y="3293255"/>
                  </a:lnTo>
                  <a:lnTo>
                    <a:pt x="1437000" y="3288497"/>
                  </a:lnTo>
                  <a:lnTo>
                    <a:pt x="1435096" y="3283421"/>
                  </a:lnTo>
                  <a:lnTo>
                    <a:pt x="1433192" y="3278346"/>
                  </a:lnTo>
                  <a:lnTo>
                    <a:pt x="1431606" y="3273588"/>
                  </a:lnTo>
                  <a:lnTo>
                    <a:pt x="1430337" y="3268512"/>
                  </a:lnTo>
                  <a:lnTo>
                    <a:pt x="1429702" y="3263437"/>
                  </a:lnTo>
                  <a:lnTo>
                    <a:pt x="1429385" y="3258044"/>
                  </a:lnTo>
                  <a:lnTo>
                    <a:pt x="1428750" y="3252969"/>
                  </a:lnTo>
                  <a:lnTo>
                    <a:pt x="1428750" y="3155268"/>
                  </a:lnTo>
                  <a:lnTo>
                    <a:pt x="1438269" y="3162881"/>
                  </a:lnTo>
                  <a:lnTo>
                    <a:pt x="1449058" y="3170177"/>
                  </a:lnTo>
                  <a:lnTo>
                    <a:pt x="1459846" y="3177473"/>
                  </a:lnTo>
                  <a:lnTo>
                    <a:pt x="1471270" y="3184134"/>
                  </a:lnTo>
                  <a:lnTo>
                    <a:pt x="1483645" y="3190795"/>
                  </a:lnTo>
                  <a:lnTo>
                    <a:pt x="1496337" y="3197140"/>
                  </a:lnTo>
                  <a:lnTo>
                    <a:pt x="1509347" y="3203484"/>
                  </a:lnTo>
                  <a:lnTo>
                    <a:pt x="1522674" y="3209194"/>
                  </a:lnTo>
                  <a:lnTo>
                    <a:pt x="1536953" y="3215221"/>
                  </a:lnTo>
                  <a:lnTo>
                    <a:pt x="1550915" y="3220613"/>
                  </a:lnTo>
                  <a:lnTo>
                    <a:pt x="1566145" y="3226006"/>
                  </a:lnTo>
                  <a:lnTo>
                    <a:pt x="1581376" y="3231081"/>
                  </a:lnTo>
                  <a:lnTo>
                    <a:pt x="1597242" y="3235839"/>
                  </a:lnTo>
                  <a:lnTo>
                    <a:pt x="1612790" y="3240598"/>
                  </a:lnTo>
                  <a:lnTo>
                    <a:pt x="1628973" y="3244721"/>
                  </a:lnTo>
                  <a:lnTo>
                    <a:pt x="1646108" y="3248845"/>
                  </a:lnTo>
                  <a:lnTo>
                    <a:pt x="1662608" y="3252652"/>
                  </a:lnTo>
                  <a:lnTo>
                    <a:pt x="1680060" y="3256141"/>
                  </a:lnTo>
                  <a:lnTo>
                    <a:pt x="1697195" y="3259313"/>
                  </a:lnTo>
                  <a:lnTo>
                    <a:pt x="1714964" y="3262485"/>
                  </a:lnTo>
                  <a:lnTo>
                    <a:pt x="1732733" y="3265657"/>
                  </a:lnTo>
                  <a:lnTo>
                    <a:pt x="1750820" y="3268195"/>
                  </a:lnTo>
                  <a:lnTo>
                    <a:pt x="1768907" y="3270416"/>
                  </a:lnTo>
                  <a:lnTo>
                    <a:pt x="1786993" y="3272636"/>
                  </a:lnTo>
                  <a:lnTo>
                    <a:pt x="1805715" y="3274857"/>
                  </a:lnTo>
                  <a:lnTo>
                    <a:pt x="1824119" y="3276443"/>
                  </a:lnTo>
                  <a:lnTo>
                    <a:pt x="1842840" y="3277394"/>
                  </a:lnTo>
                  <a:lnTo>
                    <a:pt x="1861561" y="3278663"/>
                  </a:lnTo>
                  <a:lnTo>
                    <a:pt x="1880283" y="3279615"/>
                  </a:lnTo>
                  <a:lnTo>
                    <a:pt x="1898687" y="3280249"/>
                  </a:lnTo>
                  <a:lnTo>
                    <a:pt x="1917725" y="3280566"/>
                  </a:lnTo>
                  <a:lnTo>
                    <a:pt x="1936129" y="3280566"/>
                  </a:lnTo>
                  <a:lnTo>
                    <a:pt x="1958658" y="3280566"/>
                  </a:lnTo>
                  <a:lnTo>
                    <a:pt x="1981187" y="3280249"/>
                  </a:lnTo>
                  <a:lnTo>
                    <a:pt x="2003399" y="3278980"/>
                  </a:lnTo>
                  <a:lnTo>
                    <a:pt x="2025928" y="3278029"/>
                  </a:lnTo>
                  <a:lnTo>
                    <a:pt x="2048140" y="3276443"/>
                  </a:lnTo>
                  <a:lnTo>
                    <a:pt x="2070034" y="3274222"/>
                  </a:lnTo>
                  <a:lnTo>
                    <a:pt x="2092246" y="3272002"/>
                  </a:lnTo>
                  <a:lnTo>
                    <a:pt x="2114458" y="3269464"/>
                  </a:lnTo>
                  <a:lnTo>
                    <a:pt x="2135718" y="3266609"/>
                  </a:lnTo>
                  <a:lnTo>
                    <a:pt x="2157295" y="3263437"/>
                  </a:lnTo>
                  <a:lnTo>
                    <a:pt x="2178237" y="3259313"/>
                  </a:lnTo>
                  <a:lnTo>
                    <a:pt x="2198545" y="3255507"/>
                  </a:lnTo>
                  <a:lnTo>
                    <a:pt x="2219170" y="3251066"/>
                  </a:lnTo>
                  <a:lnTo>
                    <a:pt x="2239161" y="3246307"/>
                  </a:lnTo>
                  <a:lnTo>
                    <a:pt x="2258517" y="3241232"/>
                  </a:lnTo>
                  <a:lnTo>
                    <a:pt x="2277555" y="3235839"/>
                  </a:lnTo>
                  <a:lnTo>
                    <a:pt x="2295959" y="3230130"/>
                  </a:lnTo>
                  <a:lnTo>
                    <a:pt x="2314046" y="3223785"/>
                  </a:lnTo>
                  <a:lnTo>
                    <a:pt x="2331498" y="3217441"/>
                  </a:lnTo>
                  <a:lnTo>
                    <a:pt x="2348316" y="3210780"/>
                  </a:lnTo>
                  <a:lnTo>
                    <a:pt x="2364498" y="3203801"/>
                  </a:lnTo>
                  <a:lnTo>
                    <a:pt x="2380047" y="3196188"/>
                  </a:lnTo>
                  <a:lnTo>
                    <a:pt x="2394643" y="3188575"/>
                  </a:lnTo>
                  <a:lnTo>
                    <a:pt x="2408605" y="3180645"/>
                  </a:lnTo>
                  <a:lnTo>
                    <a:pt x="2422249" y="3171763"/>
                  </a:lnTo>
                  <a:lnTo>
                    <a:pt x="2434307" y="3163198"/>
                  </a:lnTo>
                  <a:lnTo>
                    <a:pt x="2445730" y="3153999"/>
                  </a:lnTo>
                  <a:lnTo>
                    <a:pt x="2456518" y="3144800"/>
                  </a:lnTo>
                  <a:lnTo>
                    <a:pt x="2466355" y="3134966"/>
                  </a:lnTo>
                  <a:lnTo>
                    <a:pt x="2471115" y="3129574"/>
                  </a:lnTo>
                  <a:lnTo>
                    <a:pt x="2474922" y="3124498"/>
                  </a:lnTo>
                  <a:lnTo>
                    <a:pt x="2479365" y="3119423"/>
                  </a:lnTo>
                  <a:lnTo>
                    <a:pt x="2482855" y="3114347"/>
                  </a:lnTo>
                  <a:lnTo>
                    <a:pt x="2486346" y="3108955"/>
                  </a:lnTo>
                  <a:lnTo>
                    <a:pt x="2489519" y="3103562"/>
                  </a:lnTo>
                  <a:close/>
                  <a:moveTo>
                    <a:pt x="201789" y="3100564"/>
                  </a:moveTo>
                  <a:lnTo>
                    <a:pt x="201084" y="3105812"/>
                  </a:lnTo>
                  <a:lnTo>
                    <a:pt x="200819" y="3107046"/>
                  </a:lnTo>
                  <a:lnTo>
                    <a:pt x="201084" y="3105194"/>
                  </a:lnTo>
                  <a:lnTo>
                    <a:pt x="201789" y="3100564"/>
                  </a:lnTo>
                  <a:close/>
                  <a:moveTo>
                    <a:pt x="1260475" y="3095625"/>
                  </a:moveTo>
                  <a:lnTo>
                    <a:pt x="1262062" y="3101340"/>
                  </a:lnTo>
                  <a:lnTo>
                    <a:pt x="1263015" y="3106738"/>
                  </a:lnTo>
                  <a:lnTo>
                    <a:pt x="1263253" y="3110548"/>
                  </a:lnTo>
                  <a:lnTo>
                    <a:pt x="1262698" y="3106103"/>
                  </a:lnTo>
                  <a:lnTo>
                    <a:pt x="1261745" y="3100705"/>
                  </a:lnTo>
                  <a:lnTo>
                    <a:pt x="1260475" y="3095625"/>
                  </a:lnTo>
                  <a:close/>
                  <a:moveTo>
                    <a:pt x="1746773" y="3094566"/>
                  </a:moveTo>
                  <a:lnTo>
                    <a:pt x="1746773" y="3198013"/>
                  </a:lnTo>
                  <a:lnTo>
                    <a:pt x="1764563" y="3200227"/>
                  </a:lnTo>
                  <a:lnTo>
                    <a:pt x="1782671" y="3202758"/>
                  </a:lnTo>
                  <a:lnTo>
                    <a:pt x="1800780" y="3204656"/>
                  </a:lnTo>
                  <a:lnTo>
                    <a:pt x="1819841" y="3206238"/>
                  </a:lnTo>
                  <a:lnTo>
                    <a:pt x="1819841" y="3102791"/>
                  </a:lnTo>
                  <a:lnTo>
                    <a:pt x="1800780" y="3101210"/>
                  </a:lnTo>
                  <a:lnTo>
                    <a:pt x="1782671" y="3099312"/>
                  </a:lnTo>
                  <a:lnTo>
                    <a:pt x="1764563" y="3097097"/>
                  </a:lnTo>
                  <a:lnTo>
                    <a:pt x="1746773" y="3094566"/>
                  </a:lnTo>
                  <a:close/>
                  <a:moveTo>
                    <a:pt x="1600953" y="3061666"/>
                  </a:moveTo>
                  <a:lnTo>
                    <a:pt x="1600953" y="3166378"/>
                  </a:lnTo>
                  <a:lnTo>
                    <a:pt x="1618744" y="3171756"/>
                  </a:lnTo>
                  <a:lnTo>
                    <a:pt x="1636217" y="3176501"/>
                  </a:lnTo>
                  <a:lnTo>
                    <a:pt x="1654960" y="3180930"/>
                  </a:lnTo>
                  <a:lnTo>
                    <a:pt x="1673704" y="3185042"/>
                  </a:lnTo>
                  <a:lnTo>
                    <a:pt x="1673704" y="3080963"/>
                  </a:lnTo>
                  <a:lnTo>
                    <a:pt x="1654960" y="3076534"/>
                  </a:lnTo>
                  <a:lnTo>
                    <a:pt x="1636217" y="3071789"/>
                  </a:lnTo>
                  <a:lnTo>
                    <a:pt x="1618108" y="3066728"/>
                  </a:lnTo>
                  <a:lnTo>
                    <a:pt x="1600953" y="3061666"/>
                  </a:lnTo>
                  <a:close/>
                  <a:moveTo>
                    <a:pt x="3151360" y="3046095"/>
                  </a:moveTo>
                  <a:lnTo>
                    <a:pt x="3151360" y="3160713"/>
                  </a:lnTo>
                  <a:lnTo>
                    <a:pt x="3174848" y="3161665"/>
                  </a:lnTo>
                  <a:lnTo>
                    <a:pt x="3198972" y="3161665"/>
                  </a:lnTo>
                  <a:lnTo>
                    <a:pt x="3231983" y="3161348"/>
                  </a:lnTo>
                  <a:lnTo>
                    <a:pt x="3231983" y="3046413"/>
                  </a:lnTo>
                  <a:lnTo>
                    <a:pt x="3198972" y="3046730"/>
                  </a:lnTo>
                  <a:lnTo>
                    <a:pt x="3174848" y="3046413"/>
                  </a:lnTo>
                  <a:lnTo>
                    <a:pt x="3151360" y="3046095"/>
                  </a:lnTo>
                  <a:close/>
                  <a:moveTo>
                    <a:pt x="3815080" y="3040062"/>
                  </a:moveTo>
                  <a:lnTo>
                    <a:pt x="3816033" y="3047365"/>
                  </a:lnTo>
                  <a:lnTo>
                    <a:pt x="3816350" y="3054985"/>
                  </a:lnTo>
                  <a:lnTo>
                    <a:pt x="3816350" y="3206115"/>
                  </a:lnTo>
                  <a:lnTo>
                    <a:pt x="3816033" y="3206432"/>
                  </a:lnTo>
                  <a:lnTo>
                    <a:pt x="3815398" y="3214687"/>
                  </a:lnTo>
                  <a:lnTo>
                    <a:pt x="3814763" y="3220720"/>
                  </a:lnTo>
                  <a:lnTo>
                    <a:pt x="3813493" y="3226117"/>
                  </a:lnTo>
                  <a:lnTo>
                    <a:pt x="3811906" y="3231197"/>
                  </a:lnTo>
                  <a:lnTo>
                    <a:pt x="3810319" y="3236912"/>
                  </a:lnTo>
                  <a:lnTo>
                    <a:pt x="3808097" y="3242310"/>
                  </a:lnTo>
                  <a:lnTo>
                    <a:pt x="3805558" y="3248025"/>
                  </a:lnTo>
                  <a:lnTo>
                    <a:pt x="3803019" y="3253105"/>
                  </a:lnTo>
                  <a:lnTo>
                    <a:pt x="3799844" y="3258185"/>
                  </a:lnTo>
                  <a:lnTo>
                    <a:pt x="3796036" y="3263583"/>
                  </a:lnTo>
                  <a:lnTo>
                    <a:pt x="3792226" y="3268663"/>
                  </a:lnTo>
                  <a:lnTo>
                    <a:pt x="3788418" y="3274060"/>
                  </a:lnTo>
                  <a:lnTo>
                    <a:pt x="3783974" y="3278823"/>
                  </a:lnTo>
                  <a:lnTo>
                    <a:pt x="3779212" y="3283903"/>
                  </a:lnTo>
                  <a:lnTo>
                    <a:pt x="3774134" y="3288983"/>
                  </a:lnTo>
                  <a:lnTo>
                    <a:pt x="3768420" y="3293745"/>
                  </a:lnTo>
                  <a:lnTo>
                    <a:pt x="3763024" y="3298508"/>
                  </a:lnTo>
                  <a:lnTo>
                    <a:pt x="3750963" y="3307715"/>
                  </a:lnTo>
                  <a:lnTo>
                    <a:pt x="3737314" y="3317240"/>
                  </a:lnTo>
                  <a:lnTo>
                    <a:pt x="3722713" y="3326448"/>
                  </a:lnTo>
                  <a:lnTo>
                    <a:pt x="3707477" y="3335020"/>
                  </a:lnTo>
                  <a:lnTo>
                    <a:pt x="3690971" y="3343275"/>
                  </a:lnTo>
                  <a:lnTo>
                    <a:pt x="3673513" y="3351213"/>
                  </a:lnTo>
                  <a:lnTo>
                    <a:pt x="3655103" y="3359150"/>
                  </a:lnTo>
                  <a:lnTo>
                    <a:pt x="3635424" y="3366770"/>
                  </a:lnTo>
                  <a:lnTo>
                    <a:pt x="3615109" y="3373755"/>
                  </a:lnTo>
                  <a:lnTo>
                    <a:pt x="3593842" y="3380423"/>
                  </a:lnTo>
                  <a:lnTo>
                    <a:pt x="3571941" y="3386773"/>
                  </a:lnTo>
                  <a:lnTo>
                    <a:pt x="3549087" y="3392805"/>
                  </a:lnTo>
                  <a:lnTo>
                    <a:pt x="3525281" y="3398203"/>
                  </a:lnTo>
                  <a:lnTo>
                    <a:pt x="3501157" y="3403283"/>
                  </a:lnTo>
                  <a:lnTo>
                    <a:pt x="3476082" y="3408045"/>
                  </a:lnTo>
                  <a:lnTo>
                    <a:pt x="3450371" y="3411855"/>
                  </a:lnTo>
                  <a:lnTo>
                    <a:pt x="3424343" y="3415983"/>
                  </a:lnTo>
                  <a:lnTo>
                    <a:pt x="3397680" y="3419475"/>
                  </a:lnTo>
                  <a:lnTo>
                    <a:pt x="3370065" y="3422333"/>
                  </a:lnTo>
                  <a:lnTo>
                    <a:pt x="3341815" y="3424555"/>
                  </a:lnTo>
                  <a:lnTo>
                    <a:pt x="3313565" y="3426460"/>
                  </a:lnTo>
                  <a:lnTo>
                    <a:pt x="3284680" y="3427730"/>
                  </a:lnTo>
                  <a:lnTo>
                    <a:pt x="3255478" y="3428683"/>
                  </a:lnTo>
                  <a:lnTo>
                    <a:pt x="3225959" y="3429000"/>
                  </a:lnTo>
                  <a:lnTo>
                    <a:pt x="3195487" y="3428683"/>
                  </a:lnTo>
                  <a:lnTo>
                    <a:pt x="3165650" y="3427730"/>
                  </a:lnTo>
                  <a:lnTo>
                    <a:pt x="3136130" y="3426143"/>
                  </a:lnTo>
                  <a:lnTo>
                    <a:pt x="3106928" y="3424238"/>
                  </a:lnTo>
                  <a:lnTo>
                    <a:pt x="3078678" y="3422015"/>
                  </a:lnTo>
                  <a:lnTo>
                    <a:pt x="3050428" y="3418840"/>
                  </a:lnTo>
                  <a:lnTo>
                    <a:pt x="3022813" y="3415030"/>
                  </a:lnTo>
                  <a:lnTo>
                    <a:pt x="2996150" y="3411220"/>
                  </a:lnTo>
                  <a:lnTo>
                    <a:pt x="2970122" y="3406775"/>
                  </a:lnTo>
                  <a:lnTo>
                    <a:pt x="2944729" y="3402013"/>
                  </a:lnTo>
                  <a:lnTo>
                    <a:pt x="2919971" y="3396615"/>
                  </a:lnTo>
                  <a:lnTo>
                    <a:pt x="2895847" y="3390583"/>
                  </a:lnTo>
                  <a:lnTo>
                    <a:pt x="2872994" y="3384868"/>
                  </a:lnTo>
                  <a:lnTo>
                    <a:pt x="2850775" y="3378200"/>
                  </a:lnTo>
                  <a:lnTo>
                    <a:pt x="2829190" y="3370898"/>
                  </a:lnTo>
                  <a:lnTo>
                    <a:pt x="2808876" y="3363595"/>
                  </a:lnTo>
                  <a:lnTo>
                    <a:pt x="2789196" y="3355975"/>
                  </a:lnTo>
                  <a:lnTo>
                    <a:pt x="2770469" y="3347720"/>
                  </a:lnTo>
                  <a:lnTo>
                    <a:pt x="2753328" y="3339465"/>
                  </a:lnTo>
                  <a:lnTo>
                    <a:pt x="2736823" y="3330893"/>
                  </a:lnTo>
                  <a:lnTo>
                    <a:pt x="2721269" y="3321685"/>
                  </a:lnTo>
                  <a:lnTo>
                    <a:pt x="2706986" y="3312160"/>
                  </a:lnTo>
                  <a:lnTo>
                    <a:pt x="2693972" y="3302635"/>
                  </a:lnTo>
                  <a:lnTo>
                    <a:pt x="2688258" y="3297873"/>
                  </a:lnTo>
                  <a:lnTo>
                    <a:pt x="2682227" y="3292793"/>
                  </a:lnTo>
                  <a:lnTo>
                    <a:pt x="2676831" y="3287713"/>
                  </a:lnTo>
                  <a:lnTo>
                    <a:pt x="2671753" y="3282950"/>
                  </a:lnTo>
                  <a:lnTo>
                    <a:pt x="2666991" y="3277870"/>
                  </a:lnTo>
                  <a:lnTo>
                    <a:pt x="2662548" y="3272473"/>
                  </a:lnTo>
                  <a:lnTo>
                    <a:pt x="2658104" y="3267393"/>
                  </a:lnTo>
                  <a:lnTo>
                    <a:pt x="2654612" y="3261995"/>
                  </a:lnTo>
                  <a:lnTo>
                    <a:pt x="2651121" y="3256598"/>
                  </a:lnTo>
                  <a:lnTo>
                    <a:pt x="2647947" y="3251200"/>
                  </a:lnTo>
                  <a:lnTo>
                    <a:pt x="2645090" y="3245485"/>
                  </a:lnTo>
                  <a:lnTo>
                    <a:pt x="2642868" y="3240405"/>
                  </a:lnTo>
                  <a:lnTo>
                    <a:pt x="2640329" y="3234372"/>
                  </a:lnTo>
                  <a:lnTo>
                    <a:pt x="2638742" y="3228975"/>
                  </a:lnTo>
                  <a:lnTo>
                    <a:pt x="2637789" y="3223577"/>
                  </a:lnTo>
                  <a:lnTo>
                    <a:pt x="2636520" y="3217862"/>
                  </a:lnTo>
                  <a:lnTo>
                    <a:pt x="2636202" y="3212147"/>
                  </a:lnTo>
                  <a:lnTo>
                    <a:pt x="2635885" y="3206432"/>
                  </a:lnTo>
                  <a:lnTo>
                    <a:pt x="2635250" y="3206432"/>
                  </a:lnTo>
                  <a:lnTo>
                    <a:pt x="2635250" y="3097530"/>
                  </a:lnTo>
                  <a:lnTo>
                    <a:pt x="2646360" y="3105785"/>
                  </a:lnTo>
                  <a:lnTo>
                    <a:pt x="2657786" y="3114040"/>
                  </a:lnTo>
                  <a:lnTo>
                    <a:pt x="2670166" y="3121977"/>
                  </a:lnTo>
                  <a:lnTo>
                    <a:pt x="2683180" y="3129597"/>
                  </a:lnTo>
                  <a:lnTo>
                    <a:pt x="2696511" y="3136900"/>
                  </a:lnTo>
                  <a:lnTo>
                    <a:pt x="2710160" y="3144202"/>
                  </a:lnTo>
                  <a:lnTo>
                    <a:pt x="2724761" y="3151187"/>
                  </a:lnTo>
                  <a:lnTo>
                    <a:pt x="2740314" y="3157855"/>
                  </a:lnTo>
                  <a:lnTo>
                    <a:pt x="2755550" y="3164205"/>
                  </a:lnTo>
                  <a:lnTo>
                    <a:pt x="2771738" y="3170237"/>
                  </a:lnTo>
                  <a:lnTo>
                    <a:pt x="2788244" y="3176270"/>
                  </a:lnTo>
                  <a:lnTo>
                    <a:pt x="2805384" y="3181985"/>
                  </a:lnTo>
                  <a:lnTo>
                    <a:pt x="2822525" y="3187065"/>
                  </a:lnTo>
                  <a:lnTo>
                    <a:pt x="2840300" y="3192145"/>
                  </a:lnTo>
                  <a:lnTo>
                    <a:pt x="2858393" y="3196907"/>
                  </a:lnTo>
                  <a:lnTo>
                    <a:pt x="2877120" y="3201670"/>
                  </a:lnTo>
                  <a:lnTo>
                    <a:pt x="2895530" y="3205797"/>
                  </a:lnTo>
                  <a:lnTo>
                    <a:pt x="2914892" y="3209925"/>
                  </a:lnTo>
                  <a:lnTo>
                    <a:pt x="2934255" y="3213735"/>
                  </a:lnTo>
                  <a:lnTo>
                    <a:pt x="2953617" y="3217227"/>
                  </a:lnTo>
                  <a:lnTo>
                    <a:pt x="2973614" y="3220402"/>
                  </a:lnTo>
                  <a:lnTo>
                    <a:pt x="2993294" y="3222942"/>
                  </a:lnTo>
                  <a:lnTo>
                    <a:pt x="3013926" y="3225800"/>
                  </a:lnTo>
                  <a:lnTo>
                    <a:pt x="3033923" y="3228340"/>
                  </a:lnTo>
                  <a:lnTo>
                    <a:pt x="3054555" y="3230245"/>
                  </a:lnTo>
                  <a:lnTo>
                    <a:pt x="3074869" y="3232150"/>
                  </a:lnTo>
                  <a:lnTo>
                    <a:pt x="3095819" y="3233737"/>
                  </a:lnTo>
                  <a:lnTo>
                    <a:pt x="3116451" y="3235007"/>
                  </a:lnTo>
                  <a:lnTo>
                    <a:pt x="3137400" y="3235960"/>
                  </a:lnTo>
                  <a:lnTo>
                    <a:pt x="3158032" y="3236595"/>
                  </a:lnTo>
                  <a:lnTo>
                    <a:pt x="3178981" y="3237230"/>
                  </a:lnTo>
                  <a:lnTo>
                    <a:pt x="3199613" y="3237230"/>
                  </a:lnTo>
                  <a:lnTo>
                    <a:pt x="3224372" y="3236912"/>
                  </a:lnTo>
                  <a:lnTo>
                    <a:pt x="3249765" y="3236595"/>
                  </a:lnTo>
                  <a:lnTo>
                    <a:pt x="3274523" y="3235325"/>
                  </a:lnTo>
                  <a:lnTo>
                    <a:pt x="3299282" y="3234055"/>
                  </a:lnTo>
                  <a:lnTo>
                    <a:pt x="3324040" y="3232150"/>
                  </a:lnTo>
                  <a:lnTo>
                    <a:pt x="3348481" y="3230245"/>
                  </a:lnTo>
                  <a:lnTo>
                    <a:pt x="3372922" y="3227387"/>
                  </a:lnTo>
                  <a:lnTo>
                    <a:pt x="3397680" y="3224530"/>
                  </a:lnTo>
                  <a:lnTo>
                    <a:pt x="3421486" y="3221355"/>
                  </a:lnTo>
                  <a:lnTo>
                    <a:pt x="3445292" y="3217545"/>
                  </a:lnTo>
                  <a:lnTo>
                    <a:pt x="3468464" y="3213735"/>
                  </a:lnTo>
                  <a:lnTo>
                    <a:pt x="3491635" y="3208972"/>
                  </a:lnTo>
                  <a:lnTo>
                    <a:pt x="3514171" y="3204210"/>
                  </a:lnTo>
                  <a:lnTo>
                    <a:pt x="3536390" y="3199130"/>
                  </a:lnTo>
                  <a:lnTo>
                    <a:pt x="3557974" y="3193097"/>
                  </a:lnTo>
                  <a:lnTo>
                    <a:pt x="3579241" y="3187065"/>
                  </a:lnTo>
                  <a:lnTo>
                    <a:pt x="3599873" y="3180715"/>
                  </a:lnTo>
                  <a:lnTo>
                    <a:pt x="3619870" y="3174047"/>
                  </a:lnTo>
                  <a:lnTo>
                    <a:pt x="3639233" y="3167062"/>
                  </a:lnTo>
                  <a:lnTo>
                    <a:pt x="3657643" y="3159442"/>
                  </a:lnTo>
                  <a:lnTo>
                    <a:pt x="3676053" y="3151505"/>
                  </a:lnTo>
                  <a:lnTo>
                    <a:pt x="3692876" y="3143250"/>
                  </a:lnTo>
                  <a:lnTo>
                    <a:pt x="3709381" y="3134677"/>
                  </a:lnTo>
                  <a:lnTo>
                    <a:pt x="3724935" y="3125470"/>
                  </a:lnTo>
                  <a:lnTo>
                    <a:pt x="3739853" y="3116262"/>
                  </a:lnTo>
                  <a:lnTo>
                    <a:pt x="3753502" y="3106420"/>
                  </a:lnTo>
                  <a:lnTo>
                    <a:pt x="3766198" y="3096577"/>
                  </a:lnTo>
                  <a:lnTo>
                    <a:pt x="3772547" y="3090862"/>
                  </a:lnTo>
                  <a:lnTo>
                    <a:pt x="3777943" y="3085782"/>
                  </a:lnTo>
                  <a:lnTo>
                    <a:pt x="3783656" y="3080385"/>
                  </a:lnTo>
                  <a:lnTo>
                    <a:pt x="3789052" y="3074670"/>
                  </a:lnTo>
                  <a:lnTo>
                    <a:pt x="3793814" y="3069272"/>
                  </a:lnTo>
                  <a:lnTo>
                    <a:pt x="3798575" y="3063557"/>
                  </a:lnTo>
                  <a:lnTo>
                    <a:pt x="3803336" y="3057842"/>
                  </a:lnTo>
                  <a:lnTo>
                    <a:pt x="3807145" y="3051810"/>
                  </a:lnTo>
                  <a:lnTo>
                    <a:pt x="3811271" y="3045777"/>
                  </a:lnTo>
                  <a:lnTo>
                    <a:pt x="3815080" y="3040062"/>
                  </a:lnTo>
                  <a:close/>
                  <a:moveTo>
                    <a:pt x="2989478" y="3031808"/>
                  </a:moveTo>
                  <a:lnTo>
                    <a:pt x="2989478" y="3147378"/>
                  </a:lnTo>
                  <a:lnTo>
                    <a:pt x="3009158" y="3149918"/>
                  </a:lnTo>
                  <a:lnTo>
                    <a:pt x="3029472" y="3152140"/>
                  </a:lnTo>
                  <a:lnTo>
                    <a:pt x="3049469" y="3154363"/>
                  </a:lnTo>
                  <a:lnTo>
                    <a:pt x="3070419" y="3155950"/>
                  </a:lnTo>
                  <a:lnTo>
                    <a:pt x="3070419" y="3041333"/>
                  </a:lnTo>
                  <a:lnTo>
                    <a:pt x="3049469" y="3039428"/>
                  </a:lnTo>
                  <a:lnTo>
                    <a:pt x="3029472" y="3036888"/>
                  </a:lnTo>
                  <a:lnTo>
                    <a:pt x="3009158" y="3034665"/>
                  </a:lnTo>
                  <a:lnTo>
                    <a:pt x="2989478" y="3031808"/>
                  </a:lnTo>
                  <a:close/>
                  <a:moveTo>
                    <a:pt x="2402802" y="3022755"/>
                  </a:moveTo>
                  <a:lnTo>
                    <a:pt x="2397719" y="3026235"/>
                  </a:lnTo>
                  <a:lnTo>
                    <a:pt x="2391365" y="3029398"/>
                  </a:lnTo>
                  <a:lnTo>
                    <a:pt x="2383740" y="3032878"/>
                  </a:lnTo>
                  <a:lnTo>
                    <a:pt x="2376433" y="3036042"/>
                  </a:lnTo>
                  <a:lnTo>
                    <a:pt x="2360867" y="3042369"/>
                  </a:lnTo>
                  <a:lnTo>
                    <a:pt x="2347841" y="3047114"/>
                  </a:lnTo>
                  <a:lnTo>
                    <a:pt x="2347841" y="3137274"/>
                  </a:lnTo>
                  <a:lnTo>
                    <a:pt x="2355784" y="3133794"/>
                  </a:lnTo>
                  <a:lnTo>
                    <a:pt x="2363408" y="3129681"/>
                  </a:lnTo>
                  <a:lnTo>
                    <a:pt x="2371033" y="3125252"/>
                  </a:lnTo>
                  <a:lnTo>
                    <a:pt x="2378340" y="3120507"/>
                  </a:lnTo>
                  <a:lnTo>
                    <a:pt x="2385329" y="3115762"/>
                  </a:lnTo>
                  <a:lnTo>
                    <a:pt x="2391683" y="3111017"/>
                  </a:lnTo>
                  <a:lnTo>
                    <a:pt x="2397719" y="3106271"/>
                  </a:lnTo>
                  <a:lnTo>
                    <a:pt x="2402802" y="3101526"/>
                  </a:lnTo>
                  <a:lnTo>
                    <a:pt x="2402802" y="3022755"/>
                  </a:lnTo>
                  <a:close/>
                  <a:moveTo>
                    <a:pt x="698500" y="3017837"/>
                  </a:moveTo>
                  <a:lnTo>
                    <a:pt x="698500" y="3086100"/>
                  </a:lnTo>
                  <a:lnTo>
                    <a:pt x="684586" y="3083595"/>
                  </a:lnTo>
                  <a:lnTo>
                    <a:pt x="667825" y="3079838"/>
                  </a:lnTo>
                  <a:lnTo>
                    <a:pt x="659920" y="3077959"/>
                  </a:lnTo>
                  <a:lnTo>
                    <a:pt x="652962" y="3076393"/>
                  </a:lnTo>
                  <a:lnTo>
                    <a:pt x="646321" y="3074201"/>
                  </a:lnTo>
                  <a:lnTo>
                    <a:pt x="640313" y="3071696"/>
                  </a:lnTo>
                  <a:lnTo>
                    <a:pt x="634305" y="3069191"/>
                  </a:lnTo>
                  <a:lnTo>
                    <a:pt x="629245" y="3065433"/>
                  </a:lnTo>
                  <a:lnTo>
                    <a:pt x="626082" y="3063555"/>
                  </a:lnTo>
                  <a:lnTo>
                    <a:pt x="623869" y="3061363"/>
                  </a:lnTo>
                  <a:lnTo>
                    <a:pt x="622288" y="3058545"/>
                  </a:lnTo>
                  <a:lnTo>
                    <a:pt x="620706" y="3056353"/>
                  </a:lnTo>
                  <a:lnTo>
                    <a:pt x="619441" y="3053534"/>
                  </a:lnTo>
                  <a:lnTo>
                    <a:pt x="619125" y="3051029"/>
                  </a:lnTo>
                  <a:lnTo>
                    <a:pt x="619125" y="3048524"/>
                  </a:lnTo>
                  <a:lnTo>
                    <a:pt x="619441" y="3046019"/>
                  </a:lnTo>
                  <a:lnTo>
                    <a:pt x="620390" y="3043514"/>
                  </a:lnTo>
                  <a:lnTo>
                    <a:pt x="621971" y="3041009"/>
                  </a:lnTo>
                  <a:lnTo>
                    <a:pt x="623553" y="3038817"/>
                  </a:lnTo>
                  <a:lnTo>
                    <a:pt x="625766" y="3036312"/>
                  </a:lnTo>
                  <a:lnTo>
                    <a:pt x="628296" y="3034433"/>
                  </a:lnTo>
                  <a:lnTo>
                    <a:pt x="631142" y="3032555"/>
                  </a:lnTo>
                  <a:lnTo>
                    <a:pt x="634937" y="3030676"/>
                  </a:lnTo>
                  <a:lnTo>
                    <a:pt x="638732" y="3029110"/>
                  </a:lnTo>
                  <a:lnTo>
                    <a:pt x="645057" y="3026605"/>
                  </a:lnTo>
                  <a:lnTo>
                    <a:pt x="651697" y="3024726"/>
                  </a:lnTo>
                  <a:lnTo>
                    <a:pt x="658655" y="3023161"/>
                  </a:lnTo>
                  <a:lnTo>
                    <a:pt x="666244" y="3021595"/>
                  </a:lnTo>
                  <a:lnTo>
                    <a:pt x="674150" y="3020342"/>
                  </a:lnTo>
                  <a:lnTo>
                    <a:pt x="682056" y="3019403"/>
                  </a:lnTo>
                  <a:lnTo>
                    <a:pt x="698500" y="3017837"/>
                  </a:lnTo>
                  <a:close/>
                  <a:moveTo>
                    <a:pt x="2827597" y="2994977"/>
                  </a:moveTo>
                  <a:lnTo>
                    <a:pt x="2827597" y="3112135"/>
                  </a:lnTo>
                  <a:lnTo>
                    <a:pt x="2846959" y="3117850"/>
                  </a:lnTo>
                  <a:lnTo>
                    <a:pt x="2866956" y="3123248"/>
                  </a:lnTo>
                  <a:lnTo>
                    <a:pt x="2887588" y="3128010"/>
                  </a:lnTo>
                  <a:lnTo>
                    <a:pt x="2908220" y="3132773"/>
                  </a:lnTo>
                  <a:lnTo>
                    <a:pt x="2908220" y="3016885"/>
                  </a:lnTo>
                  <a:lnTo>
                    <a:pt x="2887588" y="3011805"/>
                  </a:lnTo>
                  <a:lnTo>
                    <a:pt x="2866956" y="3006725"/>
                  </a:lnTo>
                  <a:lnTo>
                    <a:pt x="2846959" y="3001010"/>
                  </a:lnTo>
                  <a:lnTo>
                    <a:pt x="2827597" y="2994977"/>
                  </a:lnTo>
                  <a:close/>
                  <a:moveTo>
                    <a:pt x="1455133" y="2986375"/>
                  </a:moveTo>
                  <a:lnTo>
                    <a:pt x="1455133" y="3092352"/>
                  </a:lnTo>
                  <a:lnTo>
                    <a:pt x="1457675" y="3094883"/>
                  </a:lnTo>
                  <a:lnTo>
                    <a:pt x="1460216" y="3097730"/>
                  </a:lnTo>
                  <a:lnTo>
                    <a:pt x="1466888" y="3103741"/>
                  </a:lnTo>
                  <a:lnTo>
                    <a:pt x="1475466" y="3110068"/>
                  </a:lnTo>
                  <a:lnTo>
                    <a:pt x="1484679" y="3116078"/>
                  </a:lnTo>
                  <a:lnTo>
                    <a:pt x="1495162" y="3122405"/>
                  </a:lnTo>
                  <a:lnTo>
                    <a:pt x="1505964" y="3128732"/>
                  </a:lnTo>
                  <a:lnTo>
                    <a:pt x="1517083" y="3134743"/>
                  </a:lnTo>
                  <a:lnTo>
                    <a:pt x="1528202" y="3139804"/>
                  </a:lnTo>
                  <a:lnTo>
                    <a:pt x="1528202" y="3033195"/>
                  </a:lnTo>
                  <a:lnTo>
                    <a:pt x="1517083" y="3027817"/>
                  </a:lnTo>
                  <a:lnTo>
                    <a:pt x="1506917" y="3022122"/>
                  </a:lnTo>
                  <a:lnTo>
                    <a:pt x="1497068" y="3016428"/>
                  </a:lnTo>
                  <a:lnTo>
                    <a:pt x="1487538" y="3010734"/>
                  </a:lnTo>
                  <a:lnTo>
                    <a:pt x="1478960" y="3005039"/>
                  </a:lnTo>
                  <a:lnTo>
                    <a:pt x="1470700" y="2998712"/>
                  </a:lnTo>
                  <a:lnTo>
                    <a:pt x="1462758" y="2992702"/>
                  </a:lnTo>
                  <a:lnTo>
                    <a:pt x="1455133" y="2986375"/>
                  </a:lnTo>
                  <a:close/>
                  <a:moveTo>
                    <a:pt x="711352" y="2965750"/>
                  </a:moveTo>
                  <a:lnTo>
                    <a:pt x="709129" y="2966067"/>
                  </a:lnTo>
                  <a:lnTo>
                    <a:pt x="706270" y="2966384"/>
                  </a:lnTo>
                  <a:lnTo>
                    <a:pt x="704047" y="2966702"/>
                  </a:lnTo>
                  <a:lnTo>
                    <a:pt x="701824" y="2967653"/>
                  </a:lnTo>
                  <a:lnTo>
                    <a:pt x="700236" y="2968288"/>
                  </a:lnTo>
                  <a:lnTo>
                    <a:pt x="699283" y="2969556"/>
                  </a:lnTo>
                  <a:lnTo>
                    <a:pt x="698330" y="2970191"/>
                  </a:lnTo>
                  <a:lnTo>
                    <a:pt x="698012" y="2971459"/>
                  </a:lnTo>
                  <a:lnTo>
                    <a:pt x="698012" y="2990491"/>
                  </a:lnTo>
                  <a:lnTo>
                    <a:pt x="683085" y="2991760"/>
                  </a:lnTo>
                  <a:lnTo>
                    <a:pt x="667839" y="2993346"/>
                  </a:lnTo>
                  <a:lnTo>
                    <a:pt x="653865" y="2995249"/>
                  </a:lnTo>
                  <a:lnTo>
                    <a:pt x="639890" y="2997786"/>
                  </a:lnTo>
                  <a:lnTo>
                    <a:pt x="626550" y="3000641"/>
                  </a:lnTo>
                  <a:lnTo>
                    <a:pt x="613846" y="3004130"/>
                  </a:lnTo>
                  <a:lnTo>
                    <a:pt x="602094" y="3007619"/>
                  </a:lnTo>
                  <a:lnTo>
                    <a:pt x="590978" y="3012060"/>
                  </a:lnTo>
                  <a:lnTo>
                    <a:pt x="583673" y="3015549"/>
                  </a:lnTo>
                  <a:lnTo>
                    <a:pt x="576368" y="3019355"/>
                  </a:lnTo>
                  <a:lnTo>
                    <a:pt x="570015" y="3023162"/>
                  </a:lnTo>
                  <a:lnTo>
                    <a:pt x="564616" y="3026968"/>
                  </a:lnTo>
                  <a:lnTo>
                    <a:pt x="559852" y="3031092"/>
                  </a:lnTo>
                  <a:lnTo>
                    <a:pt x="556041" y="3035215"/>
                  </a:lnTo>
                  <a:lnTo>
                    <a:pt x="552865" y="3039656"/>
                  </a:lnTo>
                  <a:lnTo>
                    <a:pt x="550324" y="3044096"/>
                  </a:lnTo>
                  <a:lnTo>
                    <a:pt x="548736" y="3048854"/>
                  </a:lnTo>
                  <a:lnTo>
                    <a:pt x="547783" y="3052978"/>
                  </a:lnTo>
                  <a:lnTo>
                    <a:pt x="547783" y="3057736"/>
                  </a:lnTo>
                  <a:lnTo>
                    <a:pt x="548736" y="3062176"/>
                  </a:lnTo>
                  <a:lnTo>
                    <a:pt x="550324" y="3066617"/>
                  </a:lnTo>
                  <a:lnTo>
                    <a:pt x="552865" y="3070741"/>
                  </a:lnTo>
                  <a:lnTo>
                    <a:pt x="556358" y="3075181"/>
                  </a:lnTo>
                  <a:lnTo>
                    <a:pt x="560805" y="3079622"/>
                  </a:lnTo>
                  <a:lnTo>
                    <a:pt x="564934" y="3083111"/>
                  </a:lnTo>
                  <a:lnTo>
                    <a:pt x="570015" y="3086917"/>
                  </a:lnTo>
                  <a:lnTo>
                    <a:pt x="576050" y="3090089"/>
                  </a:lnTo>
                  <a:lnTo>
                    <a:pt x="582720" y="3093578"/>
                  </a:lnTo>
                  <a:lnTo>
                    <a:pt x="589390" y="3096433"/>
                  </a:lnTo>
                  <a:lnTo>
                    <a:pt x="597012" y="3099288"/>
                  </a:lnTo>
                  <a:lnTo>
                    <a:pt x="605270" y="3101825"/>
                  </a:lnTo>
                  <a:lnTo>
                    <a:pt x="613528" y="3104046"/>
                  </a:lnTo>
                  <a:lnTo>
                    <a:pt x="645607" y="3110707"/>
                  </a:lnTo>
                  <a:lnTo>
                    <a:pt x="698012" y="3121808"/>
                  </a:lnTo>
                  <a:lnTo>
                    <a:pt x="698012" y="3203010"/>
                  </a:lnTo>
                  <a:lnTo>
                    <a:pt x="684673" y="3201424"/>
                  </a:lnTo>
                  <a:lnTo>
                    <a:pt x="672286" y="3199203"/>
                  </a:lnTo>
                  <a:lnTo>
                    <a:pt x="657993" y="3196983"/>
                  </a:lnTo>
                  <a:lnTo>
                    <a:pt x="643066" y="3193494"/>
                  </a:lnTo>
                  <a:lnTo>
                    <a:pt x="629409" y="3189370"/>
                  </a:lnTo>
                  <a:lnTo>
                    <a:pt x="617022" y="3185247"/>
                  </a:lnTo>
                  <a:lnTo>
                    <a:pt x="613846" y="3183978"/>
                  </a:lnTo>
                  <a:lnTo>
                    <a:pt x="610670" y="3182709"/>
                  </a:lnTo>
                  <a:lnTo>
                    <a:pt x="608129" y="3181441"/>
                  </a:lnTo>
                  <a:lnTo>
                    <a:pt x="608446" y="3181441"/>
                  </a:lnTo>
                  <a:lnTo>
                    <a:pt x="608129" y="3181123"/>
                  </a:lnTo>
                  <a:lnTo>
                    <a:pt x="604317" y="3179220"/>
                  </a:lnTo>
                  <a:lnTo>
                    <a:pt x="602412" y="3177951"/>
                  </a:lnTo>
                  <a:lnTo>
                    <a:pt x="600506" y="3177000"/>
                  </a:lnTo>
                  <a:lnTo>
                    <a:pt x="595424" y="3175731"/>
                  </a:lnTo>
                  <a:lnTo>
                    <a:pt x="590343" y="3174780"/>
                  </a:lnTo>
                  <a:lnTo>
                    <a:pt x="584308" y="3174780"/>
                  </a:lnTo>
                  <a:lnTo>
                    <a:pt x="578273" y="3175414"/>
                  </a:lnTo>
                  <a:lnTo>
                    <a:pt x="572556" y="3176048"/>
                  </a:lnTo>
                  <a:lnTo>
                    <a:pt x="566522" y="3177634"/>
                  </a:lnTo>
                  <a:lnTo>
                    <a:pt x="560805" y="3179220"/>
                  </a:lnTo>
                  <a:lnTo>
                    <a:pt x="555405" y="3181123"/>
                  </a:lnTo>
                  <a:lnTo>
                    <a:pt x="551277" y="3183661"/>
                  </a:lnTo>
                  <a:lnTo>
                    <a:pt x="547148" y="3185881"/>
                  </a:lnTo>
                  <a:lnTo>
                    <a:pt x="544607" y="3188736"/>
                  </a:lnTo>
                  <a:lnTo>
                    <a:pt x="543336" y="3190005"/>
                  </a:lnTo>
                  <a:lnTo>
                    <a:pt x="542383" y="3190956"/>
                  </a:lnTo>
                  <a:lnTo>
                    <a:pt x="542066" y="3192542"/>
                  </a:lnTo>
                  <a:lnTo>
                    <a:pt x="542066" y="3193811"/>
                  </a:lnTo>
                  <a:lnTo>
                    <a:pt x="542066" y="3195080"/>
                  </a:lnTo>
                  <a:lnTo>
                    <a:pt x="543019" y="3196031"/>
                  </a:lnTo>
                  <a:lnTo>
                    <a:pt x="543654" y="3197300"/>
                  </a:lnTo>
                  <a:lnTo>
                    <a:pt x="545242" y="3198569"/>
                  </a:lnTo>
                  <a:lnTo>
                    <a:pt x="550959" y="3202058"/>
                  </a:lnTo>
                  <a:lnTo>
                    <a:pt x="557629" y="3205547"/>
                  </a:lnTo>
                  <a:lnTo>
                    <a:pt x="564299" y="3208719"/>
                  </a:lnTo>
                  <a:lnTo>
                    <a:pt x="572239" y="3211891"/>
                  </a:lnTo>
                  <a:lnTo>
                    <a:pt x="580497" y="3214746"/>
                  </a:lnTo>
                  <a:lnTo>
                    <a:pt x="589072" y="3216966"/>
                  </a:lnTo>
                  <a:lnTo>
                    <a:pt x="598600" y="3219821"/>
                  </a:lnTo>
                  <a:lnTo>
                    <a:pt x="608446" y="3221724"/>
                  </a:lnTo>
                  <a:lnTo>
                    <a:pt x="618610" y="3223627"/>
                  </a:lnTo>
                  <a:lnTo>
                    <a:pt x="629409" y="3225847"/>
                  </a:lnTo>
                  <a:lnTo>
                    <a:pt x="651324" y="3229019"/>
                  </a:lnTo>
                  <a:lnTo>
                    <a:pt x="674192" y="3230923"/>
                  </a:lnTo>
                  <a:lnTo>
                    <a:pt x="698012" y="3232509"/>
                  </a:lnTo>
                  <a:lnTo>
                    <a:pt x="698012" y="3251223"/>
                  </a:lnTo>
                  <a:lnTo>
                    <a:pt x="698330" y="3252492"/>
                  </a:lnTo>
                  <a:lnTo>
                    <a:pt x="699283" y="3253443"/>
                  </a:lnTo>
                  <a:lnTo>
                    <a:pt x="700236" y="3254395"/>
                  </a:lnTo>
                  <a:lnTo>
                    <a:pt x="701824" y="3255346"/>
                  </a:lnTo>
                  <a:lnTo>
                    <a:pt x="704047" y="3255981"/>
                  </a:lnTo>
                  <a:lnTo>
                    <a:pt x="706270" y="3256298"/>
                  </a:lnTo>
                  <a:lnTo>
                    <a:pt x="709129" y="3256932"/>
                  </a:lnTo>
                  <a:lnTo>
                    <a:pt x="711352" y="3257249"/>
                  </a:lnTo>
                  <a:lnTo>
                    <a:pt x="758358" y="3257249"/>
                  </a:lnTo>
                  <a:lnTo>
                    <a:pt x="760581" y="3256932"/>
                  </a:lnTo>
                  <a:lnTo>
                    <a:pt x="763440" y="3256298"/>
                  </a:lnTo>
                  <a:lnTo>
                    <a:pt x="765345" y="3255981"/>
                  </a:lnTo>
                  <a:lnTo>
                    <a:pt x="767886" y="3255346"/>
                  </a:lnTo>
                  <a:lnTo>
                    <a:pt x="769474" y="3254395"/>
                  </a:lnTo>
                  <a:lnTo>
                    <a:pt x="770427" y="3253443"/>
                  </a:lnTo>
                  <a:lnTo>
                    <a:pt x="771380" y="3252492"/>
                  </a:lnTo>
                  <a:lnTo>
                    <a:pt x="771698" y="3251223"/>
                  </a:lnTo>
                  <a:lnTo>
                    <a:pt x="771698" y="3231874"/>
                  </a:lnTo>
                  <a:lnTo>
                    <a:pt x="786308" y="3230923"/>
                  </a:lnTo>
                  <a:lnTo>
                    <a:pt x="800600" y="3229654"/>
                  </a:lnTo>
                  <a:lnTo>
                    <a:pt x="814257" y="3228068"/>
                  </a:lnTo>
                  <a:lnTo>
                    <a:pt x="827279" y="3226165"/>
                  </a:lnTo>
                  <a:lnTo>
                    <a:pt x="839984" y="3223627"/>
                  </a:lnTo>
                  <a:lnTo>
                    <a:pt x="851418" y="3221090"/>
                  </a:lnTo>
                  <a:lnTo>
                    <a:pt x="862534" y="3217918"/>
                  </a:lnTo>
                  <a:lnTo>
                    <a:pt x="872062" y="3214746"/>
                  </a:lnTo>
                  <a:lnTo>
                    <a:pt x="880002" y="3211257"/>
                  </a:lnTo>
                  <a:lnTo>
                    <a:pt x="886990" y="3208085"/>
                  </a:lnTo>
                  <a:lnTo>
                    <a:pt x="893660" y="3204278"/>
                  </a:lnTo>
                  <a:lnTo>
                    <a:pt x="899694" y="3200472"/>
                  </a:lnTo>
                  <a:lnTo>
                    <a:pt x="904776" y="3196666"/>
                  </a:lnTo>
                  <a:lnTo>
                    <a:pt x="909540" y="3192542"/>
                  </a:lnTo>
                  <a:lnTo>
                    <a:pt x="913352" y="3188419"/>
                  </a:lnTo>
                  <a:lnTo>
                    <a:pt x="916528" y="3184295"/>
                  </a:lnTo>
                  <a:lnTo>
                    <a:pt x="919069" y="3179855"/>
                  </a:lnTo>
                  <a:lnTo>
                    <a:pt x="920657" y="3175414"/>
                  </a:lnTo>
                  <a:lnTo>
                    <a:pt x="921609" y="3170973"/>
                  </a:lnTo>
                  <a:lnTo>
                    <a:pt x="921927" y="3166533"/>
                  </a:lnTo>
                  <a:lnTo>
                    <a:pt x="921292" y="3161775"/>
                  </a:lnTo>
                  <a:lnTo>
                    <a:pt x="920021" y="3157651"/>
                  </a:lnTo>
                  <a:lnTo>
                    <a:pt x="917798" y="3153210"/>
                  </a:lnTo>
                  <a:lnTo>
                    <a:pt x="914622" y="3148453"/>
                  </a:lnTo>
                  <a:lnTo>
                    <a:pt x="912716" y="3146549"/>
                  </a:lnTo>
                  <a:lnTo>
                    <a:pt x="910493" y="3144012"/>
                  </a:lnTo>
                  <a:lnTo>
                    <a:pt x="905411" y="3139888"/>
                  </a:lnTo>
                  <a:lnTo>
                    <a:pt x="899059" y="3135765"/>
                  </a:lnTo>
                  <a:lnTo>
                    <a:pt x="892389" y="3132276"/>
                  </a:lnTo>
                  <a:lnTo>
                    <a:pt x="884449" y="3128787"/>
                  </a:lnTo>
                  <a:lnTo>
                    <a:pt x="876191" y="3125615"/>
                  </a:lnTo>
                  <a:lnTo>
                    <a:pt x="867298" y="3122443"/>
                  </a:lnTo>
                  <a:lnTo>
                    <a:pt x="857452" y="3119588"/>
                  </a:lnTo>
                  <a:lnTo>
                    <a:pt x="847606" y="3117051"/>
                  </a:lnTo>
                  <a:lnTo>
                    <a:pt x="836808" y="3114196"/>
                  </a:lnTo>
                  <a:lnTo>
                    <a:pt x="815528" y="3109438"/>
                  </a:lnTo>
                  <a:lnTo>
                    <a:pt x="793613" y="3104997"/>
                  </a:lnTo>
                  <a:lnTo>
                    <a:pt x="771698" y="3101191"/>
                  </a:lnTo>
                  <a:lnTo>
                    <a:pt x="771698" y="3019673"/>
                  </a:lnTo>
                  <a:lnTo>
                    <a:pt x="790754" y="3021893"/>
                  </a:lnTo>
                  <a:lnTo>
                    <a:pt x="797742" y="3023162"/>
                  </a:lnTo>
                  <a:lnTo>
                    <a:pt x="805047" y="3024748"/>
                  </a:lnTo>
                  <a:lnTo>
                    <a:pt x="819974" y="3028554"/>
                  </a:lnTo>
                  <a:lnTo>
                    <a:pt x="834584" y="3033312"/>
                  </a:lnTo>
                  <a:lnTo>
                    <a:pt x="846336" y="3037435"/>
                  </a:lnTo>
                  <a:lnTo>
                    <a:pt x="853006" y="3039973"/>
                  </a:lnTo>
                  <a:lnTo>
                    <a:pt x="855547" y="3041242"/>
                  </a:lnTo>
                  <a:lnTo>
                    <a:pt x="859358" y="3043779"/>
                  </a:lnTo>
                  <a:lnTo>
                    <a:pt x="861264" y="3044731"/>
                  </a:lnTo>
                  <a:lnTo>
                    <a:pt x="863169" y="3046000"/>
                  </a:lnTo>
                  <a:lnTo>
                    <a:pt x="867933" y="3047268"/>
                  </a:lnTo>
                  <a:lnTo>
                    <a:pt x="873650" y="3047903"/>
                  </a:lnTo>
                  <a:lnTo>
                    <a:pt x="879367" y="3048220"/>
                  </a:lnTo>
                  <a:lnTo>
                    <a:pt x="885402" y="3047586"/>
                  </a:lnTo>
                  <a:lnTo>
                    <a:pt x="891436" y="3046634"/>
                  </a:lnTo>
                  <a:lnTo>
                    <a:pt x="897153" y="3045682"/>
                  </a:lnTo>
                  <a:lnTo>
                    <a:pt x="902870" y="3043779"/>
                  </a:lnTo>
                  <a:lnTo>
                    <a:pt x="907952" y="3041559"/>
                  </a:lnTo>
                  <a:lnTo>
                    <a:pt x="912716" y="3039339"/>
                  </a:lnTo>
                  <a:lnTo>
                    <a:pt x="916528" y="3036801"/>
                  </a:lnTo>
                  <a:lnTo>
                    <a:pt x="919386" y="3034263"/>
                  </a:lnTo>
                  <a:lnTo>
                    <a:pt x="920657" y="3032995"/>
                  </a:lnTo>
                  <a:lnTo>
                    <a:pt x="921292" y="3031726"/>
                  </a:lnTo>
                  <a:lnTo>
                    <a:pt x="921609" y="3030140"/>
                  </a:lnTo>
                  <a:lnTo>
                    <a:pt x="921609" y="3029188"/>
                  </a:lnTo>
                  <a:lnTo>
                    <a:pt x="921292" y="3027920"/>
                  </a:lnTo>
                  <a:lnTo>
                    <a:pt x="920974" y="3026651"/>
                  </a:lnTo>
                  <a:lnTo>
                    <a:pt x="919704" y="3025382"/>
                  </a:lnTo>
                  <a:lnTo>
                    <a:pt x="918433" y="3024431"/>
                  </a:lnTo>
                  <a:lnTo>
                    <a:pt x="914304" y="3021576"/>
                  </a:lnTo>
                  <a:lnTo>
                    <a:pt x="909540" y="3018721"/>
                  </a:lnTo>
                  <a:lnTo>
                    <a:pt x="903823" y="3016501"/>
                  </a:lnTo>
                  <a:lnTo>
                    <a:pt x="898424" y="3013963"/>
                  </a:lnTo>
                  <a:lnTo>
                    <a:pt x="885402" y="3009205"/>
                  </a:lnTo>
                  <a:lnTo>
                    <a:pt x="871109" y="3005082"/>
                  </a:lnTo>
                  <a:lnTo>
                    <a:pt x="856182" y="3000958"/>
                  </a:lnTo>
                  <a:lnTo>
                    <a:pt x="840936" y="2997469"/>
                  </a:lnTo>
                  <a:lnTo>
                    <a:pt x="825374" y="2994614"/>
                  </a:lnTo>
                  <a:lnTo>
                    <a:pt x="810764" y="2992711"/>
                  </a:lnTo>
                  <a:lnTo>
                    <a:pt x="791389" y="2990808"/>
                  </a:lnTo>
                  <a:lnTo>
                    <a:pt x="771698" y="2989539"/>
                  </a:lnTo>
                  <a:lnTo>
                    <a:pt x="771698" y="2971459"/>
                  </a:lnTo>
                  <a:lnTo>
                    <a:pt x="771380" y="2970191"/>
                  </a:lnTo>
                  <a:lnTo>
                    <a:pt x="770427" y="2969556"/>
                  </a:lnTo>
                  <a:lnTo>
                    <a:pt x="769474" y="2968288"/>
                  </a:lnTo>
                  <a:lnTo>
                    <a:pt x="767886" y="2967653"/>
                  </a:lnTo>
                  <a:lnTo>
                    <a:pt x="765345" y="2966702"/>
                  </a:lnTo>
                  <a:lnTo>
                    <a:pt x="763440" y="2966384"/>
                  </a:lnTo>
                  <a:lnTo>
                    <a:pt x="760581" y="2966067"/>
                  </a:lnTo>
                  <a:lnTo>
                    <a:pt x="758358" y="2965750"/>
                  </a:lnTo>
                  <a:lnTo>
                    <a:pt x="711352" y="2965750"/>
                  </a:lnTo>
                  <a:close/>
                  <a:moveTo>
                    <a:pt x="3717945" y="2951797"/>
                  </a:moveTo>
                  <a:lnTo>
                    <a:pt x="3711914" y="2955607"/>
                  </a:lnTo>
                  <a:lnTo>
                    <a:pt x="3704931" y="2959100"/>
                  </a:lnTo>
                  <a:lnTo>
                    <a:pt x="3696678" y="2963227"/>
                  </a:lnTo>
                  <a:lnTo>
                    <a:pt x="3688425" y="2966720"/>
                  </a:lnTo>
                  <a:lnTo>
                    <a:pt x="3671285" y="2973387"/>
                  </a:lnTo>
                  <a:lnTo>
                    <a:pt x="3656684" y="2979102"/>
                  </a:lnTo>
                  <a:lnTo>
                    <a:pt x="3656684" y="3080068"/>
                  </a:lnTo>
                  <a:lnTo>
                    <a:pt x="3665254" y="3075623"/>
                  </a:lnTo>
                  <a:lnTo>
                    <a:pt x="3674142" y="3070860"/>
                  </a:lnTo>
                  <a:lnTo>
                    <a:pt x="3682394" y="3066098"/>
                  </a:lnTo>
                  <a:lnTo>
                    <a:pt x="3690647" y="3061018"/>
                  </a:lnTo>
                  <a:lnTo>
                    <a:pt x="3698582" y="3055620"/>
                  </a:lnTo>
                  <a:lnTo>
                    <a:pt x="3705566" y="3050223"/>
                  </a:lnTo>
                  <a:lnTo>
                    <a:pt x="3711914" y="3044825"/>
                  </a:lnTo>
                  <a:lnTo>
                    <a:pt x="3717945" y="3040063"/>
                  </a:lnTo>
                  <a:lnTo>
                    <a:pt x="3717945" y="2951797"/>
                  </a:lnTo>
                  <a:close/>
                  <a:moveTo>
                    <a:pt x="731996" y="2947987"/>
                  </a:moveTo>
                  <a:lnTo>
                    <a:pt x="755499" y="2948304"/>
                  </a:lnTo>
                  <a:lnTo>
                    <a:pt x="779003" y="2948939"/>
                  </a:lnTo>
                  <a:lnTo>
                    <a:pt x="801870" y="2949890"/>
                  </a:lnTo>
                  <a:lnTo>
                    <a:pt x="824103" y="2951476"/>
                  </a:lnTo>
                  <a:lnTo>
                    <a:pt x="846654" y="2953380"/>
                  </a:lnTo>
                  <a:lnTo>
                    <a:pt x="868569" y="2955283"/>
                  </a:lnTo>
                  <a:lnTo>
                    <a:pt x="889848" y="2958137"/>
                  </a:lnTo>
                  <a:lnTo>
                    <a:pt x="910493" y="2960992"/>
                  </a:lnTo>
                  <a:lnTo>
                    <a:pt x="930820" y="2964164"/>
                  </a:lnTo>
                  <a:lnTo>
                    <a:pt x="950512" y="2967970"/>
                  </a:lnTo>
                  <a:lnTo>
                    <a:pt x="969886" y="2971777"/>
                  </a:lnTo>
                  <a:lnTo>
                    <a:pt x="988308" y="2975900"/>
                  </a:lnTo>
                  <a:lnTo>
                    <a:pt x="1006411" y="2980658"/>
                  </a:lnTo>
                  <a:lnTo>
                    <a:pt x="1023880" y="2985416"/>
                  </a:lnTo>
                  <a:lnTo>
                    <a:pt x="1040396" y="2990491"/>
                  </a:lnTo>
                  <a:lnTo>
                    <a:pt x="1056594" y="2995883"/>
                  </a:lnTo>
                  <a:lnTo>
                    <a:pt x="1071521" y="3001593"/>
                  </a:lnTo>
                  <a:lnTo>
                    <a:pt x="1086131" y="3007302"/>
                  </a:lnTo>
                  <a:lnTo>
                    <a:pt x="1099471" y="3013646"/>
                  </a:lnTo>
                  <a:lnTo>
                    <a:pt x="1112493" y="3019990"/>
                  </a:lnTo>
                  <a:lnTo>
                    <a:pt x="1124562" y="3026651"/>
                  </a:lnTo>
                  <a:lnTo>
                    <a:pt x="1135678" y="3033629"/>
                  </a:lnTo>
                  <a:lnTo>
                    <a:pt x="1145842" y="3040925"/>
                  </a:lnTo>
                  <a:lnTo>
                    <a:pt x="1154735" y="3047903"/>
                  </a:lnTo>
                  <a:lnTo>
                    <a:pt x="1162993" y="3055515"/>
                  </a:lnTo>
                  <a:lnTo>
                    <a:pt x="1170298" y="3062811"/>
                  </a:lnTo>
                  <a:lnTo>
                    <a:pt x="1176650" y="3070741"/>
                  </a:lnTo>
                  <a:lnTo>
                    <a:pt x="1178873" y="3074864"/>
                  </a:lnTo>
                  <a:lnTo>
                    <a:pt x="1181732" y="3078670"/>
                  </a:lnTo>
                  <a:lnTo>
                    <a:pt x="1183638" y="3082794"/>
                  </a:lnTo>
                  <a:lnTo>
                    <a:pt x="1185543" y="3086600"/>
                  </a:lnTo>
                  <a:lnTo>
                    <a:pt x="1187131" y="3090406"/>
                  </a:lnTo>
                  <a:lnTo>
                    <a:pt x="1188402" y="3094847"/>
                  </a:lnTo>
                  <a:lnTo>
                    <a:pt x="1189672" y="3098653"/>
                  </a:lnTo>
                  <a:lnTo>
                    <a:pt x="1190307" y="3103094"/>
                  </a:lnTo>
                  <a:lnTo>
                    <a:pt x="1190625" y="3107535"/>
                  </a:lnTo>
                  <a:lnTo>
                    <a:pt x="1190625" y="3111341"/>
                  </a:lnTo>
                  <a:lnTo>
                    <a:pt x="1190625" y="3115782"/>
                  </a:lnTo>
                  <a:lnTo>
                    <a:pt x="1190307" y="3120223"/>
                  </a:lnTo>
                  <a:lnTo>
                    <a:pt x="1189672" y="3124029"/>
                  </a:lnTo>
                  <a:lnTo>
                    <a:pt x="1188402" y="3128470"/>
                  </a:lnTo>
                  <a:lnTo>
                    <a:pt x="1187131" y="3132276"/>
                  </a:lnTo>
                  <a:lnTo>
                    <a:pt x="1185543" y="3136399"/>
                  </a:lnTo>
                  <a:lnTo>
                    <a:pt x="1183638" y="3140523"/>
                  </a:lnTo>
                  <a:lnTo>
                    <a:pt x="1181732" y="3144646"/>
                  </a:lnTo>
                  <a:lnTo>
                    <a:pt x="1178873" y="3148453"/>
                  </a:lnTo>
                  <a:lnTo>
                    <a:pt x="1176650" y="3152259"/>
                  </a:lnTo>
                  <a:lnTo>
                    <a:pt x="1170298" y="3160189"/>
                  </a:lnTo>
                  <a:lnTo>
                    <a:pt x="1162993" y="3167801"/>
                  </a:lnTo>
                  <a:lnTo>
                    <a:pt x="1154735" y="3175414"/>
                  </a:lnTo>
                  <a:lnTo>
                    <a:pt x="1145842" y="3182392"/>
                  </a:lnTo>
                  <a:lnTo>
                    <a:pt x="1135678" y="3189370"/>
                  </a:lnTo>
                  <a:lnTo>
                    <a:pt x="1124562" y="3196031"/>
                  </a:lnTo>
                  <a:lnTo>
                    <a:pt x="1112493" y="3203010"/>
                  </a:lnTo>
                  <a:lnTo>
                    <a:pt x="1099471" y="3209671"/>
                  </a:lnTo>
                  <a:lnTo>
                    <a:pt x="1086131" y="3215380"/>
                  </a:lnTo>
                  <a:lnTo>
                    <a:pt x="1071521" y="3221407"/>
                  </a:lnTo>
                  <a:lnTo>
                    <a:pt x="1056594" y="3227433"/>
                  </a:lnTo>
                  <a:lnTo>
                    <a:pt x="1040396" y="3232509"/>
                  </a:lnTo>
                  <a:lnTo>
                    <a:pt x="1023880" y="3237584"/>
                  </a:lnTo>
                  <a:lnTo>
                    <a:pt x="1006411" y="3242659"/>
                  </a:lnTo>
                  <a:lnTo>
                    <a:pt x="988308" y="3247099"/>
                  </a:lnTo>
                  <a:lnTo>
                    <a:pt x="969886" y="3251223"/>
                  </a:lnTo>
                  <a:lnTo>
                    <a:pt x="950512" y="3255346"/>
                  </a:lnTo>
                  <a:lnTo>
                    <a:pt x="930820" y="3258835"/>
                  </a:lnTo>
                  <a:lnTo>
                    <a:pt x="910493" y="3262325"/>
                  </a:lnTo>
                  <a:lnTo>
                    <a:pt x="889848" y="3265179"/>
                  </a:lnTo>
                  <a:lnTo>
                    <a:pt x="868569" y="3268034"/>
                  </a:lnTo>
                  <a:lnTo>
                    <a:pt x="846654" y="3269937"/>
                  </a:lnTo>
                  <a:lnTo>
                    <a:pt x="824103" y="3271840"/>
                  </a:lnTo>
                  <a:lnTo>
                    <a:pt x="801870" y="3273426"/>
                  </a:lnTo>
                  <a:lnTo>
                    <a:pt x="779003" y="3274061"/>
                  </a:lnTo>
                  <a:lnTo>
                    <a:pt x="755499" y="3275012"/>
                  </a:lnTo>
                  <a:lnTo>
                    <a:pt x="731996" y="3275012"/>
                  </a:lnTo>
                  <a:lnTo>
                    <a:pt x="708176" y="3275012"/>
                  </a:lnTo>
                  <a:lnTo>
                    <a:pt x="684990" y="3274061"/>
                  </a:lnTo>
                  <a:lnTo>
                    <a:pt x="662122" y="3273426"/>
                  </a:lnTo>
                  <a:lnTo>
                    <a:pt x="639572" y="3271840"/>
                  </a:lnTo>
                  <a:lnTo>
                    <a:pt x="617022" y="3269937"/>
                  </a:lnTo>
                  <a:lnTo>
                    <a:pt x="595424" y="3268034"/>
                  </a:lnTo>
                  <a:lnTo>
                    <a:pt x="574144" y="3265179"/>
                  </a:lnTo>
                  <a:lnTo>
                    <a:pt x="553182" y="3262325"/>
                  </a:lnTo>
                  <a:lnTo>
                    <a:pt x="533173" y="3258835"/>
                  </a:lnTo>
                  <a:lnTo>
                    <a:pt x="513481" y="3255346"/>
                  </a:lnTo>
                  <a:lnTo>
                    <a:pt x="494107" y="3251223"/>
                  </a:lnTo>
                  <a:lnTo>
                    <a:pt x="475368" y="3247099"/>
                  </a:lnTo>
                  <a:lnTo>
                    <a:pt x="457264" y="3242659"/>
                  </a:lnTo>
                  <a:lnTo>
                    <a:pt x="439795" y="3237584"/>
                  </a:lnTo>
                  <a:lnTo>
                    <a:pt x="423280" y="3232509"/>
                  </a:lnTo>
                  <a:lnTo>
                    <a:pt x="407082" y="3227433"/>
                  </a:lnTo>
                  <a:lnTo>
                    <a:pt x="392154" y="3221407"/>
                  </a:lnTo>
                  <a:lnTo>
                    <a:pt x="377544" y="3215380"/>
                  </a:lnTo>
                  <a:lnTo>
                    <a:pt x="364204" y="3209671"/>
                  </a:lnTo>
                  <a:lnTo>
                    <a:pt x="351182" y="3203010"/>
                  </a:lnTo>
                  <a:lnTo>
                    <a:pt x="339431" y="3196031"/>
                  </a:lnTo>
                  <a:lnTo>
                    <a:pt x="328314" y="3189370"/>
                  </a:lnTo>
                  <a:lnTo>
                    <a:pt x="318151" y="3182392"/>
                  </a:lnTo>
                  <a:lnTo>
                    <a:pt x="308940" y="3175414"/>
                  </a:lnTo>
                  <a:lnTo>
                    <a:pt x="300682" y="3167801"/>
                  </a:lnTo>
                  <a:lnTo>
                    <a:pt x="293695" y="3160189"/>
                  </a:lnTo>
                  <a:lnTo>
                    <a:pt x="287343" y="3152259"/>
                  </a:lnTo>
                  <a:lnTo>
                    <a:pt x="284484" y="3148453"/>
                  </a:lnTo>
                  <a:lnTo>
                    <a:pt x="282261" y="3144646"/>
                  </a:lnTo>
                  <a:lnTo>
                    <a:pt x="280038" y="3140523"/>
                  </a:lnTo>
                  <a:lnTo>
                    <a:pt x="278132" y="3136399"/>
                  </a:lnTo>
                  <a:lnTo>
                    <a:pt x="276544" y="3132276"/>
                  </a:lnTo>
                  <a:lnTo>
                    <a:pt x="275274" y="3128470"/>
                  </a:lnTo>
                  <a:lnTo>
                    <a:pt x="274321" y="3124029"/>
                  </a:lnTo>
                  <a:lnTo>
                    <a:pt x="273368" y="3120223"/>
                  </a:lnTo>
                  <a:lnTo>
                    <a:pt x="273050" y="3115782"/>
                  </a:lnTo>
                  <a:lnTo>
                    <a:pt x="273050" y="3111341"/>
                  </a:lnTo>
                  <a:lnTo>
                    <a:pt x="273050" y="3107535"/>
                  </a:lnTo>
                  <a:lnTo>
                    <a:pt x="273368" y="3103094"/>
                  </a:lnTo>
                  <a:lnTo>
                    <a:pt x="274321" y="3098653"/>
                  </a:lnTo>
                  <a:lnTo>
                    <a:pt x="275274" y="3094847"/>
                  </a:lnTo>
                  <a:lnTo>
                    <a:pt x="276544" y="3090406"/>
                  </a:lnTo>
                  <a:lnTo>
                    <a:pt x="278132" y="3086600"/>
                  </a:lnTo>
                  <a:lnTo>
                    <a:pt x="280038" y="3082794"/>
                  </a:lnTo>
                  <a:lnTo>
                    <a:pt x="282261" y="3078670"/>
                  </a:lnTo>
                  <a:lnTo>
                    <a:pt x="284484" y="3074864"/>
                  </a:lnTo>
                  <a:lnTo>
                    <a:pt x="287343" y="3070741"/>
                  </a:lnTo>
                  <a:lnTo>
                    <a:pt x="293695" y="3062811"/>
                  </a:lnTo>
                  <a:lnTo>
                    <a:pt x="300682" y="3055515"/>
                  </a:lnTo>
                  <a:lnTo>
                    <a:pt x="308940" y="3047903"/>
                  </a:lnTo>
                  <a:lnTo>
                    <a:pt x="318151" y="3040925"/>
                  </a:lnTo>
                  <a:lnTo>
                    <a:pt x="328314" y="3033629"/>
                  </a:lnTo>
                  <a:lnTo>
                    <a:pt x="339431" y="3026651"/>
                  </a:lnTo>
                  <a:lnTo>
                    <a:pt x="351182" y="3019990"/>
                  </a:lnTo>
                  <a:lnTo>
                    <a:pt x="364204" y="3013646"/>
                  </a:lnTo>
                  <a:lnTo>
                    <a:pt x="377544" y="3007302"/>
                  </a:lnTo>
                  <a:lnTo>
                    <a:pt x="392154" y="3001593"/>
                  </a:lnTo>
                  <a:lnTo>
                    <a:pt x="407082" y="2995883"/>
                  </a:lnTo>
                  <a:lnTo>
                    <a:pt x="423280" y="2990491"/>
                  </a:lnTo>
                  <a:lnTo>
                    <a:pt x="439795" y="2985416"/>
                  </a:lnTo>
                  <a:lnTo>
                    <a:pt x="457264" y="2980658"/>
                  </a:lnTo>
                  <a:lnTo>
                    <a:pt x="475368" y="2975900"/>
                  </a:lnTo>
                  <a:lnTo>
                    <a:pt x="494107" y="2971777"/>
                  </a:lnTo>
                  <a:lnTo>
                    <a:pt x="513481" y="2967970"/>
                  </a:lnTo>
                  <a:lnTo>
                    <a:pt x="533173" y="2964164"/>
                  </a:lnTo>
                  <a:lnTo>
                    <a:pt x="553182" y="2960992"/>
                  </a:lnTo>
                  <a:lnTo>
                    <a:pt x="574144" y="2958137"/>
                  </a:lnTo>
                  <a:lnTo>
                    <a:pt x="595424" y="2955283"/>
                  </a:lnTo>
                  <a:lnTo>
                    <a:pt x="617022" y="2953380"/>
                  </a:lnTo>
                  <a:lnTo>
                    <a:pt x="639572" y="2951476"/>
                  </a:lnTo>
                  <a:lnTo>
                    <a:pt x="662122" y="2949890"/>
                  </a:lnTo>
                  <a:lnTo>
                    <a:pt x="684990" y="2948939"/>
                  </a:lnTo>
                  <a:lnTo>
                    <a:pt x="708176" y="2948304"/>
                  </a:lnTo>
                  <a:lnTo>
                    <a:pt x="731996" y="2947987"/>
                  </a:lnTo>
                  <a:close/>
                  <a:moveTo>
                    <a:pt x="2665715" y="2911157"/>
                  </a:moveTo>
                  <a:lnTo>
                    <a:pt x="2665715" y="3029585"/>
                  </a:lnTo>
                  <a:lnTo>
                    <a:pt x="2668254" y="3032125"/>
                  </a:lnTo>
                  <a:lnTo>
                    <a:pt x="2671429" y="3035300"/>
                  </a:lnTo>
                  <a:lnTo>
                    <a:pt x="2678729" y="3041650"/>
                  </a:lnTo>
                  <a:lnTo>
                    <a:pt x="2687934" y="3048635"/>
                  </a:lnTo>
                  <a:lnTo>
                    <a:pt x="2698726" y="3055938"/>
                  </a:lnTo>
                  <a:lnTo>
                    <a:pt x="2710153" y="3063240"/>
                  </a:lnTo>
                  <a:lnTo>
                    <a:pt x="2722215" y="3070225"/>
                  </a:lnTo>
                  <a:lnTo>
                    <a:pt x="2734594" y="3076258"/>
                  </a:lnTo>
                  <a:lnTo>
                    <a:pt x="2746656" y="3082290"/>
                  </a:lnTo>
                  <a:lnTo>
                    <a:pt x="2746656" y="2963227"/>
                  </a:lnTo>
                  <a:lnTo>
                    <a:pt x="2734594" y="2957195"/>
                  </a:lnTo>
                  <a:lnTo>
                    <a:pt x="2723167" y="2951480"/>
                  </a:lnTo>
                  <a:lnTo>
                    <a:pt x="2712058" y="2945130"/>
                  </a:lnTo>
                  <a:lnTo>
                    <a:pt x="2701583" y="2938462"/>
                  </a:lnTo>
                  <a:lnTo>
                    <a:pt x="2691743" y="2932112"/>
                  </a:lnTo>
                  <a:lnTo>
                    <a:pt x="2682538" y="2925445"/>
                  </a:lnTo>
                  <a:lnTo>
                    <a:pt x="2673650" y="2918142"/>
                  </a:lnTo>
                  <a:lnTo>
                    <a:pt x="2665715" y="2911157"/>
                  </a:lnTo>
                  <a:close/>
                  <a:moveTo>
                    <a:pt x="1404938" y="2890837"/>
                  </a:moveTo>
                  <a:lnTo>
                    <a:pt x="1408115" y="2896532"/>
                  </a:lnTo>
                  <a:lnTo>
                    <a:pt x="1411928" y="2901593"/>
                  </a:lnTo>
                  <a:lnTo>
                    <a:pt x="1415740" y="2906655"/>
                  </a:lnTo>
                  <a:lnTo>
                    <a:pt x="1419552" y="2911716"/>
                  </a:lnTo>
                  <a:lnTo>
                    <a:pt x="1424000" y="2916778"/>
                  </a:lnTo>
                  <a:lnTo>
                    <a:pt x="1428447" y="2922156"/>
                  </a:lnTo>
                  <a:lnTo>
                    <a:pt x="1438296" y="2931963"/>
                  </a:lnTo>
                  <a:lnTo>
                    <a:pt x="1448780" y="2941453"/>
                  </a:lnTo>
                  <a:lnTo>
                    <a:pt x="1460852" y="2950311"/>
                  </a:lnTo>
                  <a:lnTo>
                    <a:pt x="1472924" y="2958852"/>
                  </a:lnTo>
                  <a:lnTo>
                    <a:pt x="1486267" y="2967394"/>
                  </a:lnTo>
                  <a:lnTo>
                    <a:pt x="1500563" y="2975619"/>
                  </a:lnTo>
                  <a:lnTo>
                    <a:pt x="1515494" y="2983211"/>
                  </a:lnTo>
                  <a:lnTo>
                    <a:pt x="1531061" y="2990487"/>
                  </a:lnTo>
                  <a:lnTo>
                    <a:pt x="1547263" y="2997763"/>
                  </a:lnTo>
                  <a:lnTo>
                    <a:pt x="1564101" y="3004723"/>
                  </a:lnTo>
                  <a:lnTo>
                    <a:pt x="1581574" y="3010734"/>
                  </a:lnTo>
                  <a:lnTo>
                    <a:pt x="1599682" y="3017061"/>
                  </a:lnTo>
                  <a:lnTo>
                    <a:pt x="1618108" y="3022755"/>
                  </a:lnTo>
                  <a:lnTo>
                    <a:pt x="1637170" y="3028133"/>
                  </a:lnTo>
                  <a:lnTo>
                    <a:pt x="1656866" y="3033195"/>
                  </a:lnTo>
                  <a:lnTo>
                    <a:pt x="1676881" y="3037940"/>
                  </a:lnTo>
                  <a:lnTo>
                    <a:pt x="1697213" y="3042369"/>
                  </a:lnTo>
                  <a:lnTo>
                    <a:pt x="1718180" y="3046481"/>
                  </a:lnTo>
                  <a:lnTo>
                    <a:pt x="1738830" y="3050277"/>
                  </a:lnTo>
                  <a:lnTo>
                    <a:pt x="1760116" y="3053757"/>
                  </a:lnTo>
                  <a:lnTo>
                    <a:pt x="1782036" y="3056604"/>
                  </a:lnTo>
                  <a:lnTo>
                    <a:pt x="1803639" y="3059135"/>
                  </a:lnTo>
                  <a:lnTo>
                    <a:pt x="1825877" y="3061666"/>
                  </a:lnTo>
                  <a:lnTo>
                    <a:pt x="1847798" y="3063564"/>
                  </a:lnTo>
                  <a:lnTo>
                    <a:pt x="1870036" y="3065146"/>
                  </a:lnTo>
                  <a:lnTo>
                    <a:pt x="1891957" y="3066411"/>
                  </a:lnTo>
                  <a:lnTo>
                    <a:pt x="1914513" y="3067360"/>
                  </a:lnTo>
                  <a:lnTo>
                    <a:pt x="1936751" y="3067993"/>
                  </a:lnTo>
                  <a:lnTo>
                    <a:pt x="1959307" y="3067993"/>
                  </a:lnTo>
                  <a:lnTo>
                    <a:pt x="1978051" y="3067993"/>
                  </a:lnTo>
                  <a:lnTo>
                    <a:pt x="1996794" y="3067360"/>
                  </a:lnTo>
                  <a:lnTo>
                    <a:pt x="2015538" y="3067044"/>
                  </a:lnTo>
                  <a:lnTo>
                    <a:pt x="2034599" y="3065779"/>
                  </a:lnTo>
                  <a:lnTo>
                    <a:pt x="2053025" y="3064830"/>
                  </a:lnTo>
                  <a:lnTo>
                    <a:pt x="2071769" y="3063564"/>
                  </a:lnTo>
                  <a:lnTo>
                    <a:pt x="2090513" y="3061982"/>
                  </a:lnTo>
                  <a:lnTo>
                    <a:pt x="2108621" y="3060084"/>
                  </a:lnTo>
                  <a:lnTo>
                    <a:pt x="2127365" y="3058186"/>
                  </a:lnTo>
                  <a:lnTo>
                    <a:pt x="2145473" y="3055655"/>
                  </a:lnTo>
                  <a:lnTo>
                    <a:pt x="2163581" y="3052808"/>
                  </a:lnTo>
                  <a:lnTo>
                    <a:pt x="2181372" y="3050277"/>
                  </a:lnTo>
                  <a:lnTo>
                    <a:pt x="2199163" y="3047114"/>
                  </a:lnTo>
                  <a:lnTo>
                    <a:pt x="2216318" y="3043950"/>
                  </a:lnTo>
                  <a:lnTo>
                    <a:pt x="2233473" y="3040471"/>
                  </a:lnTo>
                  <a:lnTo>
                    <a:pt x="2250311" y="3036358"/>
                  </a:lnTo>
                  <a:lnTo>
                    <a:pt x="2266830" y="3032562"/>
                  </a:lnTo>
                  <a:lnTo>
                    <a:pt x="2283668" y="3028133"/>
                  </a:lnTo>
                  <a:lnTo>
                    <a:pt x="2299235" y="3023704"/>
                  </a:lnTo>
                  <a:lnTo>
                    <a:pt x="2315119" y="3018642"/>
                  </a:lnTo>
                  <a:lnTo>
                    <a:pt x="2330051" y="3013897"/>
                  </a:lnTo>
                  <a:lnTo>
                    <a:pt x="2344982" y="3008519"/>
                  </a:lnTo>
                  <a:lnTo>
                    <a:pt x="2359278" y="3003141"/>
                  </a:lnTo>
                  <a:lnTo>
                    <a:pt x="2373574" y="2997447"/>
                  </a:lnTo>
                  <a:lnTo>
                    <a:pt x="2386917" y="2991753"/>
                  </a:lnTo>
                  <a:lnTo>
                    <a:pt x="2399942" y="2985426"/>
                  </a:lnTo>
                  <a:lnTo>
                    <a:pt x="2412650" y="2979099"/>
                  </a:lnTo>
                  <a:lnTo>
                    <a:pt x="2424722" y="2972455"/>
                  </a:lnTo>
                  <a:lnTo>
                    <a:pt x="2436159" y="2965179"/>
                  </a:lnTo>
                  <a:lnTo>
                    <a:pt x="2446961" y="2958220"/>
                  </a:lnTo>
                  <a:lnTo>
                    <a:pt x="2457444" y="2950627"/>
                  </a:lnTo>
                  <a:lnTo>
                    <a:pt x="2466975" y="2943351"/>
                  </a:lnTo>
                  <a:lnTo>
                    <a:pt x="2466975" y="3039838"/>
                  </a:lnTo>
                  <a:lnTo>
                    <a:pt x="2466657" y="3040471"/>
                  </a:lnTo>
                  <a:lnTo>
                    <a:pt x="2466340" y="3048063"/>
                  </a:lnTo>
                  <a:lnTo>
                    <a:pt x="2466022" y="3052808"/>
                  </a:lnTo>
                  <a:lnTo>
                    <a:pt x="2464751" y="3058186"/>
                  </a:lnTo>
                  <a:lnTo>
                    <a:pt x="2463480" y="3062615"/>
                  </a:lnTo>
                  <a:lnTo>
                    <a:pt x="2461892" y="3067993"/>
                  </a:lnTo>
                  <a:lnTo>
                    <a:pt x="2459986" y="3072422"/>
                  </a:lnTo>
                  <a:lnTo>
                    <a:pt x="2457444" y="3077167"/>
                  </a:lnTo>
                  <a:lnTo>
                    <a:pt x="2455220" y="3081912"/>
                  </a:lnTo>
                  <a:lnTo>
                    <a:pt x="2452361" y="3086658"/>
                  </a:lnTo>
                  <a:lnTo>
                    <a:pt x="2449184" y="3091403"/>
                  </a:lnTo>
                  <a:lnTo>
                    <a:pt x="2445690" y="3096148"/>
                  </a:lnTo>
                  <a:lnTo>
                    <a:pt x="2441878" y="3100893"/>
                  </a:lnTo>
                  <a:lnTo>
                    <a:pt x="2437748" y="3105322"/>
                  </a:lnTo>
                  <a:lnTo>
                    <a:pt x="2429170" y="3114180"/>
                  </a:lnTo>
                  <a:lnTo>
                    <a:pt x="2419322" y="3123038"/>
                  </a:lnTo>
                  <a:lnTo>
                    <a:pt x="2408202" y="3131579"/>
                  </a:lnTo>
                  <a:lnTo>
                    <a:pt x="2396130" y="3139804"/>
                  </a:lnTo>
                  <a:lnTo>
                    <a:pt x="2383423" y="3147713"/>
                  </a:lnTo>
                  <a:lnTo>
                    <a:pt x="2369127" y="3155622"/>
                  </a:lnTo>
                  <a:lnTo>
                    <a:pt x="2354195" y="3162898"/>
                  </a:lnTo>
                  <a:lnTo>
                    <a:pt x="2338311" y="3170490"/>
                  </a:lnTo>
                  <a:lnTo>
                    <a:pt x="2321791" y="3177134"/>
                  </a:lnTo>
                  <a:lnTo>
                    <a:pt x="2304636" y="3183777"/>
                  </a:lnTo>
                  <a:lnTo>
                    <a:pt x="2285892" y="3190104"/>
                  </a:lnTo>
                  <a:lnTo>
                    <a:pt x="2266830" y="3196431"/>
                  </a:lnTo>
                  <a:lnTo>
                    <a:pt x="2247134" y="3201809"/>
                  </a:lnTo>
                  <a:lnTo>
                    <a:pt x="2226802" y="3207503"/>
                  </a:lnTo>
                  <a:lnTo>
                    <a:pt x="2205516" y="3212248"/>
                  </a:lnTo>
                  <a:lnTo>
                    <a:pt x="2183278" y="3216677"/>
                  </a:lnTo>
                  <a:lnTo>
                    <a:pt x="2160722" y="3221106"/>
                  </a:lnTo>
                  <a:lnTo>
                    <a:pt x="2137848" y="3224586"/>
                  </a:lnTo>
                  <a:lnTo>
                    <a:pt x="2114340" y="3228382"/>
                  </a:lnTo>
                  <a:lnTo>
                    <a:pt x="2089877" y="3231229"/>
                  </a:lnTo>
                  <a:lnTo>
                    <a:pt x="2065415" y="3233760"/>
                  </a:lnTo>
                  <a:lnTo>
                    <a:pt x="2040000" y="3235975"/>
                  </a:lnTo>
                  <a:lnTo>
                    <a:pt x="2014267" y="3237556"/>
                  </a:lnTo>
                  <a:lnTo>
                    <a:pt x="1988217" y="3238822"/>
                  </a:lnTo>
                  <a:lnTo>
                    <a:pt x="1962166" y="3239771"/>
                  </a:lnTo>
                  <a:lnTo>
                    <a:pt x="1935480" y="3240087"/>
                  </a:lnTo>
                  <a:lnTo>
                    <a:pt x="1908159" y="3239771"/>
                  </a:lnTo>
                  <a:lnTo>
                    <a:pt x="1881155" y="3238822"/>
                  </a:lnTo>
                  <a:lnTo>
                    <a:pt x="1854469" y="3237556"/>
                  </a:lnTo>
                  <a:lnTo>
                    <a:pt x="1828419" y="3235658"/>
                  </a:lnTo>
                  <a:lnTo>
                    <a:pt x="1803004" y="3233760"/>
                  </a:lnTo>
                  <a:lnTo>
                    <a:pt x="1777588" y="3230913"/>
                  </a:lnTo>
                  <a:lnTo>
                    <a:pt x="1752809" y="3227750"/>
                  </a:lnTo>
                  <a:lnTo>
                    <a:pt x="1728664" y="3224270"/>
                  </a:lnTo>
                  <a:lnTo>
                    <a:pt x="1705155" y="3220474"/>
                  </a:lnTo>
                  <a:lnTo>
                    <a:pt x="1682282" y="3215728"/>
                  </a:lnTo>
                  <a:lnTo>
                    <a:pt x="1660043" y="3210983"/>
                  </a:lnTo>
                  <a:lnTo>
                    <a:pt x="1638440" y="3205921"/>
                  </a:lnTo>
                  <a:lnTo>
                    <a:pt x="1617791" y="3200227"/>
                  </a:lnTo>
                  <a:lnTo>
                    <a:pt x="1597776" y="3194533"/>
                  </a:lnTo>
                  <a:lnTo>
                    <a:pt x="1578397" y="3188206"/>
                  </a:lnTo>
                  <a:lnTo>
                    <a:pt x="1559653" y="3181563"/>
                  </a:lnTo>
                  <a:lnTo>
                    <a:pt x="1542498" y="3174287"/>
                  </a:lnTo>
                  <a:lnTo>
                    <a:pt x="1525343" y="3167327"/>
                  </a:lnTo>
                  <a:lnTo>
                    <a:pt x="1509776" y="3159734"/>
                  </a:lnTo>
                  <a:lnTo>
                    <a:pt x="1495162" y="3151826"/>
                  </a:lnTo>
                  <a:lnTo>
                    <a:pt x="1481184" y="3143601"/>
                  </a:lnTo>
                  <a:lnTo>
                    <a:pt x="1468159" y="3135376"/>
                  </a:lnTo>
                  <a:lnTo>
                    <a:pt x="1456404" y="3126834"/>
                  </a:lnTo>
                  <a:lnTo>
                    <a:pt x="1445603" y="3117660"/>
                  </a:lnTo>
                  <a:lnTo>
                    <a:pt x="1440837" y="3113547"/>
                  </a:lnTo>
                  <a:lnTo>
                    <a:pt x="1436390" y="3108802"/>
                  </a:lnTo>
                  <a:lnTo>
                    <a:pt x="1431942" y="3104373"/>
                  </a:lnTo>
                  <a:lnTo>
                    <a:pt x="1428130" y="3099628"/>
                  </a:lnTo>
                  <a:lnTo>
                    <a:pt x="1424318" y="3094883"/>
                  </a:lnTo>
                  <a:lnTo>
                    <a:pt x="1420823" y="3090138"/>
                  </a:lnTo>
                  <a:lnTo>
                    <a:pt x="1417646" y="3085392"/>
                  </a:lnTo>
                  <a:lnTo>
                    <a:pt x="1415105" y="3080331"/>
                  </a:lnTo>
                  <a:lnTo>
                    <a:pt x="1412563" y="3075585"/>
                  </a:lnTo>
                  <a:lnTo>
                    <a:pt x="1410339" y="3070524"/>
                  </a:lnTo>
                  <a:lnTo>
                    <a:pt x="1408115" y="3065779"/>
                  </a:lnTo>
                  <a:lnTo>
                    <a:pt x="1407162" y="3060717"/>
                  </a:lnTo>
                  <a:lnTo>
                    <a:pt x="1405892" y="3055655"/>
                  </a:lnTo>
                  <a:lnTo>
                    <a:pt x="1404621" y="3050594"/>
                  </a:lnTo>
                  <a:lnTo>
                    <a:pt x="1404303" y="3045532"/>
                  </a:lnTo>
                  <a:lnTo>
                    <a:pt x="1404303" y="3040471"/>
                  </a:lnTo>
                  <a:lnTo>
                    <a:pt x="1403350" y="3040471"/>
                  </a:lnTo>
                  <a:lnTo>
                    <a:pt x="1403350" y="2909186"/>
                  </a:lnTo>
                  <a:lnTo>
                    <a:pt x="1403350" y="2905389"/>
                  </a:lnTo>
                  <a:lnTo>
                    <a:pt x="1403985" y="2898113"/>
                  </a:lnTo>
                  <a:lnTo>
                    <a:pt x="1404938" y="2890837"/>
                  </a:lnTo>
                  <a:close/>
                  <a:moveTo>
                    <a:pt x="2609850" y="2805112"/>
                  </a:moveTo>
                  <a:lnTo>
                    <a:pt x="2613342" y="2810827"/>
                  </a:lnTo>
                  <a:lnTo>
                    <a:pt x="2617468" y="2816860"/>
                  </a:lnTo>
                  <a:lnTo>
                    <a:pt x="2621594" y="2822257"/>
                  </a:lnTo>
                  <a:lnTo>
                    <a:pt x="2626038" y="2828290"/>
                  </a:lnTo>
                  <a:lnTo>
                    <a:pt x="2631117" y="2833687"/>
                  </a:lnTo>
                  <a:lnTo>
                    <a:pt x="2635878" y="2839402"/>
                  </a:lnTo>
                  <a:lnTo>
                    <a:pt x="2641274" y="2844800"/>
                  </a:lnTo>
                  <a:lnTo>
                    <a:pt x="2646988" y="2850515"/>
                  </a:lnTo>
                  <a:lnTo>
                    <a:pt x="2658732" y="2860675"/>
                  </a:lnTo>
                  <a:lnTo>
                    <a:pt x="2671746" y="2870835"/>
                  </a:lnTo>
                  <a:lnTo>
                    <a:pt x="2685712" y="2880677"/>
                  </a:lnTo>
                  <a:lnTo>
                    <a:pt x="2700631" y="2889885"/>
                  </a:lnTo>
                  <a:lnTo>
                    <a:pt x="2715867" y="2898775"/>
                  </a:lnTo>
                  <a:lnTo>
                    <a:pt x="2732372" y="2907665"/>
                  </a:lnTo>
                  <a:lnTo>
                    <a:pt x="2749830" y="2915920"/>
                  </a:lnTo>
                  <a:lnTo>
                    <a:pt x="2767923" y="2923857"/>
                  </a:lnTo>
                  <a:lnTo>
                    <a:pt x="2786650" y="2931160"/>
                  </a:lnTo>
                  <a:lnTo>
                    <a:pt x="2805695" y="2938780"/>
                  </a:lnTo>
                  <a:lnTo>
                    <a:pt x="2826009" y="2945447"/>
                  </a:lnTo>
                  <a:lnTo>
                    <a:pt x="2846959" y="2951797"/>
                  </a:lnTo>
                  <a:lnTo>
                    <a:pt x="2867591" y="2957512"/>
                  </a:lnTo>
                  <a:lnTo>
                    <a:pt x="2889492" y="2963545"/>
                  </a:lnTo>
                  <a:lnTo>
                    <a:pt x="2912029" y="2968625"/>
                  </a:lnTo>
                  <a:lnTo>
                    <a:pt x="2934248" y="2973705"/>
                  </a:lnTo>
                  <a:lnTo>
                    <a:pt x="2957102" y="2978150"/>
                  </a:lnTo>
                  <a:lnTo>
                    <a:pt x="2980908" y="2982595"/>
                  </a:lnTo>
                  <a:lnTo>
                    <a:pt x="3004396" y="2986087"/>
                  </a:lnTo>
                  <a:lnTo>
                    <a:pt x="3028203" y="2989580"/>
                  </a:lnTo>
                  <a:lnTo>
                    <a:pt x="3052644" y="2992437"/>
                  </a:lnTo>
                  <a:lnTo>
                    <a:pt x="3077084" y="2994977"/>
                  </a:lnTo>
                  <a:lnTo>
                    <a:pt x="3101525" y="2997200"/>
                  </a:lnTo>
                  <a:lnTo>
                    <a:pt x="3125966" y="2999105"/>
                  </a:lnTo>
                  <a:lnTo>
                    <a:pt x="3150725" y="3000375"/>
                  </a:lnTo>
                  <a:lnTo>
                    <a:pt x="3175800" y="3001327"/>
                  </a:lnTo>
                  <a:lnTo>
                    <a:pt x="3200559" y="3001962"/>
                  </a:lnTo>
                  <a:lnTo>
                    <a:pt x="3225317" y="3002280"/>
                  </a:lnTo>
                  <a:lnTo>
                    <a:pt x="3246266" y="3002280"/>
                  </a:lnTo>
                  <a:lnTo>
                    <a:pt x="3267216" y="3001962"/>
                  </a:lnTo>
                  <a:lnTo>
                    <a:pt x="3288165" y="3001010"/>
                  </a:lnTo>
                  <a:lnTo>
                    <a:pt x="3308797" y="2999740"/>
                  </a:lnTo>
                  <a:lnTo>
                    <a:pt x="3329429" y="2998787"/>
                  </a:lnTo>
                  <a:lnTo>
                    <a:pt x="3350378" y="2997200"/>
                  </a:lnTo>
                  <a:lnTo>
                    <a:pt x="3371010" y="2995612"/>
                  </a:lnTo>
                  <a:lnTo>
                    <a:pt x="3391325" y="2993707"/>
                  </a:lnTo>
                  <a:lnTo>
                    <a:pt x="3411957" y="2991167"/>
                  </a:lnTo>
                  <a:lnTo>
                    <a:pt x="3431954" y="2988310"/>
                  </a:lnTo>
                  <a:lnTo>
                    <a:pt x="3451951" y="2985770"/>
                  </a:lnTo>
                  <a:lnTo>
                    <a:pt x="3471948" y="2982595"/>
                  </a:lnTo>
                  <a:lnTo>
                    <a:pt x="3491628" y="2979102"/>
                  </a:lnTo>
                  <a:lnTo>
                    <a:pt x="3510990" y="2975292"/>
                  </a:lnTo>
                  <a:lnTo>
                    <a:pt x="3530035" y="2971482"/>
                  </a:lnTo>
                  <a:lnTo>
                    <a:pt x="3548763" y="2967037"/>
                  </a:lnTo>
                  <a:lnTo>
                    <a:pt x="3567173" y="2962275"/>
                  </a:lnTo>
                  <a:lnTo>
                    <a:pt x="3585265" y="2957512"/>
                  </a:lnTo>
                  <a:lnTo>
                    <a:pt x="3603041" y="2953067"/>
                  </a:lnTo>
                  <a:lnTo>
                    <a:pt x="3620498" y="2947352"/>
                  </a:lnTo>
                  <a:lnTo>
                    <a:pt x="3637004" y="2941955"/>
                  </a:lnTo>
                  <a:lnTo>
                    <a:pt x="3653510" y="2935922"/>
                  </a:lnTo>
                  <a:lnTo>
                    <a:pt x="3669698" y="2929890"/>
                  </a:lnTo>
                  <a:lnTo>
                    <a:pt x="3685251" y="2923857"/>
                  </a:lnTo>
                  <a:lnTo>
                    <a:pt x="3700170" y="2916872"/>
                  </a:lnTo>
                  <a:lnTo>
                    <a:pt x="3714770" y="2909887"/>
                  </a:lnTo>
                  <a:lnTo>
                    <a:pt x="3728419" y="2902902"/>
                  </a:lnTo>
                  <a:lnTo>
                    <a:pt x="3741751" y="2895282"/>
                  </a:lnTo>
                  <a:lnTo>
                    <a:pt x="3754765" y="2887980"/>
                  </a:lnTo>
                  <a:lnTo>
                    <a:pt x="3767144" y="2880042"/>
                  </a:lnTo>
                  <a:lnTo>
                    <a:pt x="3778571" y="2871787"/>
                  </a:lnTo>
                  <a:lnTo>
                    <a:pt x="3789363" y="2863532"/>
                  </a:lnTo>
                  <a:lnTo>
                    <a:pt x="3789363" y="2971165"/>
                  </a:lnTo>
                  <a:lnTo>
                    <a:pt x="3788728" y="2971482"/>
                  </a:lnTo>
                  <a:lnTo>
                    <a:pt x="3788728" y="2975927"/>
                  </a:lnTo>
                  <a:lnTo>
                    <a:pt x="3788411" y="2980055"/>
                  </a:lnTo>
                  <a:lnTo>
                    <a:pt x="3787776" y="2985770"/>
                  </a:lnTo>
                  <a:lnTo>
                    <a:pt x="3786506" y="2991167"/>
                  </a:lnTo>
                  <a:lnTo>
                    <a:pt x="3785237" y="2996247"/>
                  </a:lnTo>
                  <a:lnTo>
                    <a:pt x="3783332" y="3001962"/>
                  </a:lnTo>
                  <a:lnTo>
                    <a:pt x="3781428" y="3007360"/>
                  </a:lnTo>
                  <a:lnTo>
                    <a:pt x="3778571" y="3012758"/>
                  </a:lnTo>
                  <a:lnTo>
                    <a:pt x="3775714" y="3018155"/>
                  </a:lnTo>
                  <a:lnTo>
                    <a:pt x="3772540" y="3023235"/>
                  </a:lnTo>
                  <a:lnTo>
                    <a:pt x="3769048" y="3028633"/>
                  </a:lnTo>
                  <a:lnTo>
                    <a:pt x="3765557" y="3033713"/>
                  </a:lnTo>
                  <a:lnTo>
                    <a:pt x="3761113" y="3038793"/>
                  </a:lnTo>
                  <a:lnTo>
                    <a:pt x="3756987" y="3043555"/>
                  </a:lnTo>
                  <a:lnTo>
                    <a:pt x="3752226" y="3048635"/>
                  </a:lnTo>
                  <a:lnTo>
                    <a:pt x="3747147" y="3054033"/>
                  </a:lnTo>
                  <a:lnTo>
                    <a:pt x="3741433" y="3058795"/>
                  </a:lnTo>
                  <a:lnTo>
                    <a:pt x="3736037" y="3063240"/>
                  </a:lnTo>
                  <a:lnTo>
                    <a:pt x="3723658" y="3072765"/>
                  </a:lnTo>
                  <a:lnTo>
                    <a:pt x="3710327" y="3082290"/>
                  </a:lnTo>
                  <a:lnTo>
                    <a:pt x="3696043" y="3090863"/>
                  </a:lnTo>
                  <a:lnTo>
                    <a:pt x="3680490" y="3099753"/>
                  </a:lnTo>
                  <a:lnTo>
                    <a:pt x="3663667" y="3108325"/>
                  </a:lnTo>
                  <a:lnTo>
                    <a:pt x="3646526" y="3116263"/>
                  </a:lnTo>
                  <a:lnTo>
                    <a:pt x="3627799" y="3124200"/>
                  </a:lnTo>
                  <a:lnTo>
                    <a:pt x="3608754" y="3131503"/>
                  </a:lnTo>
                  <a:lnTo>
                    <a:pt x="3588122" y="3138170"/>
                  </a:lnTo>
                  <a:lnTo>
                    <a:pt x="3566855" y="3145155"/>
                  </a:lnTo>
                  <a:lnTo>
                    <a:pt x="3544636" y="3151188"/>
                  </a:lnTo>
                  <a:lnTo>
                    <a:pt x="3522417" y="3157538"/>
                  </a:lnTo>
                  <a:lnTo>
                    <a:pt x="3498611" y="3163253"/>
                  </a:lnTo>
                  <a:lnTo>
                    <a:pt x="3474170" y="3168333"/>
                  </a:lnTo>
                  <a:lnTo>
                    <a:pt x="3449412" y="3172778"/>
                  </a:lnTo>
                  <a:lnTo>
                    <a:pt x="3423701" y="3176905"/>
                  </a:lnTo>
                  <a:lnTo>
                    <a:pt x="3397356" y="3181033"/>
                  </a:lnTo>
                  <a:lnTo>
                    <a:pt x="3370376" y="3184208"/>
                  </a:lnTo>
                  <a:lnTo>
                    <a:pt x="3343395" y="3187383"/>
                  </a:lnTo>
                  <a:lnTo>
                    <a:pt x="3315146" y="3189605"/>
                  </a:lnTo>
                  <a:lnTo>
                    <a:pt x="3286896" y="3191193"/>
                  </a:lnTo>
                  <a:lnTo>
                    <a:pt x="3258011" y="3192780"/>
                  </a:lnTo>
                  <a:lnTo>
                    <a:pt x="3228491" y="3193415"/>
                  </a:lnTo>
                  <a:lnTo>
                    <a:pt x="3198972" y="3194050"/>
                  </a:lnTo>
                  <a:lnTo>
                    <a:pt x="3168500" y="3193415"/>
                  </a:lnTo>
                  <a:lnTo>
                    <a:pt x="3138663" y="3192780"/>
                  </a:lnTo>
                  <a:lnTo>
                    <a:pt x="3109143" y="3191193"/>
                  </a:lnTo>
                  <a:lnTo>
                    <a:pt x="3080259" y="3189288"/>
                  </a:lnTo>
                  <a:lnTo>
                    <a:pt x="3051374" y="3186748"/>
                  </a:lnTo>
                  <a:lnTo>
                    <a:pt x="3023441" y="3183573"/>
                  </a:lnTo>
                  <a:lnTo>
                    <a:pt x="2996144" y="3180080"/>
                  </a:lnTo>
                  <a:lnTo>
                    <a:pt x="2969481" y="3176270"/>
                  </a:lnTo>
                  <a:lnTo>
                    <a:pt x="2943453" y="3171825"/>
                  </a:lnTo>
                  <a:lnTo>
                    <a:pt x="2917742" y="3167063"/>
                  </a:lnTo>
                  <a:lnTo>
                    <a:pt x="2892984" y="3161665"/>
                  </a:lnTo>
                  <a:lnTo>
                    <a:pt x="2869178" y="3155633"/>
                  </a:lnTo>
                  <a:lnTo>
                    <a:pt x="2846007" y="3149918"/>
                  </a:lnTo>
                  <a:lnTo>
                    <a:pt x="2823470" y="3142933"/>
                  </a:lnTo>
                  <a:lnTo>
                    <a:pt x="2802203" y="3135948"/>
                  </a:lnTo>
                  <a:lnTo>
                    <a:pt x="2781889" y="3128328"/>
                  </a:lnTo>
                  <a:lnTo>
                    <a:pt x="2762527" y="3121025"/>
                  </a:lnTo>
                  <a:lnTo>
                    <a:pt x="2743799" y="3112770"/>
                  </a:lnTo>
                  <a:lnTo>
                    <a:pt x="2726024" y="3104515"/>
                  </a:lnTo>
                  <a:lnTo>
                    <a:pt x="2709518" y="3095625"/>
                  </a:lnTo>
                  <a:lnTo>
                    <a:pt x="2694600" y="3086735"/>
                  </a:lnTo>
                  <a:lnTo>
                    <a:pt x="2679999" y="3077210"/>
                  </a:lnTo>
                  <a:lnTo>
                    <a:pt x="2666985" y="3067685"/>
                  </a:lnTo>
                  <a:lnTo>
                    <a:pt x="2660954" y="3062923"/>
                  </a:lnTo>
                  <a:lnTo>
                    <a:pt x="2655240" y="3057843"/>
                  </a:lnTo>
                  <a:lnTo>
                    <a:pt x="2650162" y="3052763"/>
                  </a:lnTo>
                  <a:lnTo>
                    <a:pt x="2645083" y="3048000"/>
                  </a:lnTo>
                  <a:lnTo>
                    <a:pt x="2639687" y="3042603"/>
                  </a:lnTo>
                  <a:lnTo>
                    <a:pt x="2635561" y="3037205"/>
                  </a:lnTo>
                  <a:lnTo>
                    <a:pt x="2631434" y="3032125"/>
                  </a:lnTo>
                  <a:lnTo>
                    <a:pt x="2627625" y="3027045"/>
                  </a:lnTo>
                  <a:lnTo>
                    <a:pt x="2624134" y="3021648"/>
                  </a:lnTo>
                  <a:lnTo>
                    <a:pt x="2620960" y="3015933"/>
                  </a:lnTo>
                  <a:lnTo>
                    <a:pt x="2618103" y="3010535"/>
                  </a:lnTo>
                  <a:lnTo>
                    <a:pt x="2615881" y="3005137"/>
                  </a:lnTo>
                  <a:lnTo>
                    <a:pt x="2613659" y="2999422"/>
                  </a:lnTo>
                  <a:lnTo>
                    <a:pt x="2612072" y="2994025"/>
                  </a:lnTo>
                  <a:lnTo>
                    <a:pt x="2610485" y="2988310"/>
                  </a:lnTo>
                  <a:lnTo>
                    <a:pt x="2609850" y="2982912"/>
                  </a:lnTo>
                  <a:lnTo>
                    <a:pt x="2609215" y="2976880"/>
                  </a:lnTo>
                  <a:lnTo>
                    <a:pt x="2609215" y="2971482"/>
                  </a:lnTo>
                  <a:lnTo>
                    <a:pt x="2608580" y="2971482"/>
                  </a:lnTo>
                  <a:lnTo>
                    <a:pt x="2608580" y="2825115"/>
                  </a:lnTo>
                  <a:lnTo>
                    <a:pt x="2608263" y="2821305"/>
                  </a:lnTo>
                  <a:lnTo>
                    <a:pt x="2608580" y="2812732"/>
                  </a:lnTo>
                  <a:lnTo>
                    <a:pt x="2609850" y="2805112"/>
                  </a:lnTo>
                  <a:close/>
                  <a:moveTo>
                    <a:pt x="3151360" y="2793804"/>
                  </a:moveTo>
                  <a:lnTo>
                    <a:pt x="3151360" y="2908645"/>
                  </a:lnTo>
                  <a:lnTo>
                    <a:pt x="3174848" y="2908962"/>
                  </a:lnTo>
                  <a:lnTo>
                    <a:pt x="3198972" y="2909280"/>
                  </a:lnTo>
                  <a:lnTo>
                    <a:pt x="3231983" y="2908962"/>
                  </a:lnTo>
                  <a:lnTo>
                    <a:pt x="3231983" y="2794121"/>
                  </a:lnTo>
                  <a:lnTo>
                    <a:pt x="3198972" y="2794755"/>
                  </a:lnTo>
                  <a:lnTo>
                    <a:pt x="3174848" y="2794121"/>
                  </a:lnTo>
                  <a:lnTo>
                    <a:pt x="3151360" y="2793804"/>
                  </a:lnTo>
                  <a:close/>
                  <a:moveTo>
                    <a:pt x="2989478" y="2779528"/>
                  </a:moveTo>
                  <a:lnTo>
                    <a:pt x="2989478" y="2894687"/>
                  </a:lnTo>
                  <a:lnTo>
                    <a:pt x="3009158" y="2897542"/>
                  </a:lnTo>
                  <a:lnTo>
                    <a:pt x="3029472" y="2899762"/>
                  </a:lnTo>
                  <a:lnTo>
                    <a:pt x="3049469" y="2902300"/>
                  </a:lnTo>
                  <a:lnTo>
                    <a:pt x="3070419" y="2903887"/>
                  </a:lnTo>
                  <a:lnTo>
                    <a:pt x="3070419" y="2789045"/>
                  </a:lnTo>
                  <a:lnTo>
                    <a:pt x="3049469" y="2787142"/>
                  </a:lnTo>
                  <a:lnTo>
                    <a:pt x="3029472" y="2784921"/>
                  </a:lnTo>
                  <a:lnTo>
                    <a:pt x="3009158" y="2782383"/>
                  </a:lnTo>
                  <a:lnTo>
                    <a:pt x="2989478" y="2779528"/>
                  </a:lnTo>
                  <a:close/>
                  <a:moveTo>
                    <a:pt x="2827597" y="2743045"/>
                  </a:moveTo>
                  <a:lnTo>
                    <a:pt x="2827597" y="2859790"/>
                  </a:lnTo>
                  <a:lnTo>
                    <a:pt x="2846959" y="2865500"/>
                  </a:lnTo>
                  <a:lnTo>
                    <a:pt x="2866956" y="2870576"/>
                  </a:lnTo>
                  <a:lnTo>
                    <a:pt x="2887588" y="2875969"/>
                  </a:lnTo>
                  <a:lnTo>
                    <a:pt x="2908220" y="2880411"/>
                  </a:lnTo>
                  <a:lnTo>
                    <a:pt x="2908220" y="2764618"/>
                  </a:lnTo>
                  <a:lnTo>
                    <a:pt x="2887588" y="2759542"/>
                  </a:lnTo>
                  <a:lnTo>
                    <a:pt x="2866956" y="2754466"/>
                  </a:lnTo>
                  <a:lnTo>
                    <a:pt x="2846959" y="2748755"/>
                  </a:lnTo>
                  <a:lnTo>
                    <a:pt x="2827597" y="2743045"/>
                  </a:lnTo>
                  <a:close/>
                  <a:moveTo>
                    <a:pt x="1998663" y="2711450"/>
                  </a:moveTo>
                  <a:lnTo>
                    <a:pt x="2032589" y="2718179"/>
                  </a:lnTo>
                  <a:lnTo>
                    <a:pt x="2039311" y="2719781"/>
                  </a:lnTo>
                  <a:lnTo>
                    <a:pt x="2045072" y="2721383"/>
                  </a:lnTo>
                  <a:lnTo>
                    <a:pt x="2050513" y="2723306"/>
                  </a:lnTo>
                  <a:lnTo>
                    <a:pt x="2054674" y="2725228"/>
                  </a:lnTo>
                  <a:lnTo>
                    <a:pt x="2058834" y="2727791"/>
                  </a:lnTo>
                  <a:lnTo>
                    <a:pt x="2062675" y="2730034"/>
                  </a:lnTo>
                  <a:lnTo>
                    <a:pt x="2069716" y="2735161"/>
                  </a:lnTo>
                  <a:lnTo>
                    <a:pt x="2072597" y="2738045"/>
                  </a:lnTo>
                  <a:lnTo>
                    <a:pt x="2074517" y="2740287"/>
                  </a:lnTo>
                  <a:lnTo>
                    <a:pt x="2076118" y="2742851"/>
                  </a:lnTo>
                  <a:lnTo>
                    <a:pt x="2077398" y="2745734"/>
                  </a:lnTo>
                  <a:lnTo>
                    <a:pt x="2078038" y="2747977"/>
                  </a:lnTo>
                  <a:lnTo>
                    <a:pt x="2078038" y="2750861"/>
                  </a:lnTo>
                  <a:lnTo>
                    <a:pt x="2077718" y="2753104"/>
                  </a:lnTo>
                  <a:lnTo>
                    <a:pt x="2077078" y="2755988"/>
                  </a:lnTo>
                  <a:lnTo>
                    <a:pt x="2075478" y="2758231"/>
                  </a:lnTo>
                  <a:lnTo>
                    <a:pt x="2073877" y="2760794"/>
                  </a:lnTo>
                  <a:lnTo>
                    <a:pt x="2071317" y="2763037"/>
                  </a:lnTo>
                  <a:lnTo>
                    <a:pt x="2068756" y="2764959"/>
                  </a:lnTo>
                  <a:lnTo>
                    <a:pt x="2065876" y="2767522"/>
                  </a:lnTo>
                  <a:lnTo>
                    <a:pt x="2062355" y="2769445"/>
                  </a:lnTo>
                  <a:lnTo>
                    <a:pt x="2058194" y="2771047"/>
                  </a:lnTo>
                  <a:lnTo>
                    <a:pt x="2054354" y="2772649"/>
                  </a:lnTo>
                  <a:lnTo>
                    <a:pt x="2048272" y="2774572"/>
                  </a:lnTo>
                  <a:lnTo>
                    <a:pt x="2041871" y="2776174"/>
                  </a:lnTo>
                  <a:lnTo>
                    <a:pt x="2035790" y="2777776"/>
                  </a:lnTo>
                  <a:lnTo>
                    <a:pt x="2028429" y="2779057"/>
                  </a:lnTo>
                  <a:lnTo>
                    <a:pt x="2014026" y="2780659"/>
                  </a:lnTo>
                  <a:lnTo>
                    <a:pt x="1998663" y="2781300"/>
                  </a:lnTo>
                  <a:lnTo>
                    <a:pt x="1998663" y="2711450"/>
                  </a:lnTo>
                  <a:close/>
                  <a:moveTo>
                    <a:pt x="3717945" y="2699583"/>
                  </a:moveTo>
                  <a:lnTo>
                    <a:pt x="3711914" y="2703073"/>
                  </a:lnTo>
                  <a:lnTo>
                    <a:pt x="3704931" y="2707197"/>
                  </a:lnTo>
                  <a:lnTo>
                    <a:pt x="3696678" y="2710686"/>
                  </a:lnTo>
                  <a:lnTo>
                    <a:pt x="3688425" y="2714493"/>
                  </a:lnTo>
                  <a:lnTo>
                    <a:pt x="3671285" y="2721155"/>
                  </a:lnTo>
                  <a:lnTo>
                    <a:pt x="3656684" y="2726866"/>
                  </a:lnTo>
                  <a:lnTo>
                    <a:pt x="3656684" y="2827749"/>
                  </a:lnTo>
                  <a:lnTo>
                    <a:pt x="3665254" y="2823307"/>
                  </a:lnTo>
                  <a:lnTo>
                    <a:pt x="3674142" y="2818549"/>
                  </a:lnTo>
                  <a:lnTo>
                    <a:pt x="3682394" y="2813790"/>
                  </a:lnTo>
                  <a:lnTo>
                    <a:pt x="3690647" y="2808714"/>
                  </a:lnTo>
                  <a:lnTo>
                    <a:pt x="3698582" y="2803321"/>
                  </a:lnTo>
                  <a:lnTo>
                    <a:pt x="3705566" y="2798245"/>
                  </a:lnTo>
                  <a:lnTo>
                    <a:pt x="3711914" y="2792535"/>
                  </a:lnTo>
                  <a:lnTo>
                    <a:pt x="3717945" y="2787776"/>
                  </a:lnTo>
                  <a:lnTo>
                    <a:pt x="3717945" y="2699583"/>
                  </a:lnTo>
                  <a:close/>
                  <a:moveTo>
                    <a:pt x="2490788" y="2694304"/>
                  </a:moveTo>
                  <a:lnTo>
                    <a:pt x="2490788" y="2826893"/>
                  </a:lnTo>
                  <a:lnTo>
                    <a:pt x="2490471" y="2827210"/>
                  </a:lnTo>
                  <a:lnTo>
                    <a:pt x="2489836" y="2835140"/>
                  </a:lnTo>
                  <a:lnTo>
                    <a:pt x="2489519" y="2839898"/>
                  </a:lnTo>
                  <a:lnTo>
                    <a:pt x="2488250" y="2844973"/>
                  </a:lnTo>
                  <a:lnTo>
                    <a:pt x="2487298" y="2849731"/>
                  </a:lnTo>
                  <a:lnTo>
                    <a:pt x="2485711" y="2854807"/>
                  </a:lnTo>
                  <a:lnTo>
                    <a:pt x="2483490" y="2859565"/>
                  </a:lnTo>
                  <a:lnTo>
                    <a:pt x="2481269" y="2864323"/>
                  </a:lnTo>
                  <a:lnTo>
                    <a:pt x="2479048" y="2869080"/>
                  </a:lnTo>
                  <a:lnTo>
                    <a:pt x="2475874" y="2873838"/>
                  </a:lnTo>
                  <a:lnTo>
                    <a:pt x="2472701" y="2878279"/>
                  </a:lnTo>
                  <a:lnTo>
                    <a:pt x="2469528" y="2883037"/>
                  </a:lnTo>
                  <a:lnTo>
                    <a:pt x="2465403" y="2887795"/>
                  </a:lnTo>
                  <a:lnTo>
                    <a:pt x="2461595" y="2892236"/>
                  </a:lnTo>
                  <a:lnTo>
                    <a:pt x="2453028" y="2901435"/>
                  </a:lnTo>
                  <a:lnTo>
                    <a:pt x="2443191" y="2909999"/>
                  </a:lnTo>
                  <a:lnTo>
                    <a:pt x="2432086" y="2918563"/>
                  </a:lnTo>
                  <a:lnTo>
                    <a:pt x="2419710" y="2926811"/>
                  </a:lnTo>
                  <a:lnTo>
                    <a:pt x="2406701" y="2934740"/>
                  </a:lnTo>
                  <a:lnTo>
                    <a:pt x="2393056" y="2942670"/>
                  </a:lnTo>
                  <a:lnTo>
                    <a:pt x="2378143" y="2950283"/>
                  </a:lnTo>
                  <a:lnTo>
                    <a:pt x="2362277" y="2957579"/>
                  </a:lnTo>
                  <a:lnTo>
                    <a:pt x="2345777" y="2964240"/>
                  </a:lnTo>
                  <a:lnTo>
                    <a:pt x="2328325" y="2970901"/>
                  </a:lnTo>
                  <a:lnTo>
                    <a:pt x="2309921" y="2977245"/>
                  </a:lnTo>
                  <a:lnTo>
                    <a:pt x="2290882" y="2983589"/>
                  </a:lnTo>
                  <a:lnTo>
                    <a:pt x="2270892" y="2989298"/>
                  </a:lnTo>
                  <a:lnTo>
                    <a:pt x="2250267" y="2994691"/>
                  </a:lnTo>
                  <a:lnTo>
                    <a:pt x="2229324" y="2999449"/>
                  </a:lnTo>
                  <a:lnTo>
                    <a:pt x="2207430" y="3004207"/>
                  </a:lnTo>
                  <a:lnTo>
                    <a:pt x="2184901" y="3008330"/>
                  </a:lnTo>
                  <a:lnTo>
                    <a:pt x="2162054" y="3012137"/>
                  </a:lnTo>
                  <a:lnTo>
                    <a:pt x="2138256" y="3015626"/>
                  </a:lnTo>
                  <a:lnTo>
                    <a:pt x="2113823" y="3018798"/>
                  </a:lnTo>
                  <a:lnTo>
                    <a:pt x="2089390" y="3021018"/>
                  </a:lnTo>
                  <a:lnTo>
                    <a:pt x="2064323" y="3023556"/>
                  </a:lnTo>
                  <a:lnTo>
                    <a:pt x="2038621" y="3025142"/>
                  </a:lnTo>
                  <a:lnTo>
                    <a:pt x="2012601" y="3026093"/>
                  </a:lnTo>
                  <a:lnTo>
                    <a:pt x="1986582" y="3027045"/>
                  </a:lnTo>
                  <a:lnTo>
                    <a:pt x="1959928" y="3027362"/>
                  </a:lnTo>
                  <a:lnTo>
                    <a:pt x="1932639" y="3027045"/>
                  </a:lnTo>
                  <a:lnTo>
                    <a:pt x="1905350" y="3026093"/>
                  </a:lnTo>
                  <a:lnTo>
                    <a:pt x="1879014" y="3025142"/>
                  </a:lnTo>
                  <a:lnTo>
                    <a:pt x="1852994" y="3022921"/>
                  </a:lnTo>
                  <a:lnTo>
                    <a:pt x="1827292" y="3021018"/>
                  </a:lnTo>
                  <a:lnTo>
                    <a:pt x="1802224" y="3018481"/>
                  </a:lnTo>
                  <a:lnTo>
                    <a:pt x="1777157" y="3015309"/>
                  </a:lnTo>
                  <a:lnTo>
                    <a:pt x="1753359" y="3011502"/>
                  </a:lnTo>
                  <a:lnTo>
                    <a:pt x="1729560" y="3007379"/>
                  </a:lnTo>
                  <a:lnTo>
                    <a:pt x="1706714" y="3002938"/>
                  </a:lnTo>
                  <a:lnTo>
                    <a:pt x="1684502" y="2998180"/>
                  </a:lnTo>
                  <a:lnTo>
                    <a:pt x="1662925" y="2993105"/>
                  </a:lnTo>
                  <a:lnTo>
                    <a:pt x="1641983" y="2987712"/>
                  </a:lnTo>
                  <a:lnTo>
                    <a:pt x="1622309" y="2981686"/>
                  </a:lnTo>
                  <a:lnTo>
                    <a:pt x="1602953" y="2975342"/>
                  </a:lnTo>
                  <a:lnTo>
                    <a:pt x="1584549" y="2968681"/>
                  </a:lnTo>
                  <a:lnTo>
                    <a:pt x="1566780" y="2961702"/>
                  </a:lnTo>
                  <a:lnTo>
                    <a:pt x="1550280" y="2954407"/>
                  </a:lnTo>
                  <a:lnTo>
                    <a:pt x="1534414" y="2947111"/>
                  </a:lnTo>
                  <a:lnTo>
                    <a:pt x="1519501" y="2939181"/>
                  </a:lnTo>
                  <a:lnTo>
                    <a:pt x="1505539" y="2930934"/>
                  </a:lnTo>
                  <a:lnTo>
                    <a:pt x="1493164" y="2922687"/>
                  </a:lnTo>
                  <a:lnTo>
                    <a:pt x="1481106" y="2913805"/>
                  </a:lnTo>
                  <a:lnTo>
                    <a:pt x="1470635" y="2904924"/>
                  </a:lnTo>
                  <a:lnTo>
                    <a:pt x="1465875" y="2900483"/>
                  </a:lnTo>
                  <a:lnTo>
                    <a:pt x="1461116" y="2895725"/>
                  </a:lnTo>
                  <a:lnTo>
                    <a:pt x="1456673" y="2891284"/>
                  </a:lnTo>
                  <a:lnTo>
                    <a:pt x="1452866" y="2886844"/>
                  </a:lnTo>
                  <a:lnTo>
                    <a:pt x="1449375" y="2882086"/>
                  </a:lnTo>
                  <a:lnTo>
                    <a:pt x="1445885" y="2877328"/>
                  </a:lnTo>
                  <a:lnTo>
                    <a:pt x="1442712" y="2872252"/>
                  </a:lnTo>
                  <a:lnTo>
                    <a:pt x="1439856" y="2867494"/>
                  </a:lnTo>
                  <a:lnTo>
                    <a:pt x="1437000" y="2862737"/>
                  </a:lnTo>
                  <a:lnTo>
                    <a:pt x="1435096" y="2857661"/>
                  </a:lnTo>
                  <a:lnTo>
                    <a:pt x="1433192" y="2852269"/>
                  </a:lnTo>
                  <a:lnTo>
                    <a:pt x="1431606" y="2847828"/>
                  </a:lnTo>
                  <a:lnTo>
                    <a:pt x="1430337" y="2842436"/>
                  </a:lnTo>
                  <a:lnTo>
                    <a:pt x="1429702" y="2837361"/>
                  </a:lnTo>
                  <a:lnTo>
                    <a:pt x="1429385" y="2832286"/>
                  </a:lnTo>
                  <a:lnTo>
                    <a:pt x="1428750" y="2827210"/>
                  </a:lnTo>
                  <a:lnTo>
                    <a:pt x="1428750" y="2700014"/>
                  </a:lnTo>
                  <a:lnTo>
                    <a:pt x="1429702" y="2705406"/>
                  </a:lnTo>
                  <a:lnTo>
                    <a:pt x="1430654" y="2711433"/>
                  </a:lnTo>
                  <a:lnTo>
                    <a:pt x="1432240" y="2716825"/>
                  </a:lnTo>
                  <a:lnTo>
                    <a:pt x="1434462" y="2722218"/>
                  </a:lnTo>
                  <a:lnTo>
                    <a:pt x="1436683" y="2728245"/>
                  </a:lnTo>
                  <a:lnTo>
                    <a:pt x="1439539" y="2733320"/>
                  </a:lnTo>
                  <a:lnTo>
                    <a:pt x="1442712" y="2739029"/>
                  </a:lnTo>
                  <a:lnTo>
                    <a:pt x="1446202" y="2744422"/>
                  </a:lnTo>
                  <a:lnTo>
                    <a:pt x="1449692" y="2749497"/>
                  </a:lnTo>
                  <a:lnTo>
                    <a:pt x="1454135" y="2755206"/>
                  </a:lnTo>
                  <a:lnTo>
                    <a:pt x="1458894" y="2760282"/>
                  </a:lnTo>
                  <a:lnTo>
                    <a:pt x="1463654" y="2765357"/>
                  </a:lnTo>
                  <a:lnTo>
                    <a:pt x="1468731" y="2770432"/>
                  </a:lnTo>
                  <a:lnTo>
                    <a:pt x="1474125" y="2775507"/>
                  </a:lnTo>
                  <a:lnTo>
                    <a:pt x="1480154" y="2780265"/>
                  </a:lnTo>
                  <a:lnTo>
                    <a:pt x="1480154" y="2879231"/>
                  </a:lnTo>
                  <a:lnTo>
                    <a:pt x="1482375" y="2882086"/>
                  </a:lnTo>
                  <a:lnTo>
                    <a:pt x="1484914" y="2884623"/>
                  </a:lnTo>
                  <a:lnTo>
                    <a:pt x="1491895" y="2890650"/>
                  </a:lnTo>
                  <a:lnTo>
                    <a:pt x="1500145" y="2896994"/>
                  </a:lnTo>
                  <a:lnTo>
                    <a:pt x="1509664" y="2903338"/>
                  </a:lnTo>
                  <a:lnTo>
                    <a:pt x="1519818" y="2909682"/>
                  </a:lnTo>
                  <a:lnTo>
                    <a:pt x="1530924" y="2915709"/>
                  </a:lnTo>
                  <a:lnTo>
                    <a:pt x="1542030" y="2921735"/>
                  </a:lnTo>
                  <a:lnTo>
                    <a:pt x="1553136" y="2926811"/>
                  </a:lnTo>
                  <a:lnTo>
                    <a:pt x="1553136" y="2824673"/>
                  </a:lnTo>
                  <a:lnTo>
                    <a:pt x="1569953" y="2832286"/>
                  </a:lnTo>
                  <a:lnTo>
                    <a:pt x="1587723" y="2839264"/>
                  </a:lnTo>
                  <a:lnTo>
                    <a:pt x="1606127" y="2846242"/>
                  </a:lnTo>
                  <a:lnTo>
                    <a:pt x="1625482" y="2852269"/>
                  </a:lnTo>
                  <a:lnTo>
                    <a:pt x="1625482" y="2953772"/>
                  </a:lnTo>
                  <a:lnTo>
                    <a:pt x="1642935" y="2958847"/>
                  </a:lnTo>
                  <a:lnTo>
                    <a:pt x="1661021" y="2963605"/>
                  </a:lnTo>
                  <a:lnTo>
                    <a:pt x="1679425" y="2968363"/>
                  </a:lnTo>
                  <a:lnTo>
                    <a:pt x="1698464" y="2972487"/>
                  </a:lnTo>
                  <a:lnTo>
                    <a:pt x="1698464" y="2871618"/>
                  </a:lnTo>
                  <a:lnTo>
                    <a:pt x="1716233" y="2875424"/>
                  </a:lnTo>
                  <a:lnTo>
                    <a:pt x="1734320" y="2878914"/>
                  </a:lnTo>
                  <a:lnTo>
                    <a:pt x="1752407" y="2882086"/>
                  </a:lnTo>
                  <a:lnTo>
                    <a:pt x="1771445" y="2885258"/>
                  </a:lnTo>
                  <a:lnTo>
                    <a:pt x="1771445" y="2985175"/>
                  </a:lnTo>
                  <a:lnTo>
                    <a:pt x="1789215" y="2987712"/>
                  </a:lnTo>
                  <a:lnTo>
                    <a:pt x="1807301" y="2989933"/>
                  </a:lnTo>
                  <a:lnTo>
                    <a:pt x="1825388" y="2991836"/>
                  </a:lnTo>
                  <a:lnTo>
                    <a:pt x="1843792" y="2993422"/>
                  </a:lnTo>
                  <a:lnTo>
                    <a:pt x="1843792" y="2893505"/>
                  </a:lnTo>
                  <a:lnTo>
                    <a:pt x="1861879" y="2895091"/>
                  </a:lnTo>
                  <a:lnTo>
                    <a:pt x="1880283" y="2896042"/>
                  </a:lnTo>
                  <a:lnTo>
                    <a:pt x="1898369" y="2896994"/>
                  </a:lnTo>
                  <a:lnTo>
                    <a:pt x="1916773" y="2897628"/>
                  </a:lnTo>
                  <a:lnTo>
                    <a:pt x="1916773" y="2997546"/>
                  </a:lnTo>
                  <a:lnTo>
                    <a:pt x="1938033" y="2997863"/>
                  </a:lnTo>
                  <a:lnTo>
                    <a:pt x="1959928" y="2998180"/>
                  </a:lnTo>
                  <a:lnTo>
                    <a:pt x="1989755" y="2997863"/>
                  </a:lnTo>
                  <a:lnTo>
                    <a:pt x="1989755" y="2898263"/>
                  </a:lnTo>
                  <a:lnTo>
                    <a:pt x="2018630" y="2896994"/>
                  </a:lnTo>
                  <a:lnTo>
                    <a:pt x="2046553" y="2895408"/>
                  </a:lnTo>
                  <a:lnTo>
                    <a:pt x="2074159" y="2893505"/>
                  </a:lnTo>
                  <a:lnTo>
                    <a:pt x="2101448" y="2890967"/>
                  </a:lnTo>
                  <a:lnTo>
                    <a:pt x="2128102" y="2887795"/>
                  </a:lnTo>
                  <a:lnTo>
                    <a:pt x="2154122" y="2883989"/>
                  </a:lnTo>
                  <a:lnTo>
                    <a:pt x="2179189" y="2879865"/>
                  </a:lnTo>
                  <a:lnTo>
                    <a:pt x="2204257" y="2875424"/>
                  </a:lnTo>
                  <a:lnTo>
                    <a:pt x="2228372" y="2870032"/>
                  </a:lnTo>
                  <a:lnTo>
                    <a:pt x="2251219" y="2864640"/>
                  </a:lnTo>
                  <a:lnTo>
                    <a:pt x="2273430" y="2858613"/>
                  </a:lnTo>
                  <a:lnTo>
                    <a:pt x="2294690" y="2851952"/>
                  </a:lnTo>
                  <a:lnTo>
                    <a:pt x="2315633" y="2845291"/>
                  </a:lnTo>
                  <a:lnTo>
                    <a:pt x="2335306" y="2838312"/>
                  </a:lnTo>
                  <a:lnTo>
                    <a:pt x="2354027" y="2830382"/>
                  </a:lnTo>
                  <a:lnTo>
                    <a:pt x="2371797" y="2822452"/>
                  </a:lnTo>
                  <a:lnTo>
                    <a:pt x="2371797" y="2924590"/>
                  </a:lnTo>
                  <a:lnTo>
                    <a:pt x="2379729" y="2921101"/>
                  </a:lnTo>
                  <a:lnTo>
                    <a:pt x="2387028" y="2916660"/>
                  </a:lnTo>
                  <a:lnTo>
                    <a:pt x="2394643" y="2912219"/>
                  </a:lnTo>
                  <a:lnTo>
                    <a:pt x="2401941" y="2907461"/>
                  </a:lnTo>
                  <a:lnTo>
                    <a:pt x="2409239" y="2902703"/>
                  </a:lnTo>
                  <a:lnTo>
                    <a:pt x="2415585" y="2898263"/>
                  </a:lnTo>
                  <a:lnTo>
                    <a:pt x="2421297" y="2893505"/>
                  </a:lnTo>
                  <a:lnTo>
                    <a:pt x="2426374" y="2889064"/>
                  </a:lnTo>
                  <a:lnTo>
                    <a:pt x="2426374" y="2791050"/>
                  </a:lnTo>
                  <a:lnTo>
                    <a:pt x="2433989" y="2785340"/>
                  </a:lnTo>
                  <a:lnTo>
                    <a:pt x="2440653" y="2779948"/>
                  </a:lnTo>
                  <a:lnTo>
                    <a:pt x="2447316" y="2774238"/>
                  </a:lnTo>
                  <a:lnTo>
                    <a:pt x="2453345" y="2768529"/>
                  </a:lnTo>
                  <a:lnTo>
                    <a:pt x="2459057" y="2762819"/>
                  </a:lnTo>
                  <a:lnTo>
                    <a:pt x="2464451" y="2757110"/>
                  </a:lnTo>
                  <a:lnTo>
                    <a:pt x="2469211" y="2751083"/>
                  </a:lnTo>
                  <a:lnTo>
                    <a:pt x="2473336" y="2744739"/>
                  </a:lnTo>
                  <a:lnTo>
                    <a:pt x="2477461" y="2739029"/>
                  </a:lnTo>
                  <a:lnTo>
                    <a:pt x="2480634" y="2732685"/>
                  </a:lnTo>
                  <a:lnTo>
                    <a:pt x="2483490" y="2726341"/>
                  </a:lnTo>
                  <a:lnTo>
                    <a:pt x="2486028" y="2719997"/>
                  </a:lnTo>
                  <a:lnTo>
                    <a:pt x="2487932" y="2713654"/>
                  </a:lnTo>
                  <a:lnTo>
                    <a:pt x="2489519" y="2707310"/>
                  </a:lnTo>
                  <a:lnTo>
                    <a:pt x="2490471" y="2700966"/>
                  </a:lnTo>
                  <a:lnTo>
                    <a:pt x="2490788" y="2694304"/>
                  </a:lnTo>
                  <a:close/>
                  <a:moveTo>
                    <a:pt x="2490470" y="2686155"/>
                  </a:moveTo>
                  <a:lnTo>
                    <a:pt x="2490788" y="2691795"/>
                  </a:lnTo>
                  <a:lnTo>
                    <a:pt x="2490470" y="2693988"/>
                  </a:lnTo>
                  <a:lnTo>
                    <a:pt x="2490470" y="2690542"/>
                  </a:lnTo>
                  <a:lnTo>
                    <a:pt x="2490470" y="2686155"/>
                  </a:lnTo>
                  <a:close/>
                  <a:moveTo>
                    <a:pt x="2490416" y="2685242"/>
                  </a:moveTo>
                  <a:lnTo>
                    <a:pt x="2490470" y="2685528"/>
                  </a:lnTo>
                  <a:lnTo>
                    <a:pt x="2490470" y="2686155"/>
                  </a:lnTo>
                  <a:lnTo>
                    <a:pt x="2490416" y="2685242"/>
                  </a:lnTo>
                  <a:close/>
                  <a:moveTo>
                    <a:pt x="1427957" y="2683026"/>
                  </a:moveTo>
                  <a:lnTo>
                    <a:pt x="1427516" y="2686071"/>
                  </a:lnTo>
                  <a:lnTo>
                    <a:pt x="1427516" y="2690943"/>
                  </a:lnTo>
                  <a:lnTo>
                    <a:pt x="1427516" y="2693987"/>
                  </a:lnTo>
                  <a:lnTo>
                    <a:pt x="1427163" y="2692161"/>
                  </a:lnTo>
                  <a:lnTo>
                    <a:pt x="1427163" y="2686680"/>
                  </a:lnTo>
                  <a:lnTo>
                    <a:pt x="1427957" y="2683026"/>
                  </a:lnTo>
                  <a:close/>
                  <a:moveTo>
                    <a:pt x="1430338" y="2671762"/>
                  </a:moveTo>
                  <a:lnTo>
                    <a:pt x="1428927" y="2676633"/>
                  </a:lnTo>
                  <a:lnTo>
                    <a:pt x="1428221" y="2681809"/>
                  </a:lnTo>
                  <a:lnTo>
                    <a:pt x="1427957" y="2683026"/>
                  </a:lnTo>
                  <a:lnTo>
                    <a:pt x="1428221" y="2681200"/>
                  </a:lnTo>
                  <a:lnTo>
                    <a:pt x="1428927" y="2676329"/>
                  </a:lnTo>
                  <a:lnTo>
                    <a:pt x="1430338" y="2671762"/>
                  </a:lnTo>
                  <a:close/>
                  <a:moveTo>
                    <a:pt x="2487613" y="2670175"/>
                  </a:moveTo>
                  <a:lnTo>
                    <a:pt x="2489200" y="2675815"/>
                  </a:lnTo>
                  <a:lnTo>
                    <a:pt x="2490153" y="2680828"/>
                  </a:lnTo>
                  <a:lnTo>
                    <a:pt x="2490416" y="2685242"/>
                  </a:lnTo>
                  <a:lnTo>
                    <a:pt x="2489518" y="2680515"/>
                  </a:lnTo>
                  <a:lnTo>
                    <a:pt x="2488883" y="2675502"/>
                  </a:lnTo>
                  <a:lnTo>
                    <a:pt x="2487613" y="2670175"/>
                  </a:lnTo>
                  <a:close/>
                  <a:moveTo>
                    <a:pt x="2665715" y="2659293"/>
                  </a:moveTo>
                  <a:lnTo>
                    <a:pt x="2665715" y="2777307"/>
                  </a:lnTo>
                  <a:lnTo>
                    <a:pt x="2668254" y="2780162"/>
                  </a:lnTo>
                  <a:lnTo>
                    <a:pt x="2671429" y="2783335"/>
                  </a:lnTo>
                  <a:lnTo>
                    <a:pt x="2678729" y="2789362"/>
                  </a:lnTo>
                  <a:lnTo>
                    <a:pt x="2687934" y="2796659"/>
                  </a:lnTo>
                  <a:lnTo>
                    <a:pt x="2698726" y="2803638"/>
                  </a:lnTo>
                  <a:lnTo>
                    <a:pt x="2710153" y="2810935"/>
                  </a:lnTo>
                  <a:lnTo>
                    <a:pt x="2722215" y="2817914"/>
                  </a:lnTo>
                  <a:lnTo>
                    <a:pt x="2734594" y="2824259"/>
                  </a:lnTo>
                  <a:lnTo>
                    <a:pt x="2746656" y="2829969"/>
                  </a:lnTo>
                  <a:lnTo>
                    <a:pt x="2746656" y="2711004"/>
                  </a:lnTo>
                  <a:lnTo>
                    <a:pt x="2734594" y="2705293"/>
                  </a:lnTo>
                  <a:lnTo>
                    <a:pt x="2723167" y="2699266"/>
                  </a:lnTo>
                  <a:lnTo>
                    <a:pt x="2712058" y="2692921"/>
                  </a:lnTo>
                  <a:lnTo>
                    <a:pt x="2701583" y="2686259"/>
                  </a:lnTo>
                  <a:lnTo>
                    <a:pt x="2691743" y="2679914"/>
                  </a:lnTo>
                  <a:lnTo>
                    <a:pt x="2682538" y="2673252"/>
                  </a:lnTo>
                  <a:lnTo>
                    <a:pt x="2673650" y="2666273"/>
                  </a:lnTo>
                  <a:lnTo>
                    <a:pt x="2665715" y="2659293"/>
                  </a:lnTo>
                  <a:close/>
                  <a:moveTo>
                    <a:pt x="1925638" y="2592387"/>
                  </a:moveTo>
                  <a:lnTo>
                    <a:pt x="1925638" y="2662237"/>
                  </a:lnTo>
                  <a:lnTo>
                    <a:pt x="1911407" y="2659674"/>
                  </a:lnTo>
                  <a:lnTo>
                    <a:pt x="1894963" y="2655829"/>
                  </a:lnTo>
                  <a:lnTo>
                    <a:pt x="1887057" y="2653907"/>
                  </a:lnTo>
                  <a:lnTo>
                    <a:pt x="1880100" y="2652304"/>
                  </a:lnTo>
                  <a:lnTo>
                    <a:pt x="1873459" y="2650062"/>
                  </a:lnTo>
                  <a:lnTo>
                    <a:pt x="1867451" y="2647498"/>
                  </a:lnTo>
                  <a:lnTo>
                    <a:pt x="1861442" y="2644935"/>
                  </a:lnTo>
                  <a:lnTo>
                    <a:pt x="1856383" y="2641090"/>
                  </a:lnTo>
                  <a:lnTo>
                    <a:pt x="1853220" y="2639168"/>
                  </a:lnTo>
                  <a:lnTo>
                    <a:pt x="1851007" y="2636925"/>
                  </a:lnTo>
                  <a:lnTo>
                    <a:pt x="1848793" y="2634041"/>
                  </a:lnTo>
                  <a:lnTo>
                    <a:pt x="1847844" y="2631798"/>
                  </a:lnTo>
                  <a:lnTo>
                    <a:pt x="1846579" y="2628914"/>
                  </a:lnTo>
                  <a:lnTo>
                    <a:pt x="1846263" y="2626671"/>
                  </a:lnTo>
                  <a:lnTo>
                    <a:pt x="1846263" y="2623788"/>
                  </a:lnTo>
                  <a:lnTo>
                    <a:pt x="1846579" y="2621224"/>
                  </a:lnTo>
                  <a:lnTo>
                    <a:pt x="1847528" y="2618661"/>
                  </a:lnTo>
                  <a:lnTo>
                    <a:pt x="1848477" y="2616098"/>
                  </a:lnTo>
                  <a:lnTo>
                    <a:pt x="1850374" y="2613855"/>
                  </a:lnTo>
                  <a:lnTo>
                    <a:pt x="1852588" y="2611292"/>
                  </a:lnTo>
                  <a:lnTo>
                    <a:pt x="1855118" y="2609369"/>
                  </a:lnTo>
                  <a:lnTo>
                    <a:pt x="1858280" y="2607447"/>
                  </a:lnTo>
                  <a:lnTo>
                    <a:pt x="1861759" y="2605524"/>
                  </a:lnTo>
                  <a:lnTo>
                    <a:pt x="1865870" y="2603922"/>
                  </a:lnTo>
                  <a:lnTo>
                    <a:pt x="1872194" y="2601359"/>
                  </a:lnTo>
                  <a:lnTo>
                    <a:pt x="1878835" y="2599436"/>
                  </a:lnTo>
                  <a:lnTo>
                    <a:pt x="1885792" y="2597834"/>
                  </a:lnTo>
                  <a:lnTo>
                    <a:pt x="1893382" y="2596232"/>
                  </a:lnTo>
                  <a:lnTo>
                    <a:pt x="1901288" y="2594951"/>
                  </a:lnTo>
                  <a:lnTo>
                    <a:pt x="1909194" y="2593989"/>
                  </a:lnTo>
                  <a:lnTo>
                    <a:pt x="1925638" y="2592387"/>
                  </a:lnTo>
                  <a:close/>
                  <a:moveTo>
                    <a:pt x="3178346" y="2558733"/>
                  </a:moveTo>
                  <a:lnTo>
                    <a:pt x="3178346" y="2673668"/>
                  </a:lnTo>
                  <a:lnTo>
                    <a:pt x="3201835" y="2674303"/>
                  </a:lnTo>
                  <a:lnTo>
                    <a:pt x="3225959" y="2674303"/>
                  </a:lnTo>
                  <a:lnTo>
                    <a:pt x="3258970" y="2673986"/>
                  </a:lnTo>
                  <a:lnTo>
                    <a:pt x="3258970" y="2559368"/>
                  </a:lnTo>
                  <a:lnTo>
                    <a:pt x="3225641" y="2559686"/>
                  </a:lnTo>
                  <a:lnTo>
                    <a:pt x="3201835" y="2559368"/>
                  </a:lnTo>
                  <a:lnTo>
                    <a:pt x="3178346" y="2558733"/>
                  </a:lnTo>
                  <a:close/>
                  <a:moveTo>
                    <a:pt x="2609850" y="2552700"/>
                  </a:moveTo>
                  <a:lnTo>
                    <a:pt x="2613342" y="2559045"/>
                  </a:lnTo>
                  <a:lnTo>
                    <a:pt x="2617468" y="2564438"/>
                  </a:lnTo>
                  <a:lnTo>
                    <a:pt x="2621594" y="2570466"/>
                  </a:lnTo>
                  <a:lnTo>
                    <a:pt x="2626038" y="2576176"/>
                  </a:lnTo>
                  <a:lnTo>
                    <a:pt x="2631117" y="2581886"/>
                  </a:lnTo>
                  <a:lnTo>
                    <a:pt x="2635878" y="2587280"/>
                  </a:lnTo>
                  <a:lnTo>
                    <a:pt x="2641274" y="2592673"/>
                  </a:lnTo>
                  <a:lnTo>
                    <a:pt x="2646988" y="2598383"/>
                  </a:lnTo>
                  <a:lnTo>
                    <a:pt x="2658732" y="2608535"/>
                  </a:lnTo>
                  <a:lnTo>
                    <a:pt x="2671746" y="2618686"/>
                  </a:lnTo>
                  <a:lnTo>
                    <a:pt x="2685712" y="2628204"/>
                  </a:lnTo>
                  <a:lnTo>
                    <a:pt x="2700631" y="2637721"/>
                  </a:lnTo>
                  <a:lnTo>
                    <a:pt x="2715867" y="2646921"/>
                  </a:lnTo>
                  <a:lnTo>
                    <a:pt x="2732372" y="2655486"/>
                  </a:lnTo>
                  <a:lnTo>
                    <a:pt x="2749830" y="2663735"/>
                  </a:lnTo>
                  <a:lnTo>
                    <a:pt x="2767923" y="2671666"/>
                  </a:lnTo>
                  <a:lnTo>
                    <a:pt x="2786650" y="2679280"/>
                  </a:lnTo>
                  <a:lnTo>
                    <a:pt x="2805695" y="2686576"/>
                  </a:lnTo>
                  <a:lnTo>
                    <a:pt x="2826009" y="2693238"/>
                  </a:lnTo>
                  <a:lnTo>
                    <a:pt x="2846959" y="2699583"/>
                  </a:lnTo>
                  <a:lnTo>
                    <a:pt x="2867591" y="2705611"/>
                  </a:lnTo>
                  <a:lnTo>
                    <a:pt x="2889492" y="2711321"/>
                  </a:lnTo>
                  <a:lnTo>
                    <a:pt x="2912029" y="2716714"/>
                  </a:lnTo>
                  <a:lnTo>
                    <a:pt x="2934248" y="2721790"/>
                  </a:lnTo>
                  <a:lnTo>
                    <a:pt x="2957102" y="2725914"/>
                  </a:lnTo>
                  <a:lnTo>
                    <a:pt x="2980908" y="2730355"/>
                  </a:lnTo>
                  <a:lnTo>
                    <a:pt x="3004396" y="2733845"/>
                  </a:lnTo>
                  <a:lnTo>
                    <a:pt x="3028203" y="2737335"/>
                  </a:lnTo>
                  <a:lnTo>
                    <a:pt x="3052644" y="2740190"/>
                  </a:lnTo>
                  <a:lnTo>
                    <a:pt x="3077084" y="2743045"/>
                  </a:lnTo>
                  <a:lnTo>
                    <a:pt x="3101525" y="2744949"/>
                  </a:lnTo>
                  <a:lnTo>
                    <a:pt x="3125966" y="2746852"/>
                  </a:lnTo>
                  <a:lnTo>
                    <a:pt x="3150725" y="2748121"/>
                  </a:lnTo>
                  <a:lnTo>
                    <a:pt x="3175800" y="2749390"/>
                  </a:lnTo>
                  <a:lnTo>
                    <a:pt x="3200559" y="2750024"/>
                  </a:lnTo>
                  <a:lnTo>
                    <a:pt x="3225317" y="2750024"/>
                  </a:lnTo>
                  <a:lnTo>
                    <a:pt x="3246266" y="2750024"/>
                  </a:lnTo>
                  <a:lnTo>
                    <a:pt x="3267216" y="2749707"/>
                  </a:lnTo>
                  <a:lnTo>
                    <a:pt x="3288165" y="2748755"/>
                  </a:lnTo>
                  <a:lnTo>
                    <a:pt x="3308797" y="2747804"/>
                  </a:lnTo>
                  <a:lnTo>
                    <a:pt x="3329429" y="2746535"/>
                  </a:lnTo>
                  <a:lnTo>
                    <a:pt x="3350378" y="2744949"/>
                  </a:lnTo>
                  <a:lnTo>
                    <a:pt x="3371010" y="2743362"/>
                  </a:lnTo>
                  <a:lnTo>
                    <a:pt x="3391325" y="2741459"/>
                  </a:lnTo>
                  <a:lnTo>
                    <a:pt x="3411957" y="2738921"/>
                  </a:lnTo>
                  <a:lnTo>
                    <a:pt x="3431954" y="2736383"/>
                  </a:lnTo>
                  <a:lnTo>
                    <a:pt x="3451951" y="2733528"/>
                  </a:lnTo>
                  <a:lnTo>
                    <a:pt x="3471948" y="2730355"/>
                  </a:lnTo>
                  <a:lnTo>
                    <a:pt x="3491628" y="2726866"/>
                  </a:lnTo>
                  <a:lnTo>
                    <a:pt x="3510990" y="2723376"/>
                  </a:lnTo>
                  <a:lnTo>
                    <a:pt x="3530035" y="2719252"/>
                  </a:lnTo>
                  <a:lnTo>
                    <a:pt x="3548763" y="2715128"/>
                  </a:lnTo>
                  <a:lnTo>
                    <a:pt x="3567173" y="2710369"/>
                  </a:lnTo>
                  <a:lnTo>
                    <a:pt x="3585265" y="2705611"/>
                  </a:lnTo>
                  <a:lnTo>
                    <a:pt x="3603041" y="2700852"/>
                  </a:lnTo>
                  <a:lnTo>
                    <a:pt x="3620498" y="2695142"/>
                  </a:lnTo>
                  <a:lnTo>
                    <a:pt x="3637004" y="2689749"/>
                  </a:lnTo>
                  <a:lnTo>
                    <a:pt x="3653510" y="2683721"/>
                  </a:lnTo>
                  <a:lnTo>
                    <a:pt x="3669698" y="2678011"/>
                  </a:lnTo>
                  <a:lnTo>
                    <a:pt x="3685251" y="2671349"/>
                  </a:lnTo>
                  <a:lnTo>
                    <a:pt x="3700170" y="2665004"/>
                  </a:lnTo>
                  <a:lnTo>
                    <a:pt x="3714770" y="2657707"/>
                  </a:lnTo>
                  <a:lnTo>
                    <a:pt x="3728419" y="2650728"/>
                  </a:lnTo>
                  <a:lnTo>
                    <a:pt x="3741751" y="2643114"/>
                  </a:lnTo>
                  <a:lnTo>
                    <a:pt x="3754765" y="2635818"/>
                  </a:lnTo>
                  <a:lnTo>
                    <a:pt x="3767144" y="2627886"/>
                  </a:lnTo>
                  <a:lnTo>
                    <a:pt x="3778571" y="2619638"/>
                  </a:lnTo>
                  <a:lnTo>
                    <a:pt x="3789363" y="2611073"/>
                  </a:lnTo>
                  <a:lnTo>
                    <a:pt x="3789363" y="2718935"/>
                  </a:lnTo>
                  <a:lnTo>
                    <a:pt x="3788728" y="2718935"/>
                  </a:lnTo>
                  <a:lnTo>
                    <a:pt x="3788411" y="2728135"/>
                  </a:lnTo>
                  <a:lnTo>
                    <a:pt x="3787776" y="2733528"/>
                  </a:lnTo>
                  <a:lnTo>
                    <a:pt x="3786506" y="2738921"/>
                  </a:lnTo>
                  <a:lnTo>
                    <a:pt x="3785237" y="2744314"/>
                  </a:lnTo>
                  <a:lnTo>
                    <a:pt x="3783332" y="2749707"/>
                  </a:lnTo>
                  <a:lnTo>
                    <a:pt x="3781428" y="2755100"/>
                  </a:lnTo>
                  <a:lnTo>
                    <a:pt x="3778571" y="2760811"/>
                  </a:lnTo>
                  <a:lnTo>
                    <a:pt x="3775714" y="2765886"/>
                  </a:lnTo>
                  <a:lnTo>
                    <a:pt x="3772540" y="2770962"/>
                  </a:lnTo>
                  <a:lnTo>
                    <a:pt x="3769048" y="2776355"/>
                  </a:lnTo>
                  <a:lnTo>
                    <a:pt x="3765557" y="2781749"/>
                  </a:lnTo>
                  <a:lnTo>
                    <a:pt x="3761113" y="2786824"/>
                  </a:lnTo>
                  <a:lnTo>
                    <a:pt x="3756987" y="2791583"/>
                  </a:lnTo>
                  <a:lnTo>
                    <a:pt x="3752226" y="2796659"/>
                  </a:lnTo>
                  <a:lnTo>
                    <a:pt x="3747147" y="2801735"/>
                  </a:lnTo>
                  <a:lnTo>
                    <a:pt x="3741433" y="2806493"/>
                  </a:lnTo>
                  <a:lnTo>
                    <a:pt x="3736037" y="2811252"/>
                  </a:lnTo>
                  <a:lnTo>
                    <a:pt x="3723658" y="2820769"/>
                  </a:lnTo>
                  <a:lnTo>
                    <a:pt x="3710327" y="2829969"/>
                  </a:lnTo>
                  <a:lnTo>
                    <a:pt x="3696043" y="2838852"/>
                  </a:lnTo>
                  <a:lnTo>
                    <a:pt x="3680490" y="2847418"/>
                  </a:lnTo>
                  <a:lnTo>
                    <a:pt x="3663667" y="2855983"/>
                  </a:lnTo>
                  <a:lnTo>
                    <a:pt x="3646526" y="2863914"/>
                  </a:lnTo>
                  <a:lnTo>
                    <a:pt x="3627799" y="2871845"/>
                  </a:lnTo>
                  <a:lnTo>
                    <a:pt x="3608754" y="2879459"/>
                  </a:lnTo>
                  <a:lnTo>
                    <a:pt x="3588122" y="2886121"/>
                  </a:lnTo>
                  <a:lnTo>
                    <a:pt x="3566855" y="2892783"/>
                  </a:lnTo>
                  <a:lnTo>
                    <a:pt x="3544636" y="2899128"/>
                  </a:lnTo>
                  <a:lnTo>
                    <a:pt x="3522417" y="2905473"/>
                  </a:lnTo>
                  <a:lnTo>
                    <a:pt x="3498611" y="2910866"/>
                  </a:lnTo>
                  <a:lnTo>
                    <a:pt x="3474170" y="2915942"/>
                  </a:lnTo>
                  <a:lnTo>
                    <a:pt x="3449412" y="2920383"/>
                  </a:lnTo>
                  <a:lnTo>
                    <a:pt x="3423701" y="2924824"/>
                  </a:lnTo>
                  <a:lnTo>
                    <a:pt x="3397356" y="2928631"/>
                  </a:lnTo>
                  <a:lnTo>
                    <a:pt x="3370376" y="2931804"/>
                  </a:lnTo>
                  <a:lnTo>
                    <a:pt x="3343395" y="2934976"/>
                  </a:lnTo>
                  <a:lnTo>
                    <a:pt x="3315146" y="2937197"/>
                  </a:lnTo>
                  <a:lnTo>
                    <a:pt x="3286896" y="2938783"/>
                  </a:lnTo>
                  <a:lnTo>
                    <a:pt x="3258011" y="2940369"/>
                  </a:lnTo>
                  <a:lnTo>
                    <a:pt x="3228491" y="2941321"/>
                  </a:lnTo>
                  <a:lnTo>
                    <a:pt x="3198972" y="2941638"/>
                  </a:lnTo>
                  <a:lnTo>
                    <a:pt x="3168500" y="2941321"/>
                  </a:lnTo>
                  <a:lnTo>
                    <a:pt x="3138663" y="2940369"/>
                  </a:lnTo>
                  <a:lnTo>
                    <a:pt x="3109143" y="2938783"/>
                  </a:lnTo>
                  <a:lnTo>
                    <a:pt x="3080259" y="2936880"/>
                  </a:lnTo>
                  <a:lnTo>
                    <a:pt x="3051374" y="2934659"/>
                  </a:lnTo>
                  <a:lnTo>
                    <a:pt x="3023441" y="2931487"/>
                  </a:lnTo>
                  <a:lnTo>
                    <a:pt x="2996144" y="2927997"/>
                  </a:lnTo>
                  <a:lnTo>
                    <a:pt x="2969481" y="2923873"/>
                  </a:lnTo>
                  <a:lnTo>
                    <a:pt x="2943453" y="2919431"/>
                  </a:lnTo>
                  <a:lnTo>
                    <a:pt x="2917742" y="2914355"/>
                  </a:lnTo>
                  <a:lnTo>
                    <a:pt x="2892984" y="2909280"/>
                  </a:lnTo>
                  <a:lnTo>
                    <a:pt x="2869178" y="2903252"/>
                  </a:lnTo>
                  <a:lnTo>
                    <a:pt x="2846007" y="2897224"/>
                  </a:lnTo>
                  <a:lnTo>
                    <a:pt x="2823470" y="2890880"/>
                  </a:lnTo>
                  <a:lnTo>
                    <a:pt x="2802203" y="2883583"/>
                  </a:lnTo>
                  <a:lnTo>
                    <a:pt x="2781889" y="2876286"/>
                  </a:lnTo>
                  <a:lnTo>
                    <a:pt x="2762527" y="2868673"/>
                  </a:lnTo>
                  <a:lnTo>
                    <a:pt x="2743799" y="2860424"/>
                  </a:lnTo>
                  <a:lnTo>
                    <a:pt x="2726024" y="2852176"/>
                  </a:lnTo>
                  <a:lnTo>
                    <a:pt x="2709518" y="2843611"/>
                  </a:lnTo>
                  <a:lnTo>
                    <a:pt x="2694600" y="2834411"/>
                  </a:lnTo>
                  <a:lnTo>
                    <a:pt x="2679999" y="2824893"/>
                  </a:lnTo>
                  <a:lnTo>
                    <a:pt x="2666985" y="2815376"/>
                  </a:lnTo>
                  <a:lnTo>
                    <a:pt x="2660954" y="2810935"/>
                  </a:lnTo>
                  <a:lnTo>
                    <a:pt x="2655240" y="2805542"/>
                  </a:lnTo>
                  <a:lnTo>
                    <a:pt x="2650162" y="2800466"/>
                  </a:lnTo>
                  <a:lnTo>
                    <a:pt x="2645083" y="2795390"/>
                  </a:lnTo>
                  <a:lnTo>
                    <a:pt x="2639687" y="2790314"/>
                  </a:lnTo>
                  <a:lnTo>
                    <a:pt x="2635561" y="2785238"/>
                  </a:lnTo>
                  <a:lnTo>
                    <a:pt x="2631434" y="2780162"/>
                  </a:lnTo>
                  <a:lnTo>
                    <a:pt x="2627625" y="2774452"/>
                  </a:lnTo>
                  <a:lnTo>
                    <a:pt x="2624134" y="2769376"/>
                  </a:lnTo>
                  <a:lnTo>
                    <a:pt x="2620960" y="2763983"/>
                  </a:lnTo>
                  <a:lnTo>
                    <a:pt x="2618103" y="2758273"/>
                  </a:lnTo>
                  <a:lnTo>
                    <a:pt x="2615881" y="2752880"/>
                  </a:lnTo>
                  <a:lnTo>
                    <a:pt x="2613659" y="2747169"/>
                  </a:lnTo>
                  <a:lnTo>
                    <a:pt x="2612072" y="2741776"/>
                  </a:lnTo>
                  <a:lnTo>
                    <a:pt x="2610485" y="2736383"/>
                  </a:lnTo>
                  <a:lnTo>
                    <a:pt x="2609850" y="2730355"/>
                  </a:lnTo>
                  <a:lnTo>
                    <a:pt x="2609215" y="2724962"/>
                  </a:lnTo>
                  <a:lnTo>
                    <a:pt x="2609215" y="2718935"/>
                  </a:lnTo>
                  <a:lnTo>
                    <a:pt x="2608580" y="2719252"/>
                  </a:lnTo>
                  <a:lnTo>
                    <a:pt x="2608580" y="2573004"/>
                  </a:lnTo>
                  <a:lnTo>
                    <a:pt x="2608263" y="2569197"/>
                  </a:lnTo>
                  <a:lnTo>
                    <a:pt x="2608580" y="2560949"/>
                  </a:lnTo>
                  <a:lnTo>
                    <a:pt x="2609850" y="2552700"/>
                  </a:lnTo>
                  <a:close/>
                  <a:moveTo>
                    <a:pt x="3016148" y="2544763"/>
                  </a:moveTo>
                  <a:lnTo>
                    <a:pt x="3016148" y="2660333"/>
                  </a:lnTo>
                  <a:lnTo>
                    <a:pt x="3035827" y="2662556"/>
                  </a:lnTo>
                  <a:lnTo>
                    <a:pt x="3056142" y="2665096"/>
                  </a:lnTo>
                  <a:lnTo>
                    <a:pt x="3076456" y="2667318"/>
                  </a:lnTo>
                  <a:lnTo>
                    <a:pt x="3097406" y="2669223"/>
                  </a:lnTo>
                  <a:lnTo>
                    <a:pt x="3097406" y="2553971"/>
                  </a:lnTo>
                  <a:lnTo>
                    <a:pt x="3076456" y="2552066"/>
                  </a:lnTo>
                  <a:lnTo>
                    <a:pt x="3056142" y="2549843"/>
                  </a:lnTo>
                  <a:lnTo>
                    <a:pt x="3035827" y="2547303"/>
                  </a:lnTo>
                  <a:lnTo>
                    <a:pt x="3016148" y="2544763"/>
                  </a:lnTo>
                  <a:close/>
                  <a:moveTo>
                    <a:pt x="1938656" y="2540386"/>
                  </a:moveTo>
                  <a:lnTo>
                    <a:pt x="1936433" y="2540705"/>
                  </a:lnTo>
                  <a:lnTo>
                    <a:pt x="1933576" y="2540705"/>
                  </a:lnTo>
                  <a:lnTo>
                    <a:pt x="1931036" y="2541342"/>
                  </a:lnTo>
                  <a:lnTo>
                    <a:pt x="1929130" y="2542299"/>
                  </a:lnTo>
                  <a:lnTo>
                    <a:pt x="1927543" y="2542936"/>
                  </a:lnTo>
                  <a:lnTo>
                    <a:pt x="1926273" y="2543892"/>
                  </a:lnTo>
                  <a:lnTo>
                    <a:pt x="1925638" y="2545167"/>
                  </a:lnTo>
                  <a:lnTo>
                    <a:pt x="1925320" y="2546123"/>
                  </a:lnTo>
                  <a:lnTo>
                    <a:pt x="1925320" y="2565247"/>
                  </a:lnTo>
                  <a:lnTo>
                    <a:pt x="1910398" y="2566522"/>
                  </a:lnTo>
                  <a:lnTo>
                    <a:pt x="1895158" y="2568116"/>
                  </a:lnTo>
                  <a:lnTo>
                    <a:pt x="1881188" y="2570028"/>
                  </a:lnTo>
                  <a:lnTo>
                    <a:pt x="1867218" y="2572897"/>
                  </a:lnTo>
                  <a:lnTo>
                    <a:pt x="1853883" y="2575447"/>
                  </a:lnTo>
                  <a:lnTo>
                    <a:pt x="1841183" y="2578634"/>
                  </a:lnTo>
                  <a:lnTo>
                    <a:pt x="1829436" y="2582778"/>
                  </a:lnTo>
                  <a:lnTo>
                    <a:pt x="1818323" y="2586602"/>
                  </a:lnTo>
                  <a:lnTo>
                    <a:pt x="1810703" y="2590108"/>
                  </a:lnTo>
                  <a:lnTo>
                    <a:pt x="1803718" y="2594252"/>
                  </a:lnTo>
                  <a:lnTo>
                    <a:pt x="1797368" y="2598077"/>
                  </a:lnTo>
                  <a:lnTo>
                    <a:pt x="1791970" y="2601902"/>
                  </a:lnTo>
                  <a:lnTo>
                    <a:pt x="1787208" y="2606045"/>
                  </a:lnTo>
                  <a:lnTo>
                    <a:pt x="1783398" y="2610507"/>
                  </a:lnTo>
                  <a:lnTo>
                    <a:pt x="1780223" y="2614651"/>
                  </a:lnTo>
                  <a:lnTo>
                    <a:pt x="1777683" y="2619113"/>
                  </a:lnTo>
                  <a:lnTo>
                    <a:pt x="1776096" y="2623894"/>
                  </a:lnTo>
                  <a:lnTo>
                    <a:pt x="1775460" y="2628038"/>
                  </a:lnTo>
                  <a:lnTo>
                    <a:pt x="1775460" y="2632500"/>
                  </a:lnTo>
                  <a:lnTo>
                    <a:pt x="1776096" y="2637281"/>
                  </a:lnTo>
                  <a:lnTo>
                    <a:pt x="1777683" y="2641743"/>
                  </a:lnTo>
                  <a:lnTo>
                    <a:pt x="1780223" y="2645887"/>
                  </a:lnTo>
                  <a:lnTo>
                    <a:pt x="1783716" y="2650349"/>
                  </a:lnTo>
                  <a:lnTo>
                    <a:pt x="1787526" y="2654811"/>
                  </a:lnTo>
                  <a:lnTo>
                    <a:pt x="1792288" y="2658317"/>
                  </a:lnTo>
                  <a:lnTo>
                    <a:pt x="1797368" y="2661823"/>
                  </a:lnTo>
                  <a:lnTo>
                    <a:pt x="1803400" y="2665329"/>
                  </a:lnTo>
                  <a:lnTo>
                    <a:pt x="1809750" y="2668517"/>
                  </a:lnTo>
                  <a:lnTo>
                    <a:pt x="1816736" y="2671704"/>
                  </a:lnTo>
                  <a:lnTo>
                    <a:pt x="1824356" y="2674573"/>
                  </a:lnTo>
                  <a:lnTo>
                    <a:pt x="1832610" y="2677441"/>
                  </a:lnTo>
                  <a:lnTo>
                    <a:pt x="1840866" y="2679354"/>
                  </a:lnTo>
                  <a:lnTo>
                    <a:pt x="1872933" y="2686047"/>
                  </a:lnTo>
                  <a:lnTo>
                    <a:pt x="1925320" y="2696565"/>
                  </a:lnTo>
                  <a:lnTo>
                    <a:pt x="1925320" y="2778798"/>
                  </a:lnTo>
                  <a:lnTo>
                    <a:pt x="1911668" y="2777204"/>
                  </a:lnTo>
                  <a:lnTo>
                    <a:pt x="1899603" y="2774973"/>
                  </a:lnTo>
                  <a:lnTo>
                    <a:pt x="1885316" y="2772742"/>
                  </a:lnTo>
                  <a:lnTo>
                    <a:pt x="1870393" y="2769236"/>
                  </a:lnTo>
                  <a:lnTo>
                    <a:pt x="1856740" y="2765093"/>
                  </a:lnTo>
                  <a:lnTo>
                    <a:pt x="1844676" y="2760949"/>
                  </a:lnTo>
                  <a:lnTo>
                    <a:pt x="1841183" y="2759674"/>
                  </a:lnTo>
                  <a:lnTo>
                    <a:pt x="1838008" y="2758399"/>
                  </a:lnTo>
                  <a:lnTo>
                    <a:pt x="1835786" y="2757443"/>
                  </a:lnTo>
                  <a:lnTo>
                    <a:pt x="1835150" y="2756805"/>
                  </a:lnTo>
                  <a:lnTo>
                    <a:pt x="1831658" y="2754893"/>
                  </a:lnTo>
                  <a:lnTo>
                    <a:pt x="1829753" y="2753618"/>
                  </a:lnTo>
                  <a:lnTo>
                    <a:pt x="1827848" y="2752662"/>
                  </a:lnTo>
                  <a:lnTo>
                    <a:pt x="1822768" y="2751387"/>
                  </a:lnTo>
                  <a:lnTo>
                    <a:pt x="1817688" y="2750431"/>
                  </a:lnTo>
                  <a:lnTo>
                    <a:pt x="1811656" y="2750112"/>
                  </a:lnTo>
                  <a:lnTo>
                    <a:pt x="1805623" y="2751068"/>
                  </a:lnTo>
                  <a:lnTo>
                    <a:pt x="1799908" y="2751706"/>
                  </a:lnTo>
                  <a:lnTo>
                    <a:pt x="1793876" y="2752981"/>
                  </a:lnTo>
                  <a:lnTo>
                    <a:pt x="1787843" y="2754893"/>
                  </a:lnTo>
                  <a:lnTo>
                    <a:pt x="1782763" y="2756805"/>
                  </a:lnTo>
                  <a:lnTo>
                    <a:pt x="1778636" y="2759355"/>
                  </a:lnTo>
                  <a:lnTo>
                    <a:pt x="1774508" y="2761586"/>
                  </a:lnTo>
                  <a:lnTo>
                    <a:pt x="1771650" y="2764455"/>
                  </a:lnTo>
                  <a:lnTo>
                    <a:pt x="1770698" y="2765730"/>
                  </a:lnTo>
                  <a:lnTo>
                    <a:pt x="1769746" y="2766686"/>
                  </a:lnTo>
                  <a:lnTo>
                    <a:pt x="1769428" y="2767961"/>
                  </a:lnTo>
                  <a:lnTo>
                    <a:pt x="1769428" y="2769555"/>
                  </a:lnTo>
                  <a:lnTo>
                    <a:pt x="1769428" y="2770830"/>
                  </a:lnTo>
                  <a:lnTo>
                    <a:pt x="1770380" y="2772105"/>
                  </a:lnTo>
                  <a:lnTo>
                    <a:pt x="1771016" y="2773061"/>
                  </a:lnTo>
                  <a:lnTo>
                    <a:pt x="1772603" y="2774336"/>
                  </a:lnTo>
                  <a:lnTo>
                    <a:pt x="1778000" y="2777842"/>
                  </a:lnTo>
                  <a:lnTo>
                    <a:pt x="1784668" y="2781348"/>
                  </a:lnTo>
                  <a:lnTo>
                    <a:pt x="1791970" y="2784535"/>
                  </a:lnTo>
                  <a:lnTo>
                    <a:pt x="1799273" y="2787723"/>
                  </a:lnTo>
                  <a:lnTo>
                    <a:pt x="1807846" y="2790591"/>
                  </a:lnTo>
                  <a:lnTo>
                    <a:pt x="1816418" y="2792822"/>
                  </a:lnTo>
                  <a:lnTo>
                    <a:pt x="1825943" y="2795691"/>
                  </a:lnTo>
                  <a:lnTo>
                    <a:pt x="1835786" y="2797603"/>
                  </a:lnTo>
                  <a:lnTo>
                    <a:pt x="1845946" y="2799516"/>
                  </a:lnTo>
                  <a:lnTo>
                    <a:pt x="1856740" y="2801747"/>
                  </a:lnTo>
                  <a:lnTo>
                    <a:pt x="1878648" y="2804934"/>
                  </a:lnTo>
                  <a:lnTo>
                    <a:pt x="1901508" y="2806846"/>
                  </a:lnTo>
                  <a:lnTo>
                    <a:pt x="1925320" y="2808440"/>
                  </a:lnTo>
                  <a:lnTo>
                    <a:pt x="1925320" y="2827245"/>
                  </a:lnTo>
                  <a:lnTo>
                    <a:pt x="1925638" y="2828520"/>
                  </a:lnTo>
                  <a:lnTo>
                    <a:pt x="1926273" y="2829476"/>
                  </a:lnTo>
                  <a:lnTo>
                    <a:pt x="1927543" y="2830433"/>
                  </a:lnTo>
                  <a:lnTo>
                    <a:pt x="1929130" y="2831389"/>
                  </a:lnTo>
                  <a:lnTo>
                    <a:pt x="1931036" y="2832026"/>
                  </a:lnTo>
                  <a:lnTo>
                    <a:pt x="1933576" y="2832664"/>
                  </a:lnTo>
                  <a:lnTo>
                    <a:pt x="1938656" y="2832982"/>
                  </a:lnTo>
                  <a:lnTo>
                    <a:pt x="1985328" y="2832982"/>
                  </a:lnTo>
                  <a:lnTo>
                    <a:pt x="1990726" y="2832664"/>
                  </a:lnTo>
                  <a:lnTo>
                    <a:pt x="1992630" y="2832026"/>
                  </a:lnTo>
                  <a:lnTo>
                    <a:pt x="1995170" y="2831389"/>
                  </a:lnTo>
                  <a:lnTo>
                    <a:pt x="1996758" y="2830433"/>
                  </a:lnTo>
                  <a:lnTo>
                    <a:pt x="1997710" y="2829476"/>
                  </a:lnTo>
                  <a:lnTo>
                    <a:pt x="1998663" y="2828520"/>
                  </a:lnTo>
                  <a:lnTo>
                    <a:pt x="1998980" y="2827245"/>
                  </a:lnTo>
                  <a:lnTo>
                    <a:pt x="1998980" y="2808121"/>
                  </a:lnTo>
                  <a:lnTo>
                    <a:pt x="2013586" y="2806846"/>
                  </a:lnTo>
                  <a:lnTo>
                    <a:pt x="2027873" y="2805572"/>
                  </a:lnTo>
                  <a:lnTo>
                    <a:pt x="2041526" y="2803978"/>
                  </a:lnTo>
                  <a:lnTo>
                    <a:pt x="2054543" y="2801747"/>
                  </a:lnTo>
                  <a:lnTo>
                    <a:pt x="2067243" y="2799197"/>
                  </a:lnTo>
                  <a:lnTo>
                    <a:pt x="2078673" y="2796966"/>
                  </a:lnTo>
                  <a:lnTo>
                    <a:pt x="2089786" y="2793778"/>
                  </a:lnTo>
                  <a:lnTo>
                    <a:pt x="2099310" y="2790272"/>
                  </a:lnTo>
                  <a:lnTo>
                    <a:pt x="2106930" y="2787085"/>
                  </a:lnTo>
                  <a:lnTo>
                    <a:pt x="2114233" y="2783898"/>
                  </a:lnTo>
                  <a:lnTo>
                    <a:pt x="2120900" y="2779754"/>
                  </a:lnTo>
                  <a:lnTo>
                    <a:pt x="2126933" y="2776248"/>
                  </a:lnTo>
                  <a:lnTo>
                    <a:pt x="2132013" y="2772423"/>
                  </a:lnTo>
                  <a:lnTo>
                    <a:pt x="2136776" y="2768280"/>
                  </a:lnTo>
                  <a:lnTo>
                    <a:pt x="2140586" y="2764136"/>
                  </a:lnTo>
                  <a:lnTo>
                    <a:pt x="2143760" y="2759674"/>
                  </a:lnTo>
                  <a:lnTo>
                    <a:pt x="2145983" y="2755212"/>
                  </a:lnTo>
                  <a:lnTo>
                    <a:pt x="2147570" y="2751068"/>
                  </a:lnTo>
                  <a:lnTo>
                    <a:pt x="2148840" y="2746606"/>
                  </a:lnTo>
                  <a:lnTo>
                    <a:pt x="2149158" y="2742144"/>
                  </a:lnTo>
                  <a:lnTo>
                    <a:pt x="2148523" y="2737363"/>
                  </a:lnTo>
                  <a:lnTo>
                    <a:pt x="2147253" y="2733219"/>
                  </a:lnTo>
                  <a:lnTo>
                    <a:pt x="2145030" y="2728757"/>
                  </a:lnTo>
                  <a:lnTo>
                    <a:pt x="2141856" y="2723976"/>
                  </a:lnTo>
                  <a:lnTo>
                    <a:pt x="2140268" y="2721745"/>
                  </a:lnTo>
                  <a:lnTo>
                    <a:pt x="2137728" y="2719833"/>
                  </a:lnTo>
                  <a:lnTo>
                    <a:pt x="2132648" y="2715370"/>
                  </a:lnTo>
                  <a:lnTo>
                    <a:pt x="2126298" y="2711227"/>
                  </a:lnTo>
                  <a:lnTo>
                    <a:pt x="2119630" y="2707721"/>
                  </a:lnTo>
                  <a:lnTo>
                    <a:pt x="2111693" y="2704215"/>
                  </a:lnTo>
                  <a:lnTo>
                    <a:pt x="2103438" y="2701027"/>
                  </a:lnTo>
                  <a:lnTo>
                    <a:pt x="2094548" y="2697840"/>
                  </a:lnTo>
                  <a:lnTo>
                    <a:pt x="2084706" y="2694653"/>
                  </a:lnTo>
                  <a:lnTo>
                    <a:pt x="2074863" y="2692103"/>
                  </a:lnTo>
                  <a:lnTo>
                    <a:pt x="2064068" y="2689553"/>
                  </a:lnTo>
                  <a:lnTo>
                    <a:pt x="2042796" y="2684772"/>
                  </a:lnTo>
                  <a:lnTo>
                    <a:pt x="2020570" y="2680310"/>
                  </a:lnTo>
                  <a:lnTo>
                    <a:pt x="1998980" y="2676485"/>
                  </a:lnTo>
                  <a:lnTo>
                    <a:pt x="1998980" y="2594571"/>
                  </a:lnTo>
                  <a:lnTo>
                    <a:pt x="2018030" y="2596802"/>
                  </a:lnTo>
                  <a:lnTo>
                    <a:pt x="2025016" y="2598077"/>
                  </a:lnTo>
                  <a:lnTo>
                    <a:pt x="2032000" y="2599670"/>
                  </a:lnTo>
                  <a:lnTo>
                    <a:pt x="2047240" y="2603495"/>
                  </a:lnTo>
                  <a:lnTo>
                    <a:pt x="2061846" y="2607958"/>
                  </a:lnTo>
                  <a:lnTo>
                    <a:pt x="2073593" y="2612420"/>
                  </a:lnTo>
                  <a:lnTo>
                    <a:pt x="2080260" y="2614970"/>
                  </a:lnTo>
                  <a:lnTo>
                    <a:pt x="2082483" y="2616245"/>
                  </a:lnTo>
                  <a:lnTo>
                    <a:pt x="2083118" y="2616245"/>
                  </a:lnTo>
                  <a:lnTo>
                    <a:pt x="2086610" y="2618794"/>
                  </a:lnTo>
                  <a:lnTo>
                    <a:pt x="2088516" y="2619751"/>
                  </a:lnTo>
                  <a:lnTo>
                    <a:pt x="2090420" y="2621026"/>
                  </a:lnTo>
                  <a:lnTo>
                    <a:pt x="2095183" y="2622300"/>
                  </a:lnTo>
                  <a:lnTo>
                    <a:pt x="2100898" y="2622938"/>
                  </a:lnTo>
                  <a:lnTo>
                    <a:pt x="2106613" y="2622938"/>
                  </a:lnTo>
                  <a:lnTo>
                    <a:pt x="2112646" y="2622619"/>
                  </a:lnTo>
                  <a:lnTo>
                    <a:pt x="2118360" y="2621982"/>
                  </a:lnTo>
                  <a:lnTo>
                    <a:pt x="2124393" y="2620388"/>
                  </a:lnTo>
                  <a:lnTo>
                    <a:pt x="2129790" y="2618794"/>
                  </a:lnTo>
                  <a:lnTo>
                    <a:pt x="2135188" y="2616563"/>
                  </a:lnTo>
                  <a:lnTo>
                    <a:pt x="2139633" y="2614332"/>
                  </a:lnTo>
                  <a:lnTo>
                    <a:pt x="2143760" y="2612101"/>
                  </a:lnTo>
                  <a:lnTo>
                    <a:pt x="2146618" y="2609232"/>
                  </a:lnTo>
                  <a:lnTo>
                    <a:pt x="2147570" y="2607958"/>
                  </a:lnTo>
                  <a:lnTo>
                    <a:pt x="2148523" y="2606683"/>
                  </a:lnTo>
                  <a:lnTo>
                    <a:pt x="2148840" y="2605089"/>
                  </a:lnTo>
                  <a:lnTo>
                    <a:pt x="2148840" y="2604133"/>
                  </a:lnTo>
                  <a:lnTo>
                    <a:pt x="2148523" y="2602858"/>
                  </a:lnTo>
                  <a:lnTo>
                    <a:pt x="2148206" y="2601583"/>
                  </a:lnTo>
                  <a:lnTo>
                    <a:pt x="2146936" y="2600627"/>
                  </a:lnTo>
                  <a:lnTo>
                    <a:pt x="2145666" y="2599352"/>
                  </a:lnTo>
                  <a:lnTo>
                    <a:pt x="2141220" y="2596483"/>
                  </a:lnTo>
                  <a:lnTo>
                    <a:pt x="2136776" y="2593615"/>
                  </a:lnTo>
                  <a:lnTo>
                    <a:pt x="2131060" y="2591383"/>
                  </a:lnTo>
                  <a:lnTo>
                    <a:pt x="2125663" y="2588515"/>
                  </a:lnTo>
                  <a:lnTo>
                    <a:pt x="2112646" y="2583734"/>
                  </a:lnTo>
                  <a:lnTo>
                    <a:pt x="2098358" y="2579590"/>
                  </a:lnTo>
                  <a:lnTo>
                    <a:pt x="2083436" y="2575766"/>
                  </a:lnTo>
                  <a:lnTo>
                    <a:pt x="2067878" y="2572259"/>
                  </a:lnTo>
                  <a:lnTo>
                    <a:pt x="2052638" y="2569710"/>
                  </a:lnTo>
                  <a:lnTo>
                    <a:pt x="2038033" y="2567479"/>
                  </a:lnTo>
                  <a:lnTo>
                    <a:pt x="2018666" y="2565566"/>
                  </a:lnTo>
                  <a:lnTo>
                    <a:pt x="1998980" y="2564291"/>
                  </a:lnTo>
                  <a:lnTo>
                    <a:pt x="1998980" y="2546123"/>
                  </a:lnTo>
                  <a:lnTo>
                    <a:pt x="1998663" y="2545167"/>
                  </a:lnTo>
                  <a:lnTo>
                    <a:pt x="1997710" y="2543892"/>
                  </a:lnTo>
                  <a:lnTo>
                    <a:pt x="1996758" y="2542936"/>
                  </a:lnTo>
                  <a:lnTo>
                    <a:pt x="1995170" y="2542299"/>
                  </a:lnTo>
                  <a:lnTo>
                    <a:pt x="1992630" y="2541342"/>
                  </a:lnTo>
                  <a:lnTo>
                    <a:pt x="1990726" y="2540705"/>
                  </a:lnTo>
                  <a:lnTo>
                    <a:pt x="1987868" y="2540705"/>
                  </a:lnTo>
                  <a:lnTo>
                    <a:pt x="1985328" y="2540386"/>
                  </a:lnTo>
                  <a:lnTo>
                    <a:pt x="1938656" y="2540386"/>
                  </a:lnTo>
                  <a:close/>
                  <a:moveTo>
                    <a:pt x="1959293" y="2522537"/>
                  </a:moveTo>
                  <a:lnTo>
                    <a:pt x="1982788" y="2522856"/>
                  </a:lnTo>
                  <a:lnTo>
                    <a:pt x="2005966" y="2523493"/>
                  </a:lnTo>
                  <a:lnTo>
                    <a:pt x="2028826" y="2524450"/>
                  </a:lnTo>
                  <a:lnTo>
                    <a:pt x="2051368" y="2526043"/>
                  </a:lnTo>
                  <a:lnTo>
                    <a:pt x="2073910" y="2527637"/>
                  </a:lnTo>
                  <a:lnTo>
                    <a:pt x="2095500" y="2529868"/>
                  </a:lnTo>
                  <a:lnTo>
                    <a:pt x="2116773" y="2532737"/>
                  </a:lnTo>
                  <a:lnTo>
                    <a:pt x="2137728" y="2535605"/>
                  </a:lnTo>
                  <a:lnTo>
                    <a:pt x="2158048" y="2538793"/>
                  </a:lnTo>
                  <a:lnTo>
                    <a:pt x="2177733" y="2542299"/>
                  </a:lnTo>
                  <a:lnTo>
                    <a:pt x="2197100" y="2546123"/>
                  </a:lnTo>
                  <a:lnTo>
                    <a:pt x="2215516" y="2550586"/>
                  </a:lnTo>
                  <a:lnTo>
                    <a:pt x="2233613" y="2555367"/>
                  </a:lnTo>
                  <a:lnTo>
                    <a:pt x="2251076" y="2560148"/>
                  </a:lnTo>
                  <a:lnTo>
                    <a:pt x="2267586" y="2565247"/>
                  </a:lnTo>
                  <a:lnTo>
                    <a:pt x="2283778" y="2570666"/>
                  </a:lnTo>
                  <a:lnTo>
                    <a:pt x="2298700" y="2576403"/>
                  </a:lnTo>
                  <a:lnTo>
                    <a:pt x="2313306" y="2582140"/>
                  </a:lnTo>
                  <a:lnTo>
                    <a:pt x="2326640" y="2588515"/>
                  </a:lnTo>
                  <a:lnTo>
                    <a:pt x="2339658" y="2594889"/>
                  </a:lnTo>
                  <a:lnTo>
                    <a:pt x="2351723" y="2601583"/>
                  </a:lnTo>
                  <a:lnTo>
                    <a:pt x="2362518" y="2608914"/>
                  </a:lnTo>
                  <a:lnTo>
                    <a:pt x="2372996" y="2615607"/>
                  </a:lnTo>
                  <a:lnTo>
                    <a:pt x="2381886" y="2622938"/>
                  </a:lnTo>
                  <a:lnTo>
                    <a:pt x="2390140" y="2630587"/>
                  </a:lnTo>
                  <a:lnTo>
                    <a:pt x="2397443" y="2638237"/>
                  </a:lnTo>
                  <a:lnTo>
                    <a:pt x="2403793" y="2645568"/>
                  </a:lnTo>
                  <a:lnTo>
                    <a:pt x="2406016" y="2649711"/>
                  </a:lnTo>
                  <a:lnTo>
                    <a:pt x="2408873" y="2653855"/>
                  </a:lnTo>
                  <a:lnTo>
                    <a:pt x="2410778" y="2657998"/>
                  </a:lnTo>
                  <a:lnTo>
                    <a:pt x="2412683" y="2661823"/>
                  </a:lnTo>
                  <a:lnTo>
                    <a:pt x="2414270" y="2665967"/>
                  </a:lnTo>
                  <a:lnTo>
                    <a:pt x="2415540" y="2670110"/>
                  </a:lnTo>
                  <a:lnTo>
                    <a:pt x="2416810" y="2674254"/>
                  </a:lnTo>
                  <a:lnTo>
                    <a:pt x="2417446" y="2678397"/>
                  </a:lnTo>
                  <a:lnTo>
                    <a:pt x="2417763" y="2682541"/>
                  </a:lnTo>
                  <a:lnTo>
                    <a:pt x="2417763" y="2686684"/>
                  </a:lnTo>
                  <a:lnTo>
                    <a:pt x="2417763" y="2691147"/>
                  </a:lnTo>
                  <a:lnTo>
                    <a:pt x="2417446" y="2694971"/>
                  </a:lnTo>
                  <a:lnTo>
                    <a:pt x="2416810" y="2699434"/>
                  </a:lnTo>
                  <a:lnTo>
                    <a:pt x="2415540" y="2703896"/>
                  </a:lnTo>
                  <a:lnTo>
                    <a:pt x="2414270" y="2707721"/>
                  </a:lnTo>
                  <a:lnTo>
                    <a:pt x="2412683" y="2711864"/>
                  </a:lnTo>
                  <a:lnTo>
                    <a:pt x="2410778" y="2716008"/>
                  </a:lnTo>
                  <a:lnTo>
                    <a:pt x="2408873" y="2720151"/>
                  </a:lnTo>
                  <a:lnTo>
                    <a:pt x="2406016" y="2723976"/>
                  </a:lnTo>
                  <a:lnTo>
                    <a:pt x="2403793" y="2728120"/>
                  </a:lnTo>
                  <a:lnTo>
                    <a:pt x="2397443" y="2735769"/>
                  </a:lnTo>
                  <a:lnTo>
                    <a:pt x="2390140" y="2743419"/>
                  </a:lnTo>
                  <a:lnTo>
                    <a:pt x="2381886" y="2751068"/>
                  </a:lnTo>
                  <a:lnTo>
                    <a:pt x="2372996" y="2758080"/>
                  </a:lnTo>
                  <a:lnTo>
                    <a:pt x="2362518" y="2765093"/>
                  </a:lnTo>
                  <a:lnTo>
                    <a:pt x="2351723" y="2772105"/>
                  </a:lnTo>
                  <a:lnTo>
                    <a:pt x="2339658" y="2778798"/>
                  </a:lnTo>
                  <a:lnTo>
                    <a:pt x="2326640" y="2785173"/>
                  </a:lnTo>
                  <a:lnTo>
                    <a:pt x="2313306" y="2791229"/>
                  </a:lnTo>
                  <a:lnTo>
                    <a:pt x="2298700" y="2797284"/>
                  </a:lnTo>
                  <a:lnTo>
                    <a:pt x="2283778" y="2803340"/>
                  </a:lnTo>
                  <a:lnTo>
                    <a:pt x="2267586" y="2808440"/>
                  </a:lnTo>
                  <a:lnTo>
                    <a:pt x="2251076" y="2813540"/>
                  </a:lnTo>
                  <a:lnTo>
                    <a:pt x="2233613" y="2818640"/>
                  </a:lnTo>
                  <a:lnTo>
                    <a:pt x="2215516" y="2823102"/>
                  </a:lnTo>
                  <a:lnTo>
                    <a:pt x="2197100" y="2827245"/>
                  </a:lnTo>
                  <a:lnTo>
                    <a:pt x="2177733" y="2831389"/>
                  </a:lnTo>
                  <a:lnTo>
                    <a:pt x="2158048" y="2834895"/>
                  </a:lnTo>
                  <a:lnTo>
                    <a:pt x="2137728" y="2838401"/>
                  </a:lnTo>
                  <a:lnTo>
                    <a:pt x="2116773" y="2841270"/>
                  </a:lnTo>
                  <a:lnTo>
                    <a:pt x="2095500" y="2844138"/>
                  </a:lnTo>
                  <a:lnTo>
                    <a:pt x="2073910" y="2846051"/>
                  </a:lnTo>
                  <a:lnTo>
                    <a:pt x="2051368" y="2847963"/>
                  </a:lnTo>
                  <a:lnTo>
                    <a:pt x="2028826" y="2849238"/>
                  </a:lnTo>
                  <a:lnTo>
                    <a:pt x="2005966" y="2850513"/>
                  </a:lnTo>
                  <a:lnTo>
                    <a:pt x="1982788" y="2851150"/>
                  </a:lnTo>
                  <a:lnTo>
                    <a:pt x="1959293" y="2851150"/>
                  </a:lnTo>
                  <a:lnTo>
                    <a:pt x="1935480" y="2851150"/>
                  </a:lnTo>
                  <a:lnTo>
                    <a:pt x="1912303" y="2850513"/>
                  </a:lnTo>
                  <a:lnTo>
                    <a:pt x="1889443" y="2849238"/>
                  </a:lnTo>
                  <a:lnTo>
                    <a:pt x="1866900" y="2847963"/>
                  </a:lnTo>
                  <a:lnTo>
                    <a:pt x="1844358" y="2846051"/>
                  </a:lnTo>
                  <a:lnTo>
                    <a:pt x="1822768" y="2844138"/>
                  </a:lnTo>
                  <a:lnTo>
                    <a:pt x="1801496" y="2841270"/>
                  </a:lnTo>
                  <a:lnTo>
                    <a:pt x="1780540" y="2838401"/>
                  </a:lnTo>
                  <a:lnTo>
                    <a:pt x="1760220" y="2834895"/>
                  </a:lnTo>
                  <a:lnTo>
                    <a:pt x="1740536" y="2831389"/>
                  </a:lnTo>
                  <a:lnTo>
                    <a:pt x="1721168" y="2827245"/>
                  </a:lnTo>
                  <a:lnTo>
                    <a:pt x="1702753" y="2823102"/>
                  </a:lnTo>
                  <a:lnTo>
                    <a:pt x="1684656" y="2818640"/>
                  </a:lnTo>
                  <a:lnTo>
                    <a:pt x="1667193" y="2813540"/>
                  </a:lnTo>
                  <a:lnTo>
                    <a:pt x="1650683" y="2808440"/>
                  </a:lnTo>
                  <a:lnTo>
                    <a:pt x="1634490" y="2803340"/>
                  </a:lnTo>
                  <a:lnTo>
                    <a:pt x="1619568" y="2797284"/>
                  </a:lnTo>
                  <a:lnTo>
                    <a:pt x="1604963" y="2791229"/>
                  </a:lnTo>
                  <a:lnTo>
                    <a:pt x="1591628" y="2785173"/>
                  </a:lnTo>
                  <a:lnTo>
                    <a:pt x="1578610" y="2778798"/>
                  </a:lnTo>
                  <a:lnTo>
                    <a:pt x="1566863" y="2772105"/>
                  </a:lnTo>
                  <a:lnTo>
                    <a:pt x="1555750" y="2765093"/>
                  </a:lnTo>
                  <a:lnTo>
                    <a:pt x="1545273" y="2758080"/>
                  </a:lnTo>
                  <a:lnTo>
                    <a:pt x="1536383" y="2751068"/>
                  </a:lnTo>
                  <a:lnTo>
                    <a:pt x="1528128" y="2743419"/>
                  </a:lnTo>
                  <a:lnTo>
                    <a:pt x="1520826" y="2735769"/>
                  </a:lnTo>
                  <a:lnTo>
                    <a:pt x="1514793" y="2728120"/>
                  </a:lnTo>
                  <a:lnTo>
                    <a:pt x="1511936" y="2723976"/>
                  </a:lnTo>
                  <a:lnTo>
                    <a:pt x="1509396" y="2720151"/>
                  </a:lnTo>
                  <a:lnTo>
                    <a:pt x="1507490" y="2716008"/>
                  </a:lnTo>
                  <a:lnTo>
                    <a:pt x="1505586" y="2711864"/>
                  </a:lnTo>
                  <a:lnTo>
                    <a:pt x="1503998" y="2707721"/>
                  </a:lnTo>
                  <a:lnTo>
                    <a:pt x="1502410" y="2703896"/>
                  </a:lnTo>
                  <a:lnTo>
                    <a:pt x="1501776" y="2699434"/>
                  </a:lnTo>
                  <a:lnTo>
                    <a:pt x="1500823" y="2694971"/>
                  </a:lnTo>
                  <a:lnTo>
                    <a:pt x="1500506" y="2691147"/>
                  </a:lnTo>
                  <a:lnTo>
                    <a:pt x="1500188" y="2686684"/>
                  </a:lnTo>
                  <a:lnTo>
                    <a:pt x="1500506" y="2682541"/>
                  </a:lnTo>
                  <a:lnTo>
                    <a:pt x="1500823" y="2678397"/>
                  </a:lnTo>
                  <a:lnTo>
                    <a:pt x="1501776" y="2674254"/>
                  </a:lnTo>
                  <a:lnTo>
                    <a:pt x="1502410" y="2670110"/>
                  </a:lnTo>
                  <a:lnTo>
                    <a:pt x="1503998" y="2665967"/>
                  </a:lnTo>
                  <a:lnTo>
                    <a:pt x="1505586" y="2661823"/>
                  </a:lnTo>
                  <a:lnTo>
                    <a:pt x="1507490" y="2657998"/>
                  </a:lnTo>
                  <a:lnTo>
                    <a:pt x="1509396" y="2653855"/>
                  </a:lnTo>
                  <a:lnTo>
                    <a:pt x="1511936" y="2649711"/>
                  </a:lnTo>
                  <a:lnTo>
                    <a:pt x="1514793" y="2645568"/>
                  </a:lnTo>
                  <a:lnTo>
                    <a:pt x="1520826" y="2638237"/>
                  </a:lnTo>
                  <a:lnTo>
                    <a:pt x="1528128" y="2630587"/>
                  </a:lnTo>
                  <a:lnTo>
                    <a:pt x="1536383" y="2622938"/>
                  </a:lnTo>
                  <a:lnTo>
                    <a:pt x="1545273" y="2615607"/>
                  </a:lnTo>
                  <a:lnTo>
                    <a:pt x="1555750" y="2608914"/>
                  </a:lnTo>
                  <a:lnTo>
                    <a:pt x="1566863" y="2601583"/>
                  </a:lnTo>
                  <a:lnTo>
                    <a:pt x="1578610" y="2594889"/>
                  </a:lnTo>
                  <a:lnTo>
                    <a:pt x="1591628" y="2588515"/>
                  </a:lnTo>
                  <a:lnTo>
                    <a:pt x="1604963" y="2582140"/>
                  </a:lnTo>
                  <a:lnTo>
                    <a:pt x="1619568" y="2576403"/>
                  </a:lnTo>
                  <a:lnTo>
                    <a:pt x="1634490" y="2570666"/>
                  </a:lnTo>
                  <a:lnTo>
                    <a:pt x="1650683" y="2565247"/>
                  </a:lnTo>
                  <a:lnTo>
                    <a:pt x="1667193" y="2560148"/>
                  </a:lnTo>
                  <a:lnTo>
                    <a:pt x="1684656" y="2555367"/>
                  </a:lnTo>
                  <a:lnTo>
                    <a:pt x="1702753" y="2550586"/>
                  </a:lnTo>
                  <a:lnTo>
                    <a:pt x="1721168" y="2546123"/>
                  </a:lnTo>
                  <a:lnTo>
                    <a:pt x="1740536" y="2542299"/>
                  </a:lnTo>
                  <a:lnTo>
                    <a:pt x="1760220" y="2538793"/>
                  </a:lnTo>
                  <a:lnTo>
                    <a:pt x="1780540" y="2535605"/>
                  </a:lnTo>
                  <a:lnTo>
                    <a:pt x="1801496" y="2532737"/>
                  </a:lnTo>
                  <a:lnTo>
                    <a:pt x="1822768" y="2529868"/>
                  </a:lnTo>
                  <a:lnTo>
                    <a:pt x="1844358" y="2527637"/>
                  </a:lnTo>
                  <a:lnTo>
                    <a:pt x="1866900" y="2526043"/>
                  </a:lnTo>
                  <a:lnTo>
                    <a:pt x="1889443" y="2524450"/>
                  </a:lnTo>
                  <a:lnTo>
                    <a:pt x="1912303" y="2523493"/>
                  </a:lnTo>
                  <a:lnTo>
                    <a:pt x="1935480" y="2522856"/>
                  </a:lnTo>
                  <a:lnTo>
                    <a:pt x="1959293" y="2522537"/>
                  </a:lnTo>
                  <a:close/>
                  <a:moveTo>
                    <a:pt x="2854584" y="2507933"/>
                  </a:moveTo>
                  <a:lnTo>
                    <a:pt x="2854584" y="2625091"/>
                  </a:lnTo>
                  <a:lnTo>
                    <a:pt x="2873946" y="2630488"/>
                  </a:lnTo>
                  <a:lnTo>
                    <a:pt x="2893626" y="2636203"/>
                  </a:lnTo>
                  <a:lnTo>
                    <a:pt x="2914258" y="2640966"/>
                  </a:lnTo>
                  <a:lnTo>
                    <a:pt x="2935524" y="2645728"/>
                  </a:lnTo>
                  <a:lnTo>
                    <a:pt x="2935524" y="2529523"/>
                  </a:lnTo>
                  <a:lnTo>
                    <a:pt x="2914258" y="2524761"/>
                  </a:lnTo>
                  <a:lnTo>
                    <a:pt x="2893626" y="2519363"/>
                  </a:lnTo>
                  <a:lnTo>
                    <a:pt x="2873946" y="2513965"/>
                  </a:lnTo>
                  <a:lnTo>
                    <a:pt x="2854584" y="2507933"/>
                  </a:lnTo>
                  <a:close/>
                  <a:moveTo>
                    <a:pt x="2692385" y="2444750"/>
                  </a:moveTo>
                  <a:lnTo>
                    <a:pt x="2692385" y="2542223"/>
                  </a:lnTo>
                  <a:lnTo>
                    <a:pt x="2695241" y="2545081"/>
                  </a:lnTo>
                  <a:lnTo>
                    <a:pt x="2698098" y="2548256"/>
                  </a:lnTo>
                  <a:lnTo>
                    <a:pt x="2705399" y="2554923"/>
                  </a:lnTo>
                  <a:lnTo>
                    <a:pt x="2714921" y="2561591"/>
                  </a:lnTo>
                  <a:lnTo>
                    <a:pt x="2725078" y="2568576"/>
                  </a:lnTo>
                  <a:lnTo>
                    <a:pt x="2737140" y="2576196"/>
                  </a:lnTo>
                  <a:lnTo>
                    <a:pt x="2748884" y="2582863"/>
                  </a:lnTo>
                  <a:lnTo>
                    <a:pt x="2761581" y="2589213"/>
                  </a:lnTo>
                  <a:lnTo>
                    <a:pt x="2773325" y="2595246"/>
                  </a:lnTo>
                  <a:lnTo>
                    <a:pt x="2773325" y="2486343"/>
                  </a:lnTo>
                  <a:lnTo>
                    <a:pt x="2758407" y="2480628"/>
                  </a:lnTo>
                  <a:lnTo>
                    <a:pt x="2744441" y="2475230"/>
                  </a:lnTo>
                  <a:lnTo>
                    <a:pt x="2732379" y="2469198"/>
                  </a:lnTo>
                  <a:lnTo>
                    <a:pt x="2721269" y="2464118"/>
                  </a:lnTo>
                  <a:lnTo>
                    <a:pt x="2712064" y="2458720"/>
                  </a:lnTo>
                  <a:lnTo>
                    <a:pt x="2704446" y="2453958"/>
                  </a:lnTo>
                  <a:lnTo>
                    <a:pt x="2697781" y="2449195"/>
                  </a:lnTo>
                  <a:lnTo>
                    <a:pt x="2692385" y="2444750"/>
                  </a:lnTo>
                  <a:close/>
                  <a:moveTo>
                    <a:pt x="3744614" y="2439353"/>
                  </a:moveTo>
                  <a:lnTo>
                    <a:pt x="3737949" y="2444433"/>
                  </a:lnTo>
                  <a:lnTo>
                    <a:pt x="3730648" y="2449195"/>
                  </a:lnTo>
                  <a:lnTo>
                    <a:pt x="3722713" y="2454275"/>
                  </a:lnTo>
                  <a:lnTo>
                    <a:pt x="3715095" y="2459038"/>
                  </a:lnTo>
                  <a:lnTo>
                    <a:pt x="3706524" y="2462848"/>
                  </a:lnTo>
                  <a:lnTo>
                    <a:pt x="3698907" y="2466975"/>
                  </a:lnTo>
                  <a:lnTo>
                    <a:pt x="3691289" y="2470468"/>
                  </a:lnTo>
                  <a:lnTo>
                    <a:pt x="3683671" y="2473325"/>
                  </a:lnTo>
                  <a:lnTo>
                    <a:pt x="3683671" y="2592706"/>
                  </a:lnTo>
                  <a:lnTo>
                    <a:pt x="3692558" y="2588578"/>
                  </a:lnTo>
                  <a:lnTo>
                    <a:pt x="3701128" y="2583816"/>
                  </a:lnTo>
                  <a:lnTo>
                    <a:pt x="3709381" y="2579053"/>
                  </a:lnTo>
                  <a:lnTo>
                    <a:pt x="3717634" y="2573973"/>
                  </a:lnTo>
                  <a:lnTo>
                    <a:pt x="3725252" y="2568258"/>
                  </a:lnTo>
                  <a:lnTo>
                    <a:pt x="3732235" y="2563178"/>
                  </a:lnTo>
                  <a:lnTo>
                    <a:pt x="3738901" y="2557781"/>
                  </a:lnTo>
                  <a:lnTo>
                    <a:pt x="3744614" y="2553018"/>
                  </a:lnTo>
                  <a:lnTo>
                    <a:pt x="3744614" y="2439353"/>
                  </a:lnTo>
                  <a:close/>
                  <a:moveTo>
                    <a:pt x="3151360" y="2322195"/>
                  </a:moveTo>
                  <a:lnTo>
                    <a:pt x="3151360" y="2437130"/>
                  </a:lnTo>
                  <a:lnTo>
                    <a:pt x="3174848" y="2437765"/>
                  </a:lnTo>
                  <a:lnTo>
                    <a:pt x="3198972" y="2437765"/>
                  </a:lnTo>
                  <a:lnTo>
                    <a:pt x="3215477" y="2437765"/>
                  </a:lnTo>
                  <a:lnTo>
                    <a:pt x="3231983" y="2437448"/>
                  </a:lnTo>
                  <a:lnTo>
                    <a:pt x="3231983" y="2322512"/>
                  </a:lnTo>
                  <a:lnTo>
                    <a:pt x="3198972" y="2323147"/>
                  </a:lnTo>
                  <a:lnTo>
                    <a:pt x="3174848" y="2323147"/>
                  </a:lnTo>
                  <a:lnTo>
                    <a:pt x="3151360" y="2322195"/>
                  </a:lnTo>
                  <a:close/>
                  <a:moveTo>
                    <a:pt x="3815080" y="2317750"/>
                  </a:moveTo>
                  <a:lnTo>
                    <a:pt x="3816033" y="2325370"/>
                  </a:lnTo>
                  <a:lnTo>
                    <a:pt x="3816350" y="2332673"/>
                  </a:lnTo>
                  <a:lnTo>
                    <a:pt x="3816350" y="2483803"/>
                  </a:lnTo>
                  <a:lnTo>
                    <a:pt x="3816033" y="2484438"/>
                  </a:lnTo>
                  <a:lnTo>
                    <a:pt x="3815398" y="2493010"/>
                  </a:lnTo>
                  <a:lnTo>
                    <a:pt x="3814763" y="2498408"/>
                  </a:lnTo>
                  <a:lnTo>
                    <a:pt x="3813493" y="2504123"/>
                  </a:lnTo>
                  <a:lnTo>
                    <a:pt x="3811906" y="2509520"/>
                  </a:lnTo>
                  <a:lnTo>
                    <a:pt x="3810319" y="2514600"/>
                  </a:lnTo>
                  <a:lnTo>
                    <a:pt x="3808097" y="2520316"/>
                  </a:lnTo>
                  <a:lnTo>
                    <a:pt x="3805558" y="2525713"/>
                  </a:lnTo>
                  <a:lnTo>
                    <a:pt x="3803019" y="2530793"/>
                  </a:lnTo>
                  <a:lnTo>
                    <a:pt x="3799844" y="2536508"/>
                  </a:lnTo>
                  <a:lnTo>
                    <a:pt x="3796036" y="2541588"/>
                  </a:lnTo>
                  <a:lnTo>
                    <a:pt x="3792226" y="2546668"/>
                  </a:lnTo>
                  <a:lnTo>
                    <a:pt x="3788418" y="2551748"/>
                  </a:lnTo>
                  <a:lnTo>
                    <a:pt x="3783974" y="2556828"/>
                  </a:lnTo>
                  <a:lnTo>
                    <a:pt x="3779212" y="2561591"/>
                  </a:lnTo>
                  <a:lnTo>
                    <a:pt x="3774134" y="2566671"/>
                  </a:lnTo>
                  <a:lnTo>
                    <a:pt x="3768420" y="2571433"/>
                  </a:lnTo>
                  <a:lnTo>
                    <a:pt x="3763024" y="2576513"/>
                  </a:lnTo>
                  <a:lnTo>
                    <a:pt x="3750963" y="2586038"/>
                  </a:lnTo>
                  <a:lnTo>
                    <a:pt x="3737314" y="2595246"/>
                  </a:lnTo>
                  <a:lnTo>
                    <a:pt x="3722713" y="2604136"/>
                  </a:lnTo>
                  <a:lnTo>
                    <a:pt x="3707477" y="2613026"/>
                  </a:lnTo>
                  <a:lnTo>
                    <a:pt x="3690971" y="2621281"/>
                  </a:lnTo>
                  <a:lnTo>
                    <a:pt x="3673513" y="2628901"/>
                  </a:lnTo>
                  <a:lnTo>
                    <a:pt x="3655103" y="2636838"/>
                  </a:lnTo>
                  <a:lnTo>
                    <a:pt x="3635424" y="2644458"/>
                  </a:lnTo>
                  <a:lnTo>
                    <a:pt x="3615109" y="2651443"/>
                  </a:lnTo>
                  <a:lnTo>
                    <a:pt x="3593842" y="2658111"/>
                  </a:lnTo>
                  <a:lnTo>
                    <a:pt x="3571941" y="2664461"/>
                  </a:lnTo>
                  <a:lnTo>
                    <a:pt x="3549087" y="2670493"/>
                  </a:lnTo>
                  <a:lnTo>
                    <a:pt x="3525281" y="2675891"/>
                  </a:lnTo>
                  <a:lnTo>
                    <a:pt x="3501157" y="2680971"/>
                  </a:lnTo>
                  <a:lnTo>
                    <a:pt x="3476082" y="2685733"/>
                  </a:lnTo>
                  <a:lnTo>
                    <a:pt x="3450371" y="2689861"/>
                  </a:lnTo>
                  <a:lnTo>
                    <a:pt x="3424343" y="2693671"/>
                  </a:lnTo>
                  <a:lnTo>
                    <a:pt x="3397680" y="2697163"/>
                  </a:lnTo>
                  <a:lnTo>
                    <a:pt x="3370065" y="2700021"/>
                  </a:lnTo>
                  <a:lnTo>
                    <a:pt x="3341815" y="2702561"/>
                  </a:lnTo>
                  <a:lnTo>
                    <a:pt x="3313565" y="2704466"/>
                  </a:lnTo>
                  <a:lnTo>
                    <a:pt x="3284680" y="2705736"/>
                  </a:lnTo>
                  <a:lnTo>
                    <a:pt x="3255478" y="2706371"/>
                  </a:lnTo>
                  <a:lnTo>
                    <a:pt x="3225959" y="2706688"/>
                  </a:lnTo>
                  <a:lnTo>
                    <a:pt x="3195487" y="2706371"/>
                  </a:lnTo>
                  <a:lnTo>
                    <a:pt x="3165650" y="2705736"/>
                  </a:lnTo>
                  <a:lnTo>
                    <a:pt x="3136130" y="2704148"/>
                  </a:lnTo>
                  <a:lnTo>
                    <a:pt x="3106928" y="2701926"/>
                  </a:lnTo>
                  <a:lnTo>
                    <a:pt x="3078678" y="2699703"/>
                  </a:lnTo>
                  <a:lnTo>
                    <a:pt x="3050428" y="2696528"/>
                  </a:lnTo>
                  <a:lnTo>
                    <a:pt x="3022813" y="2693353"/>
                  </a:lnTo>
                  <a:lnTo>
                    <a:pt x="2996150" y="2688908"/>
                  </a:lnTo>
                  <a:lnTo>
                    <a:pt x="2970122" y="2684781"/>
                  </a:lnTo>
                  <a:lnTo>
                    <a:pt x="2944729" y="2680018"/>
                  </a:lnTo>
                  <a:lnTo>
                    <a:pt x="2919971" y="2674303"/>
                  </a:lnTo>
                  <a:lnTo>
                    <a:pt x="2895847" y="2668588"/>
                  </a:lnTo>
                  <a:lnTo>
                    <a:pt x="2872994" y="2662556"/>
                  </a:lnTo>
                  <a:lnTo>
                    <a:pt x="2850775" y="2655888"/>
                  </a:lnTo>
                  <a:lnTo>
                    <a:pt x="2829190" y="2648903"/>
                  </a:lnTo>
                  <a:lnTo>
                    <a:pt x="2808876" y="2641601"/>
                  </a:lnTo>
                  <a:lnTo>
                    <a:pt x="2789196" y="2633663"/>
                  </a:lnTo>
                  <a:lnTo>
                    <a:pt x="2770469" y="2625408"/>
                  </a:lnTo>
                  <a:lnTo>
                    <a:pt x="2753328" y="2617153"/>
                  </a:lnTo>
                  <a:lnTo>
                    <a:pt x="2736823" y="2608581"/>
                  </a:lnTo>
                  <a:lnTo>
                    <a:pt x="2721269" y="2599373"/>
                  </a:lnTo>
                  <a:lnTo>
                    <a:pt x="2706986" y="2590483"/>
                  </a:lnTo>
                  <a:lnTo>
                    <a:pt x="2693972" y="2580641"/>
                  </a:lnTo>
                  <a:lnTo>
                    <a:pt x="2688258" y="2575878"/>
                  </a:lnTo>
                  <a:lnTo>
                    <a:pt x="2682227" y="2570798"/>
                  </a:lnTo>
                  <a:lnTo>
                    <a:pt x="2676831" y="2566036"/>
                  </a:lnTo>
                  <a:lnTo>
                    <a:pt x="2671753" y="2560956"/>
                  </a:lnTo>
                  <a:lnTo>
                    <a:pt x="2666991" y="2555558"/>
                  </a:lnTo>
                  <a:lnTo>
                    <a:pt x="2662548" y="2550161"/>
                  </a:lnTo>
                  <a:lnTo>
                    <a:pt x="2658104" y="2545081"/>
                  </a:lnTo>
                  <a:lnTo>
                    <a:pt x="2654612" y="2540001"/>
                  </a:lnTo>
                  <a:lnTo>
                    <a:pt x="2651121" y="2534286"/>
                  </a:lnTo>
                  <a:lnTo>
                    <a:pt x="2647947" y="2528888"/>
                  </a:lnTo>
                  <a:lnTo>
                    <a:pt x="2645090" y="2523808"/>
                  </a:lnTo>
                  <a:lnTo>
                    <a:pt x="2642868" y="2518093"/>
                  </a:lnTo>
                  <a:lnTo>
                    <a:pt x="2640329" y="2512695"/>
                  </a:lnTo>
                  <a:lnTo>
                    <a:pt x="2638742" y="2506663"/>
                  </a:lnTo>
                  <a:lnTo>
                    <a:pt x="2637789" y="2501265"/>
                  </a:lnTo>
                  <a:lnTo>
                    <a:pt x="2636520" y="2495868"/>
                  </a:lnTo>
                  <a:lnTo>
                    <a:pt x="2636202" y="2489835"/>
                  </a:lnTo>
                  <a:lnTo>
                    <a:pt x="2635885" y="2484438"/>
                  </a:lnTo>
                  <a:lnTo>
                    <a:pt x="2635250" y="2484438"/>
                  </a:lnTo>
                  <a:lnTo>
                    <a:pt x="2635250" y="2375535"/>
                  </a:lnTo>
                  <a:lnTo>
                    <a:pt x="2646360" y="2383790"/>
                  </a:lnTo>
                  <a:lnTo>
                    <a:pt x="2657786" y="2392045"/>
                  </a:lnTo>
                  <a:lnTo>
                    <a:pt x="2670166" y="2399983"/>
                  </a:lnTo>
                  <a:lnTo>
                    <a:pt x="2683180" y="2407285"/>
                  </a:lnTo>
                  <a:lnTo>
                    <a:pt x="2696511" y="2414905"/>
                  </a:lnTo>
                  <a:lnTo>
                    <a:pt x="2710160" y="2421890"/>
                  </a:lnTo>
                  <a:lnTo>
                    <a:pt x="2724761" y="2429193"/>
                  </a:lnTo>
                  <a:lnTo>
                    <a:pt x="2740314" y="2435860"/>
                  </a:lnTo>
                  <a:lnTo>
                    <a:pt x="2755550" y="2442210"/>
                  </a:lnTo>
                  <a:lnTo>
                    <a:pt x="2771738" y="2448243"/>
                  </a:lnTo>
                  <a:lnTo>
                    <a:pt x="2788244" y="2453958"/>
                  </a:lnTo>
                  <a:lnTo>
                    <a:pt x="2805384" y="2459673"/>
                  </a:lnTo>
                  <a:lnTo>
                    <a:pt x="2822525" y="2465070"/>
                  </a:lnTo>
                  <a:lnTo>
                    <a:pt x="2840300" y="2470150"/>
                  </a:lnTo>
                  <a:lnTo>
                    <a:pt x="2858393" y="2474913"/>
                  </a:lnTo>
                  <a:lnTo>
                    <a:pt x="2877120" y="2479675"/>
                  </a:lnTo>
                  <a:lnTo>
                    <a:pt x="2895530" y="2483803"/>
                  </a:lnTo>
                  <a:lnTo>
                    <a:pt x="2914892" y="2487930"/>
                  </a:lnTo>
                  <a:lnTo>
                    <a:pt x="2934255" y="2491423"/>
                  </a:lnTo>
                  <a:lnTo>
                    <a:pt x="2953617" y="2494915"/>
                  </a:lnTo>
                  <a:lnTo>
                    <a:pt x="2973614" y="2498090"/>
                  </a:lnTo>
                  <a:lnTo>
                    <a:pt x="2993294" y="2501265"/>
                  </a:lnTo>
                  <a:lnTo>
                    <a:pt x="3013926" y="2503488"/>
                  </a:lnTo>
                  <a:lnTo>
                    <a:pt x="3033923" y="2506028"/>
                  </a:lnTo>
                  <a:lnTo>
                    <a:pt x="3054555" y="2508250"/>
                  </a:lnTo>
                  <a:lnTo>
                    <a:pt x="3074869" y="2509838"/>
                  </a:lnTo>
                  <a:lnTo>
                    <a:pt x="3095819" y="2511425"/>
                  </a:lnTo>
                  <a:lnTo>
                    <a:pt x="3116451" y="2512695"/>
                  </a:lnTo>
                  <a:lnTo>
                    <a:pt x="3137400" y="2513965"/>
                  </a:lnTo>
                  <a:lnTo>
                    <a:pt x="3158032" y="2514600"/>
                  </a:lnTo>
                  <a:lnTo>
                    <a:pt x="3178981" y="2514918"/>
                  </a:lnTo>
                  <a:lnTo>
                    <a:pt x="3199613" y="2514918"/>
                  </a:lnTo>
                  <a:lnTo>
                    <a:pt x="3224372" y="2514918"/>
                  </a:lnTo>
                  <a:lnTo>
                    <a:pt x="3249765" y="2514283"/>
                  </a:lnTo>
                  <a:lnTo>
                    <a:pt x="3274523" y="2513330"/>
                  </a:lnTo>
                  <a:lnTo>
                    <a:pt x="3299282" y="2511743"/>
                  </a:lnTo>
                  <a:lnTo>
                    <a:pt x="3324040" y="2510473"/>
                  </a:lnTo>
                  <a:lnTo>
                    <a:pt x="3348481" y="2507933"/>
                  </a:lnTo>
                  <a:lnTo>
                    <a:pt x="3372922" y="2505710"/>
                  </a:lnTo>
                  <a:lnTo>
                    <a:pt x="3397680" y="2502535"/>
                  </a:lnTo>
                  <a:lnTo>
                    <a:pt x="3421486" y="2499360"/>
                  </a:lnTo>
                  <a:lnTo>
                    <a:pt x="3445292" y="2495233"/>
                  </a:lnTo>
                  <a:lnTo>
                    <a:pt x="3468464" y="2491423"/>
                  </a:lnTo>
                  <a:lnTo>
                    <a:pt x="3491635" y="2486978"/>
                  </a:lnTo>
                  <a:lnTo>
                    <a:pt x="3514171" y="2481898"/>
                  </a:lnTo>
                  <a:lnTo>
                    <a:pt x="3536390" y="2476818"/>
                  </a:lnTo>
                  <a:lnTo>
                    <a:pt x="3557974" y="2471420"/>
                  </a:lnTo>
                  <a:lnTo>
                    <a:pt x="3579241" y="2465070"/>
                  </a:lnTo>
                  <a:lnTo>
                    <a:pt x="3599873" y="2458720"/>
                  </a:lnTo>
                  <a:lnTo>
                    <a:pt x="3619870" y="2452053"/>
                  </a:lnTo>
                  <a:lnTo>
                    <a:pt x="3639233" y="2444750"/>
                  </a:lnTo>
                  <a:lnTo>
                    <a:pt x="3657643" y="2437448"/>
                  </a:lnTo>
                  <a:lnTo>
                    <a:pt x="3676053" y="2429510"/>
                  </a:lnTo>
                  <a:lnTo>
                    <a:pt x="3692876" y="2421255"/>
                  </a:lnTo>
                  <a:lnTo>
                    <a:pt x="3709381" y="2412365"/>
                  </a:lnTo>
                  <a:lnTo>
                    <a:pt x="3724935" y="2403475"/>
                  </a:lnTo>
                  <a:lnTo>
                    <a:pt x="3739853" y="2393950"/>
                  </a:lnTo>
                  <a:lnTo>
                    <a:pt x="3753502" y="2384108"/>
                  </a:lnTo>
                  <a:lnTo>
                    <a:pt x="3766198" y="2374265"/>
                  </a:lnTo>
                  <a:lnTo>
                    <a:pt x="3772547" y="2368550"/>
                  </a:lnTo>
                  <a:lnTo>
                    <a:pt x="3777943" y="2363470"/>
                  </a:lnTo>
                  <a:lnTo>
                    <a:pt x="3783656" y="2358073"/>
                  </a:lnTo>
                  <a:lnTo>
                    <a:pt x="3789052" y="2352675"/>
                  </a:lnTo>
                  <a:lnTo>
                    <a:pt x="3793814" y="2346960"/>
                  </a:lnTo>
                  <a:lnTo>
                    <a:pt x="3798575" y="2341563"/>
                  </a:lnTo>
                  <a:lnTo>
                    <a:pt x="3803336" y="2335530"/>
                  </a:lnTo>
                  <a:lnTo>
                    <a:pt x="3807145" y="2329498"/>
                  </a:lnTo>
                  <a:lnTo>
                    <a:pt x="3811271" y="2323783"/>
                  </a:lnTo>
                  <a:lnTo>
                    <a:pt x="3815080" y="2317750"/>
                  </a:lnTo>
                  <a:close/>
                  <a:moveTo>
                    <a:pt x="2989478" y="2307907"/>
                  </a:moveTo>
                  <a:lnTo>
                    <a:pt x="2989478" y="2423478"/>
                  </a:lnTo>
                  <a:lnTo>
                    <a:pt x="3009158" y="2426018"/>
                  </a:lnTo>
                  <a:lnTo>
                    <a:pt x="3029472" y="2428240"/>
                  </a:lnTo>
                  <a:lnTo>
                    <a:pt x="3049469" y="2430780"/>
                  </a:lnTo>
                  <a:lnTo>
                    <a:pt x="3070419" y="2432685"/>
                  </a:lnTo>
                  <a:lnTo>
                    <a:pt x="3070419" y="2317432"/>
                  </a:lnTo>
                  <a:lnTo>
                    <a:pt x="3049469" y="2315527"/>
                  </a:lnTo>
                  <a:lnTo>
                    <a:pt x="3029472" y="2313305"/>
                  </a:lnTo>
                  <a:lnTo>
                    <a:pt x="3009158" y="2310765"/>
                  </a:lnTo>
                  <a:lnTo>
                    <a:pt x="2989478" y="2307907"/>
                  </a:lnTo>
                  <a:close/>
                  <a:moveTo>
                    <a:pt x="2827597" y="2271395"/>
                  </a:moveTo>
                  <a:lnTo>
                    <a:pt x="2827597" y="2388553"/>
                  </a:lnTo>
                  <a:lnTo>
                    <a:pt x="2846959" y="2393950"/>
                  </a:lnTo>
                  <a:lnTo>
                    <a:pt x="2866956" y="2399665"/>
                  </a:lnTo>
                  <a:lnTo>
                    <a:pt x="2887588" y="2404428"/>
                  </a:lnTo>
                  <a:lnTo>
                    <a:pt x="2908220" y="2408873"/>
                  </a:lnTo>
                  <a:lnTo>
                    <a:pt x="2908220" y="2292985"/>
                  </a:lnTo>
                  <a:lnTo>
                    <a:pt x="2887588" y="2288222"/>
                  </a:lnTo>
                  <a:lnTo>
                    <a:pt x="2866956" y="2282825"/>
                  </a:lnTo>
                  <a:lnTo>
                    <a:pt x="2846959" y="2277110"/>
                  </a:lnTo>
                  <a:lnTo>
                    <a:pt x="2827597" y="2271395"/>
                  </a:lnTo>
                  <a:close/>
                  <a:moveTo>
                    <a:pt x="3717945" y="2227897"/>
                  </a:moveTo>
                  <a:lnTo>
                    <a:pt x="3711914" y="2232025"/>
                  </a:lnTo>
                  <a:lnTo>
                    <a:pt x="3704931" y="2235517"/>
                  </a:lnTo>
                  <a:lnTo>
                    <a:pt x="3696678" y="2239327"/>
                  </a:lnTo>
                  <a:lnTo>
                    <a:pt x="3688425" y="2242820"/>
                  </a:lnTo>
                  <a:lnTo>
                    <a:pt x="3671285" y="2249487"/>
                  </a:lnTo>
                  <a:lnTo>
                    <a:pt x="3656684" y="2255202"/>
                  </a:lnTo>
                  <a:lnTo>
                    <a:pt x="3656684" y="2356167"/>
                  </a:lnTo>
                  <a:lnTo>
                    <a:pt x="3665254" y="2351722"/>
                  </a:lnTo>
                  <a:lnTo>
                    <a:pt x="3674142" y="2347595"/>
                  </a:lnTo>
                  <a:lnTo>
                    <a:pt x="3682394" y="2342197"/>
                  </a:lnTo>
                  <a:lnTo>
                    <a:pt x="3690647" y="2337117"/>
                  </a:lnTo>
                  <a:lnTo>
                    <a:pt x="3698582" y="2331720"/>
                  </a:lnTo>
                  <a:lnTo>
                    <a:pt x="3705566" y="2326640"/>
                  </a:lnTo>
                  <a:lnTo>
                    <a:pt x="3711914" y="2321560"/>
                  </a:lnTo>
                  <a:lnTo>
                    <a:pt x="3717945" y="2316162"/>
                  </a:lnTo>
                  <a:lnTo>
                    <a:pt x="3717945" y="2227897"/>
                  </a:lnTo>
                  <a:close/>
                  <a:moveTo>
                    <a:pt x="2665715" y="2187575"/>
                  </a:moveTo>
                  <a:lnTo>
                    <a:pt x="2665715" y="2305685"/>
                  </a:lnTo>
                  <a:lnTo>
                    <a:pt x="2668254" y="2308542"/>
                  </a:lnTo>
                  <a:lnTo>
                    <a:pt x="2671429" y="2311717"/>
                  </a:lnTo>
                  <a:lnTo>
                    <a:pt x="2678729" y="2318385"/>
                  </a:lnTo>
                  <a:lnTo>
                    <a:pt x="2687934" y="2325052"/>
                  </a:lnTo>
                  <a:lnTo>
                    <a:pt x="2698726" y="2332037"/>
                  </a:lnTo>
                  <a:lnTo>
                    <a:pt x="2710153" y="2339657"/>
                  </a:lnTo>
                  <a:lnTo>
                    <a:pt x="2722215" y="2346325"/>
                  </a:lnTo>
                  <a:lnTo>
                    <a:pt x="2734594" y="2352675"/>
                  </a:lnTo>
                  <a:lnTo>
                    <a:pt x="2746656" y="2358390"/>
                  </a:lnTo>
                  <a:lnTo>
                    <a:pt x="2746656" y="2239327"/>
                  </a:lnTo>
                  <a:lnTo>
                    <a:pt x="2734594" y="2233612"/>
                  </a:lnTo>
                  <a:lnTo>
                    <a:pt x="2723167" y="2227580"/>
                  </a:lnTo>
                  <a:lnTo>
                    <a:pt x="2712058" y="2221230"/>
                  </a:lnTo>
                  <a:lnTo>
                    <a:pt x="2701583" y="2214562"/>
                  </a:lnTo>
                  <a:lnTo>
                    <a:pt x="2691743" y="2208212"/>
                  </a:lnTo>
                  <a:lnTo>
                    <a:pt x="2682538" y="2201545"/>
                  </a:lnTo>
                  <a:lnTo>
                    <a:pt x="2673650" y="2194560"/>
                  </a:lnTo>
                  <a:lnTo>
                    <a:pt x="2665715" y="2187575"/>
                  </a:lnTo>
                  <a:close/>
                  <a:moveTo>
                    <a:pt x="2609850" y="2081212"/>
                  </a:moveTo>
                  <a:lnTo>
                    <a:pt x="2613342" y="2087245"/>
                  </a:lnTo>
                  <a:lnTo>
                    <a:pt x="2617468" y="2092960"/>
                  </a:lnTo>
                  <a:lnTo>
                    <a:pt x="2621594" y="2098675"/>
                  </a:lnTo>
                  <a:lnTo>
                    <a:pt x="2626038" y="2104390"/>
                  </a:lnTo>
                  <a:lnTo>
                    <a:pt x="2631117" y="2110105"/>
                  </a:lnTo>
                  <a:lnTo>
                    <a:pt x="2635878" y="2115502"/>
                  </a:lnTo>
                  <a:lnTo>
                    <a:pt x="2641274" y="2120900"/>
                  </a:lnTo>
                  <a:lnTo>
                    <a:pt x="2646988" y="2126615"/>
                  </a:lnTo>
                  <a:lnTo>
                    <a:pt x="2658732" y="2136775"/>
                  </a:lnTo>
                  <a:lnTo>
                    <a:pt x="2671746" y="2146935"/>
                  </a:lnTo>
                  <a:lnTo>
                    <a:pt x="2685712" y="2157095"/>
                  </a:lnTo>
                  <a:lnTo>
                    <a:pt x="2700631" y="2165985"/>
                  </a:lnTo>
                  <a:lnTo>
                    <a:pt x="2715867" y="2175192"/>
                  </a:lnTo>
                  <a:lnTo>
                    <a:pt x="2732372" y="2183765"/>
                  </a:lnTo>
                  <a:lnTo>
                    <a:pt x="2749830" y="2192020"/>
                  </a:lnTo>
                  <a:lnTo>
                    <a:pt x="2767923" y="2199957"/>
                  </a:lnTo>
                  <a:lnTo>
                    <a:pt x="2786650" y="2207895"/>
                  </a:lnTo>
                  <a:lnTo>
                    <a:pt x="2805695" y="2214880"/>
                  </a:lnTo>
                  <a:lnTo>
                    <a:pt x="2826009" y="2221547"/>
                  </a:lnTo>
                  <a:lnTo>
                    <a:pt x="2846959" y="2227897"/>
                  </a:lnTo>
                  <a:lnTo>
                    <a:pt x="2867591" y="2234247"/>
                  </a:lnTo>
                  <a:lnTo>
                    <a:pt x="2889492" y="2239645"/>
                  </a:lnTo>
                  <a:lnTo>
                    <a:pt x="2912029" y="2245042"/>
                  </a:lnTo>
                  <a:lnTo>
                    <a:pt x="2934248" y="2250122"/>
                  </a:lnTo>
                  <a:lnTo>
                    <a:pt x="2957102" y="2254250"/>
                  </a:lnTo>
                  <a:lnTo>
                    <a:pt x="2980908" y="2258695"/>
                  </a:lnTo>
                  <a:lnTo>
                    <a:pt x="3004396" y="2262187"/>
                  </a:lnTo>
                  <a:lnTo>
                    <a:pt x="3028203" y="2265680"/>
                  </a:lnTo>
                  <a:lnTo>
                    <a:pt x="3052644" y="2268537"/>
                  </a:lnTo>
                  <a:lnTo>
                    <a:pt x="3077084" y="2271395"/>
                  </a:lnTo>
                  <a:lnTo>
                    <a:pt x="3101525" y="2273300"/>
                  </a:lnTo>
                  <a:lnTo>
                    <a:pt x="3125966" y="2275205"/>
                  </a:lnTo>
                  <a:lnTo>
                    <a:pt x="3150725" y="2276792"/>
                  </a:lnTo>
                  <a:lnTo>
                    <a:pt x="3175800" y="2277745"/>
                  </a:lnTo>
                  <a:lnTo>
                    <a:pt x="3200559" y="2278380"/>
                  </a:lnTo>
                  <a:lnTo>
                    <a:pt x="3225317" y="2278380"/>
                  </a:lnTo>
                  <a:lnTo>
                    <a:pt x="3246266" y="2278380"/>
                  </a:lnTo>
                  <a:lnTo>
                    <a:pt x="3267216" y="2278062"/>
                  </a:lnTo>
                  <a:lnTo>
                    <a:pt x="3288165" y="2277110"/>
                  </a:lnTo>
                  <a:lnTo>
                    <a:pt x="3308797" y="2276157"/>
                  </a:lnTo>
                  <a:lnTo>
                    <a:pt x="3329429" y="2274887"/>
                  </a:lnTo>
                  <a:lnTo>
                    <a:pt x="3350378" y="2273300"/>
                  </a:lnTo>
                  <a:lnTo>
                    <a:pt x="3371010" y="2271712"/>
                  </a:lnTo>
                  <a:lnTo>
                    <a:pt x="3391325" y="2269807"/>
                  </a:lnTo>
                  <a:lnTo>
                    <a:pt x="3411957" y="2267267"/>
                  </a:lnTo>
                  <a:lnTo>
                    <a:pt x="3431954" y="2264727"/>
                  </a:lnTo>
                  <a:lnTo>
                    <a:pt x="3451951" y="2261870"/>
                  </a:lnTo>
                  <a:lnTo>
                    <a:pt x="3471948" y="2258695"/>
                  </a:lnTo>
                  <a:lnTo>
                    <a:pt x="3491628" y="2255202"/>
                  </a:lnTo>
                  <a:lnTo>
                    <a:pt x="3510990" y="2251710"/>
                  </a:lnTo>
                  <a:lnTo>
                    <a:pt x="3530035" y="2247582"/>
                  </a:lnTo>
                  <a:lnTo>
                    <a:pt x="3548763" y="2243455"/>
                  </a:lnTo>
                  <a:lnTo>
                    <a:pt x="3567173" y="2239010"/>
                  </a:lnTo>
                  <a:lnTo>
                    <a:pt x="3585265" y="2233930"/>
                  </a:lnTo>
                  <a:lnTo>
                    <a:pt x="3603041" y="2229167"/>
                  </a:lnTo>
                  <a:lnTo>
                    <a:pt x="3620498" y="2223452"/>
                  </a:lnTo>
                  <a:lnTo>
                    <a:pt x="3637004" y="2218055"/>
                  </a:lnTo>
                  <a:lnTo>
                    <a:pt x="3653510" y="2212022"/>
                  </a:lnTo>
                  <a:lnTo>
                    <a:pt x="3669698" y="2206307"/>
                  </a:lnTo>
                  <a:lnTo>
                    <a:pt x="3685251" y="2199957"/>
                  </a:lnTo>
                  <a:lnTo>
                    <a:pt x="3700170" y="2193290"/>
                  </a:lnTo>
                  <a:lnTo>
                    <a:pt x="3714770" y="2185987"/>
                  </a:lnTo>
                  <a:lnTo>
                    <a:pt x="3728419" y="2179002"/>
                  </a:lnTo>
                  <a:lnTo>
                    <a:pt x="3741751" y="2171382"/>
                  </a:lnTo>
                  <a:lnTo>
                    <a:pt x="3754765" y="2164080"/>
                  </a:lnTo>
                  <a:lnTo>
                    <a:pt x="3767144" y="2156142"/>
                  </a:lnTo>
                  <a:lnTo>
                    <a:pt x="3778571" y="2147887"/>
                  </a:lnTo>
                  <a:lnTo>
                    <a:pt x="3789363" y="2139632"/>
                  </a:lnTo>
                  <a:lnTo>
                    <a:pt x="3789363" y="2247265"/>
                  </a:lnTo>
                  <a:lnTo>
                    <a:pt x="3788728" y="2247582"/>
                  </a:lnTo>
                  <a:lnTo>
                    <a:pt x="3788728" y="2252027"/>
                  </a:lnTo>
                  <a:lnTo>
                    <a:pt x="3788411" y="2256472"/>
                  </a:lnTo>
                  <a:lnTo>
                    <a:pt x="3787776" y="2261870"/>
                  </a:lnTo>
                  <a:lnTo>
                    <a:pt x="3786506" y="2267267"/>
                  </a:lnTo>
                  <a:lnTo>
                    <a:pt x="3785237" y="2272982"/>
                  </a:lnTo>
                  <a:lnTo>
                    <a:pt x="3783332" y="2278062"/>
                  </a:lnTo>
                  <a:lnTo>
                    <a:pt x="3781428" y="2283460"/>
                  </a:lnTo>
                  <a:lnTo>
                    <a:pt x="3778571" y="2289175"/>
                  </a:lnTo>
                  <a:lnTo>
                    <a:pt x="3775714" y="2294255"/>
                  </a:lnTo>
                  <a:lnTo>
                    <a:pt x="3772540" y="2299335"/>
                  </a:lnTo>
                  <a:lnTo>
                    <a:pt x="3769048" y="2304732"/>
                  </a:lnTo>
                  <a:lnTo>
                    <a:pt x="3765557" y="2310130"/>
                  </a:lnTo>
                  <a:lnTo>
                    <a:pt x="3761113" y="2315210"/>
                  </a:lnTo>
                  <a:lnTo>
                    <a:pt x="3756987" y="2320290"/>
                  </a:lnTo>
                  <a:lnTo>
                    <a:pt x="3752226" y="2325052"/>
                  </a:lnTo>
                  <a:lnTo>
                    <a:pt x="3747147" y="2330132"/>
                  </a:lnTo>
                  <a:lnTo>
                    <a:pt x="3741433" y="2334895"/>
                  </a:lnTo>
                  <a:lnTo>
                    <a:pt x="3736037" y="2339975"/>
                  </a:lnTo>
                  <a:lnTo>
                    <a:pt x="3723658" y="2349500"/>
                  </a:lnTo>
                  <a:lnTo>
                    <a:pt x="3710327" y="2358390"/>
                  </a:lnTo>
                  <a:lnTo>
                    <a:pt x="3696043" y="2367598"/>
                  </a:lnTo>
                  <a:lnTo>
                    <a:pt x="3680490" y="2376170"/>
                  </a:lnTo>
                  <a:lnTo>
                    <a:pt x="3663667" y="2384425"/>
                  </a:lnTo>
                  <a:lnTo>
                    <a:pt x="3646526" y="2392363"/>
                  </a:lnTo>
                  <a:lnTo>
                    <a:pt x="3627799" y="2400300"/>
                  </a:lnTo>
                  <a:lnTo>
                    <a:pt x="3608754" y="2407920"/>
                  </a:lnTo>
                  <a:lnTo>
                    <a:pt x="3588122" y="2414905"/>
                  </a:lnTo>
                  <a:lnTo>
                    <a:pt x="3566855" y="2421573"/>
                  </a:lnTo>
                  <a:lnTo>
                    <a:pt x="3544636" y="2427923"/>
                  </a:lnTo>
                  <a:lnTo>
                    <a:pt x="3522417" y="2433955"/>
                  </a:lnTo>
                  <a:lnTo>
                    <a:pt x="3498611" y="2439353"/>
                  </a:lnTo>
                  <a:lnTo>
                    <a:pt x="3474170" y="2444433"/>
                  </a:lnTo>
                  <a:lnTo>
                    <a:pt x="3449412" y="2449195"/>
                  </a:lnTo>
                  <a:lnTo>
                    <a:pt x="3423701" y="2453323"/>
                  </a:lnTo>
                  <a:lnTo>
                    <a:pt x="3397356" y="2457133"/>
                  </a:lnTo>
                  <a:lnTo>
                    <a:pt x="3370376" y="2460625"/>
                  </a:lnTo>
                  <a:lnTo>
                    <a:pt x="3343395" y="2463483"/>
                  </a:lnTo>
                  <a:lnTo>
                    <a:pt x="3315146" y="2465705"/>
                  </a:lnTo>
                  <a:lnTo>
                    <a:pt x="3286896" y="2467928"/>
                  </a:lnTo>
                  <a:lnTo>
                    <a:pt x="3258011" y="2468880"/>
                  </a:lnTo>
                  <a:lnTo>
                    <a:pt x="3228491" y="2469833"/>
                  </a:lnTo>
                  <a:lnTo>
                    <a:pt x="3198972" y="2470150"/>
                  </a:lnTo>
                  <a:lnTo>
                    <a:pt x="3168500" y="2469833"/>
                  </a:lnTo>
                  <a:lnTo>
                    <a:pt x="3138663" y="2468880"/>
                  </a:lnTo>
                  <a:lnTo>
                    <a:pt x="3109143" y="2467293"/>
                  </a:lnTo>
                  <a:lnTo>
                    <a:pt x="3080259" y="2465388"/>
                  </a:lnTo>
                  <a:lnTo>
                    <a:pt x="3051374" y="2463165"/>
                  </a:lnTo>
                  <a:lnTo>
                    <a:pt x="3023441" y="2459990"/>
                  </a:lnTo>
                  <a:lnTo>
                    <a:pt x="2996144" y="2456815"/>
                  </a:lnTo>
                  <a:lnTo>
                    <a:pt x="2969481" y="2452370"/>
                  </a:lnTo>
                  <a:lnTo>
                    <a:pt x="2943453" y="2447925"/>
                  </a:lnTo>
                  <a:lnTo>
                    <a:pt x="2917742" y="2443480"/>
                  </a:lnTo>
                  <a:lnTo>
                    <a:pt x="2892984" y="2437765"/>
                  </a:lnTo>
                  <a:lnTo>
                    <a:pt x="2869178" y="2432050"/>
                  </a:lnTo>
                  <a:lnTo>
                    <a:pt x="2846007" y="2426018"/>
                  </a:lnTo>
                  <a:lnTo>
                    <a:pt x="2823470" y="2419350"/>
                  </a:lnTo>
                  <a:lnTo>
                    <a:pt x="2802203" y="2412048"/>
                  </a:lnTo>
                  <a:lnTo>
                    <a:pt x="2781889" y="2405063"/>
                  </a:lnTo>
                  <a:lnTo>
                    <a:pt x="2762527" y="2397125"/>
                  </a:lnTo>
                  <a:lnTo>
                    <a:pt x="2743799" y="2389188"/>
                  </a:lnTo>
                  <a:lnTo>
                    <a:pt x="2726024" y="2380615"/>
                  </a:lnTo>
                  <a:lnTo>
                    <a:pt x="2709518" y="2372043"/>
                  </a:lnTo>
                  <a:lnTo>
                    <a:pt x="2694600" y="2362835"/>
                  </a:lnTo>
                  <a:lnTo>
                    <a:pt x="2679999" y="2353945"/>
                  </a:lnTo>
                  <a:lnTo>
                    <a:pt x="2666985" y="2343785"/>
                  </a:lnTo>
                  <a:lnTo>
                    <a:pt x="2660954" y="2339340"/>
                  </a:lnTo>
                  <a:lnTo>
                    <a:pt x="2655240" y="2333942"/>
                  </a:lnTo>
                  <a:lnTo>
                    <a:pt x="2650162" y="2328862"/>
                  </a:lnTo>
                  <a:lnTo>
                    <a:pt x="2645083" y="2324100"/>
                  </a:lnTo>
                  <a:lnTo>
                    <a:pt x="2639687" y="2319020"/>
                  </a:lnTo>
                  <a:lnTo>
                    <a:pt x="2635561" y="2313622"/>
                  </a:lnTo>
                  <a:lnTo>
                    <a:pt x="2631434" y="2308542"/>
                  </a:lnTo>
                  <a:lnTo>
                    <a:pt x="2627625" y="2303145"/>
                  </a:lnTo>
                  <a:lnTo>
                    <a:pt x="2624134" y="2297747"/>
                  </a:lnTo>
                  <a:lnTo>
                    <a:pt x="2620960" y="2292350"/>
                  </a:lnTo>
                  <a:lnTo>
                    <a:pt x="2618103" y="2286635"/>
                  </a:lnTo>
                  <a:lnTo>
                    <a:pt x="2615881" y="2281555"/>
                  </a:lnTo>
                  <a:lnTo>
                    <a:pt x="2613659" y="2275840"/>
                  </a:lnTo>
                  <a:lnTo>
                    <a:pt x="2612072" y="2270125"/>
                  </a:lnTo>
                  <a:lnTo>
                    <a:pt x="2610485" y="2264727"/>
                  </a:lnTo>
                  <a:lnTo>
                    <a:pt x="2609850" y="2259012"/>
                  </a:lnTo>
                  <a:lnTo>
                    <a:pt x="2609215" y="2253297"/>
                  </a:lnTo>
                  <a:lnTo>
                    <a:pt x="2609215" y="2247582"/>
                  </a:lnTo>
                  <a:lnTo>
                    <a:pt x="2608580" y="2247582"/>
                  </a:lnTo>
                  <a:lnTo>
                    <a:pt x="2608580" y="2101215"/>
                  </a:lnTo>
                  <a:lnTo>
                    <a:pt x="2608263" y="2097405"/>
                  </a:lnTo>
                  <a:lnTo>
                    <a:pt x="2608580" y="2089150"/>
                  </a:lnTo>
                  <a:lnTo>
                    <a:pt x="2609850" y="2081212"/>
                  </a:lnTo>
                  <a:close/>
                  <a:moveTo>
                    <a:pt x="3270250" y="1882775"/>
                  </a:moveTo>
                  <a:lnTo>
                    <a:pt x="3307579" y="1890615"/>
                  </a:lnTo>
                  <a:lnTo>
                    <a:pt x="3314856" y="1892183"/>
                  </a:lnTo>
                  <a:lnTo>
                    <a:pt x="3321499" y="1894064"/>
                  </a:lnTo>
                  <a:lnTo>
                    <a:pt x="3326877" y="1895945"/>
                  </a:lnTo>
                  <a:lnTo>
                    <a:pt x="3331622" y="1898141"/>
                  </a:lnTo>
                  <a:lnTo>
                    <a:pt x="3336367" y="1900649"/>
                  </a:lnTo>
                  <a:lnTo>
                    <a:pt x="3340164" y="1902844"/>
                  </a:lnTo>
                  <a:lnTo>
                    <a:pt x="3348389" y="1908802"/>
                  </a:lnTo>
                  <a:lnTo>
                    <a:pt x="3351236" y="1911625"/>
                  </a:lnTo>
                  <a:lnTo>
                    <a:pt x="3353767" y="1914133"/>
                  </a:lnTo>
                  <a:lnTo>
                    <a:pt x="3355665" y="1916955"/>
                  </a:lnTo>
                  <a:lnTo>
                    <a:pt x="3356930" y="1919778"/>
                  </a:lnTo>
                  <a:lnTo>
                    <a:pt x="3357563" y="1922913"/>
                  </a:lnTo>
                  <a:lnTo>
                    <a:pt x="3357563" y="1925422"/>
                  </a:lnTo>
                  <a:lnTo>
                    <a:pt x="3357247" y="1928244"/>
                  </a:lnTo>
                  <a:lnTo>
                    <a:pt x="3355981" y="1931066"/>
                  </a:lnTo>
                  <a:lnTo>
                    <a:pt x="3354716" y="1933889"/>
                  </a:lnTo>
                  <a:lnTo>
                    <a:pt x="3352818" y="1936397"/>
                  </a:lnTo>
                  <a:lnTo>
                    <a:pt x="3350603" y="1939220"/>
                  </a:lnTo>
                  <a:lnTo>
                    <a:pt x="3347440" y="1941415"/>
                  </a:lnTo>
                  <a:lnTo>
                    <a:pt x="3344276" y="1943923"/>
                  </a:lnTo>
                  <a:lnTo>
                    <a:pt x="3340164" y="1945805"/>
                  </a:lnTo>
                  <a:lnTo>
                    <a:pt x="3336051" y="1947686"/>
                  </a:lnTo>
                  <a:lnTo>
                    <a:pt x="3331306" y="1949568"/>
                  </a:lnTo>
                  <a:lnTo>
                    <a:pt x="3324979" y="1951763"/>
                  </a:lnTo>
                  <a:lnTo>
                    <a:pt x="3318335" y="1953644"/>
                  </a:lnTo>
                  <a:lnTo>
                    <a:pt x="3310743" y="1955212"/>
                  </a:lnTo>
                  <a:lnTo>
                    <a:pt x="3303467" y="1956466"/>
                  </a:lnTo>
                  <a:lnTo>
                    <a:pt x="3295558" y="1957094"/>
                  </a:lnTo>
                  <a:lnTo>
                    <a:pt x="3287333" y="1958034"/>
                  </a:lnTo>
                  <a:lnTo>
                    <a:pt x="3270250" y="1958975"/>
                  </a:lnTo>
                  <a:lnTo>
                    <a:pt x="3270250" y="1882775"/>
                  </a:lnTo>
                  <a:close/>
                  <a:moveTo>
                    <a:pt x="2635250" y="1862137"/>
                  </a:moveTo>
                  <a:lnTo>
                    <a:pt x="2635885" y="1868810"/>
                  </a:lnTo>
                  <a:lnTo>
                    <a:pt x="2636520" y="1875166"/>
                  </a:lnTo>
                  <a:lnTo>
                    <a:pt x="2637789" y="1881521"/>
                  </a:lnTo>
                  <a:lnTo>
                    <a:pt x="2639694" y="1887559"/>
                  </a:lnTo>
                  <a:lnTo>
                    <a:pt x="2641598" y="1893914"/>
                  </a:lnTo>
                  <a:lnTo>
                    <a:pt x="2644455" y="1900270"/>
                  </a:lnTo>
                  <a:lnTo>
                    <a:pt x="2647629" y="1906307"/>
                  </a:lnTo>
                  <a:lnTo>
                    <a:pt x="2650803" y="1912663"/>
                  </a:lnTo>
                  <a:lnTo>
                    <a:pt x="2654612" y="1918383"/>
                  </a:lnTo>
                  <a:lnTo>
                    <a:pt x="2659056" y="1924420"/>
                  </a:lnTo>
                  <a:lnTo>
                    <a:pt x="2663817" y="1930458"/>
                  </a:lnTo>
                  <a:lnTo>
                    <a:pt x="2668896" y="1936178"/>
                  </a:lnTo>
                  <a:lnTo>
                    <a:pt x="2673975" y="1941898"/>
                  </a:lnTo>
                  <a:lnTo>
                    <a:pt x="2680005" y="1947618"/>
                  </a:lnTo>
                  <a:lnTo>
                    <a:pt x="2686354" y="1953338"/>
                  </a:lnTo>
                  <a:lnTo>
                    <a:pt x="2692385" y="1958740"/>
                  </a:lnTo>
                  <a:lnTo>
                    <a:pt x="2692385" y="2069006"/>
                  </a:lnTo>
                  <a:lnTo>
                    <a:pt x="2695241" y="2071549"/>
                  </a:lnTo>
                  <a:lnTo>
                    <a:pt x="2698098" y="2074726"/>
                  </a:lnTo>
                  <a:lnTo>
                    <a:pt x="2705399" y="2081400"/>
                  </a:lnTo>
                  <a:lnTo>
                    <a:pt x="2714921" y="2088391"/>
                  </a:lnTo>
                  <a:lnTo>
                    <a:pt x="2725078" y="2095699"/>
                  </a:lnTo>
                  <a:lnTo>
                    <a:pt x="2737140" y="2103008"/>
                  </a:lnTo>
                  <a:lnTo>
                    <a:pt x="2748884" y="2109681"/>
                  </a:lnTo>
                  <a:lnTo>
                    <a:pt x="2761581" y="2116354"/>
                  </a:lnTo>
                  <a:lnTo>
                    <a:pt x="2773325" y="2121757"/>
                  </a:lnTo>
                  <a:lnTo>
                    <a:pt x="2773325" y="2007994"/>
                  </a:lnTo>
                  <a:lnTo>
                    <a:pt x="2792370" y="2016256"/>
                  </a:lnTo>
                  <a:lnTo>
                    <a:pt x="2812050" y="2024201"/>
                  </a:lnTo>
                  <a:lnTo>
                    <a:pt x="2832999" y="2031827"/>
                  </a:lnTo>
                  <a:lnTo>
                    <a:pt x="2854584" y="2038818"/>
                  </a:lnTo>
                  <a:lnTo>
                    <a:pt x="2854584" y="2151945"/>
                  </a:lnTo>
                  <a:lnTo>
                    <a:pt x="2873946" y="2157347"/>
                  </a:lnTo>
                  <a:lnTo>
                    <a:pt x="2893626" y="2162749"/>
                  </a:lnTo>
                  <a:lnTo>
                    <a:pt x="2914258" y="2167516"/>
                  </a:lnTo>
                  <a:lnTo>
                    <a:pt x="2935524" y="2172282"/>
                  </a:lnTo>
                  <a:lnTo>
                    <a:pt x="2935524" y="2060744"/>
                  </a:lnTo>
                  <a:lnTo>
                    <a:pt x="2955204" y="2064558"/>
                  </a:lnTo>
                  <a:lnTo>
                    <a:pt x="2974884" y="2068371"/>
                  </a:lnTo>
                  <a:lnTo>
                    <a:pt x="2995198" y="2071549"/>
                  </a:lnTo>
                  <a:lnTo>
                    <a:pt x="3016148" y="2075362"/>
                  </a:lnTo>
                  <a:lnTo>
                    <a:pt x="3016148" y="2186900"/>
                  </a:lnTo>
                  <a:lnTo>
                    <a:pt x="3035827" y="2189442"/>
                  </a:lnTo>
                  <a:lnTo>
                    <a:pt x="3056142" y="2191666"/>
                  </a:lnTo>
                  <a:lnTo>
                    <a:pt x="3076456" y="2194208"/>
                  </a:lnTo>
                  <a:lnTo>
                    <a:pt x="3097406" y="2196115"/>
                  </a:lnTo>
                  <a:lnTo>
                    <a:pt x="3097406" y="2084577"/>
                  </a:lnTo>
                  <a:lnTo>
                    <a:pt x="3117085" y="2086166"/>
                  </a:lnTo>
                  <a:lnTo>
                    <a:pt x="3137400" y="2087437"/>
                  </a:lnTo>
                  <a:lnTo>
                    <a:pt x="3157715" y="2088708"/>
                  </a:lnTo>
                  <a:lnTo>
                    <a:pt x="3178346" y="2089344"/>
                  </a:lnTo>
                  <a:lnTo>
                    <a:pt x="3178346" y="2200246"/>
                  </a:lnTo>
                  <a:lnTo>
                    <a:pt x="3201835" y="2201199"/>
                  </a:lnTo>
                  <a:lnTo>
                    <a:pt x="3225959" y="2201199"/>
                  </a:lnTo>
                  <a:lnTo>
                    <a:pt x="3258970" y="2200882"/>
                  </a:lnTo>
                  <a:lnTo>
                    <a:pt x="3258970" y="2089344"/>
                  </a:lnTo>
                  <a:lnTo>
                    <a:pt x="3291029" y="2088708"/>
                  </a:lnTo>
                  <a:lnTo>
                    <a:pt x="3322135" y="2087119"/>
                  </a:lnTo>
                  <a:lnTo>
                    <a:pt x="3352925" y="2084577"/>
                  </a:lnTo>
                  <a:lnTo>
                    <a:pt x="3383396" y="2082035"/>
                  </a:lnTo>
                  <a:lnTo>
                    <a:pt x="3412916" y="2078540"/>
                  </a:lnTo>
                  <a:lnTo>
                    <a:pt x="3441801" y="2074091"/>
                  </a:lnTo>
                  <a:lnTo>
                    <a:pt x="3470051" y="2069642"/>
                  </a:lnTo>
                  <a:lnTo>
                    <a:pt x="3497348" y="2064558"/>
                  </a:lnTo>
                  <a:lnTo>
                    <a:pt x="3524011" y="2058520"/>
                  </a:lnTo>
                  <a:lnTo>
                    <a:pt x="3549722" y="2052482"/>
                  </a:lnTo>
                  <a:lnTo>
                    <a:pt x="3574480" y="2046127"/>
                  </a:lnTo>
                  <a:lnTo>
                    <a:pt x="3598604" y="2038500"/>
                  </a:lnTo>
                  <a:lnTo>
                    <a:pt x="3621457" y="2030874"/>
                  </a:lnTo>
                  <a:lnTo>
                    <a:pt x="3643042" y="2023247"/>
                  </a:lnTo>
                  <a:lnTo>
                    <a:pt x="3663991" y="2014350"/>
                  </a:lnTo>
                  <a:lnTo>
                    <a:pt x="3683671" y="2005770"/>
                  </a:lnTo>
                  <a:lnTo>
                    <a:pt x="3683671" y="2119532"/>
                  </a:lnTo>
                  <a:lnTo>
                    <a:pt x="3692558" y="2115083"/>
                  </a:lnTo>
                  <a:lnTo>
                    <a:pt x="3701128" y="2110635"/>
                  </a:lnTo>
                  <a:lnTo>
                    <a:pt x="3709381" y="2105550"/>
                  </a:lnTo>
                  <a:lnTo>
                    <a:pt x="3717634" y="2100466"/>
                  </a:lnTo>
                  <a:lnTo>
                    <a:pt x="3725252" y="2095064"/>
                  </a:lnTo>
                  <a:lnTo>
                    <a:pt x="3732235" y="2089979"/>
                  </a:lnTo>
                  <a:lnTo>
                    <a:pt x="3738901" y="2084577"/>
                  </a:lnTo>
                  <a:lnTo>
                    <a:pt x="3744614" y="2079493"/>
                  </a:lnTo>
                  <a:lnTo>
                    <a:pt x="3744614" y="1970179"/>
                  </a:lnTo>
                  <a:lnTo>
                    <a:pt x="3752867" y="1964142"/>
                  </a:lnTo>
                  <a:lnTo>
                    <a:pt x="3760802" y="1958104"/>
                  </a:lnTo>
                  <a:lnTo>
                    <a:pt x="3767786" y="1951749"/>
                  </a:lnTo>
                  <a:lnTo>
                    <a:pt x="3774769" y="1945393"/>
                  </a:lnTo>
                  <a:lnTo>
                    <a:pt x="3781117" y="1939038"/>
                  </a:lnTo>
                  <a:lnTo>
                    <a:pt x="3786830" y="1932365"/>
                  </a:lnTo>
                  <a:lnTo>
                    <a:pt x="3792226" y="1925691"/>
                  </a:lnTo>
                  <a:lnTo>
                    <a:pt x="3796988" y="1919018"/>
                  </a:lnTo>
                  <a:lnTo>
                    <a:pt x="3801432" y="1912027"/>
                  </a:lnTo>
                  <a:lnTo>
                    <a:pt x="3805240" y="1905354"/>
                  </a:lnTo>
                  <a:lnTo>
                    <a:pt x="3808415" y="1898363"/>
                  </a:lnTo>
                  <a:lnTo>
                    <a:pt x="3811271" y="1891372"/>
                  </a:lnTo>
                  <a:lnTo>
                    <a:pt x="3813176" y="1884063"/>
                  </a:lnTo>
                  <a:lnTo>
                    <a:pt x="3814763" y="1877072"/>
                  </a:lnTo>
                  <a:lnTo>
                    <a:pt x="3816033" y="1869446"/>
                  </a:lnTo>
                  <a:lnTo>
                    <a:pt x="3816350" y="1862455"/>
                  </a:lnTo>
                  <a:lnTo>
                    <a:pt x="3816350" y="2010536"/>
                  </a:lnTo>
                  <a:lnTo>
                    <a:pt x="3816033" y="2010854"/>
                  </a:lnTo>
                  <a:lnTo>
                    <a:pt x="3815398" y="2019434"/>
                  </a:lnTo>
                  <a:lnTo>
                    <a:pt x="3814763" y="2025154"/>
                  </a:lnTo>
                  <a:lnTo>
                    <a:pt x="3813493" y="2030556"/>
                  </a:lnTo>
                  <a:lnTo>
                    <a:pt x="3811906" y="2036276"/>
                  </a:lnTo>
                  <a:lnTo>
                    <a:pt x="3810319" y="2041678"/>
                  </a:lnTo>
                  <a:lnTo>
                    <a:pt x="3808097" y="2046762"/>
                  </a:lnTo>
                  <a:lnTo>
                    <a:pt x="3805558" y="2052482"/>
                  </a:lnTo>
                  <a:lnTo>
                    <a:pt x="3803019" y="2057567"/>
                  </a:lnTo>
                  <a:lnTo>
                    <a:pt x="3799844" y="2062969"/>
                  </a:lnTo>
                  <a:lnTo>
                    <a:pt x="3796036" y="2068053"/>
                  </a:lnTo>
                  <a:lnTo>
                    <a:pt x="3792226" y="2073137"/>
                  </a:lnTo>
                  <a:lnTo>
                    <a:pt x="3788418" y="2078540"/>
                  </a:lnTo>
                  <a:lnTo>
                    <a:pt x="3783974" y="2083624"/>
                  </a:lnTo>
                  <a:lnTo>
                    <a:pt x="3779212" y="2088391"/>
                  </a:lnTo>
                  <a:lnTo>
                    <a:pt x="3774134" y="2093475"/>
                  </a:lnTo>
                  <a:lnTo>
                    <a:pt x="3768420" y="2098241"/>
                  </a:lnTo>
                  <a:lnTo>
                    <a:pt x="3763024" y="2103326"/>
                  </a:lnTo>
                  <a:lnTo>
                    <a:pt x="3750963" y="2112859"/>
                  </a:lnTo>
                  <a:lnTo>
                    <a:pt x="3737314" y="2121757"/>
                  </a:lnTo>
                  <a:lnTo>
                    <a:pt x="3722713" y="2130972"/>
                  </a:lnTo>
                  <a:lnTo>
                    <a:pt x="3707477" y="2139552"/>
                  </a:lnTo>
                  <a:lnTo>
                    <a:pt x="3690971" y="2147814"/>
                  </a:lnTo>
                  <a:lnTo>
                    <a:pt x="3673513" y="2156076"/>
                  </a:lnTo>
                  <a:lnTo>
                    <a:pt x="3655103" y="2163702"/>
                  </a:lnTo>
                  <a:lnTo>
                    <a:pt x="3635424" y="2171011"/>
                  </a:lnTo>
                  <a:lnTo>
                    <a:pt x="3615109" y="2178320"/>
                  </a:lnTo>
                  <a:lnTo>
                    <a:pt x="3593842" y="2184993"/>
                  </a:lnTo>
                  <a:lnTo>
                    <a:pt x="3571941" y="2191349"/>
                  </a:lnTo>
                  <a:lnTo>
                    <a:pt x="3549087" y="2197068"/>
                  </a:lnTo>
                  <a:lnTo>
                    <a:pt x="3525281" y="2202788"/>
                  </a:lnTo>
                  <a:lnTo>
                    <a:pt x="3501157" y="2207873"/>
                  </a:lnTo>
                  <a:lnTo>
                    <a:pt x="3476082" y="2212639"/>
                  </a:lnTo>
                  <a:lnTo>
                    <a:pt x="3450371" y="2217088"/>
                  </a:lnTo>
                  <a:lnTo>
                    <a:pt x="3424343" y="2220584"/>
                  </a:lnTo>
                  <a:lnTo>
                    <a:pt x="3397680" y="2224079"/>
                  </a:lnTo>
                  <a:lnTo>
                    <a:pt x="3370065" y="2226939"/>
                  </a:lnTo>
                  <a:lnTo>
                    <a:pt x="3341815" y="2229163"/>
                  </a:lnTo>
                  <a:lnTo>
                    <a:pt x="3313565" y="2231070"/>
                  </a:lnTo>
                  <a:lnTo>
                    <a:pt x="3284680" y="2232341"/>
                  </a:lnTo>
                  <a:lnTo>
                    <a:pt x="3255478" y="2233294"/>
                  </a:lnTo>
                  <a:lnTo>
                    <a:pt x="3225959" y="2233612"/>
                  </a:lnTo>
                  <a:lnTo>
                    <a:pt x="3195487" y="2233294"/>
                  </a:lnTo>
                  <a:lnTo>
                    <a:pt x="3165650" y="2232341"/>
                  </a:lnTo>
                  <a:lnTo>
                    <a:pt x="3136130" y="2231070"/>
                  </a:lnTo>
                  <a:lnTo>
                    <a:pt x="3106928" y="2229163"/>
                  </a:lnTo>
                  <a:lnTo>
                    <a:pt x="3078678" y="2226303"/>
                  </a:lnTo>
                  <a:lnTo>
                    <a:pt x="3050428" y="2223761"/>
                  </a:lnTo>
                  <a:lnTo>
                    <a:pt x="3022813" y="2220266"/>
                  </a:lnTo>
                  <a:lnTo>
                    <a:pt x="2996150" y="2216135"/>
                  </a:lnTo>
                  <a:lnTo>
                    <a:pt x="2970122" y="2211368"/>
                  </a:lnTo>
                  <a:lnTo>
                    <a:pt x="2944729" y="2206602"/>
                  </a:lnTo>
                  <a:lnTo>
                    <a:pt x="2919971" y="2201199"/>
                  </a:lnTo>
                  <a:lnTo>
                    <a:pt x="2895847" y="2195797"/>
                  </a:lnTo>
                  <a:lnTo>
                    <a:pt x="2872994" y="2189442"/>
                  </a:lnTo>
                  <a:lnTo>
                    <a:pt x="2850775" y="2182769"/>
                  </a:lnTo>
                  <a:lnTo>
                    <a:pt x="2829190" y="2175460"/>
                  </a:lnTo>
                  <a:lnTo>
                    <a:pt x="2808876" y="2168469"/>
                  </a:lnTo>
                  <a:lnTo>
                    <a:pt x="2789196" y="2160525"/>
                  </a:lnTo>
                  <a:lnTo>
                    <a:pt x="2770469" y="2152580"/>
                  </a:lnTo>
                  <a:lnTo>
                    <a:pt x="2753328" y="2144001"/>
                  </a:lnTo>
                  <a:lnTo>
                    <a:pt x="2736823" y="2135103"/>
                  </a:lnTo>
                  <a:lnTo>
                    <a:pt x="2721269" y="2126205"/>
                  </a:lnTo>
                  <a:lnTo>
                    <a:pt x="2706986" y="2116990"/>
                  </a:lnTo>
                  <a:lnTo>
                    <a:pt x="2693972" y="2107139"/>
                  </a:lnTo>
                  <a:lnTo>
                    <a:pt x="2688258" y="2102372"/>
                  </a:lnTo>
                  <a:lnTo>
                    <a:pt x="2682227" y="2097288"/>
                  </a:lnTo>
                  <a:lnTo>
                    <a:pt x="2676831" y="2092522"/>
                  </a:lnTo>
                  <a:lnTo>
                    <a:pt x="2671753" y="2087437"/>
                  </a:lnTo>
                  <a:lnTo>
                    <a:pt x="2666991" y="2082353"/>
                  </a:lnTo>
                  <a:lnTo>
                    <a:pt x="2662548" y="2076951"/>
                  </a:lnTo>
                  <a:lnTo>
                    <a:pt x="2658104" y="2071549"/>
                  </a:lnTo>
                  <a:lnTo>
                    <a:pt x="2654612" y="2066464"/>
                  </a:lnTo>
                  <a:lnTo>
                    <a:pt x="2651121" y="2061062"/>
                  </a:lnTo>
                  <a:lnTo>
                    <a:pt x="2647947" y="2055342"/>
                  </a:lnTo>
                  <a:lnTo>
                    <a:pt x="2645090" y="2050258"/>
                  </a:lnTo>
                  <a:lnTo>
                    <a:pt x="2642868" y="2044856"/>
                  </a:lnTo>
                  <a:lnTo>
                    <a:pt x="2640329" y="2039454"/>
                  </a:lnTo>
                  <a:lnTo>
                    <a:pt x="2638742" y="2033416"/>
                  </a:lnTo>
                  <a:lnTo>
                    <a:pt x="2637789" y="2027696"/>
                  </a:lnTo>
                  <a:lnTo>
                    <a:pt x="2636520" y="2022294"/>
                  </a:lnTo>
                  <a:lnTo>
                    <a:pt x="2636202" y="2016256"/>
                  </a:lnTo>
                  <a:lnTo>
                    <a:pt x="2635885" y="2010854"/>
                  </a:lnTo>
                  <a:lnTo>
                    <a:pt x="2635250" y="2010854"/>
                  </a:lnTo>
                  <a:lnTo>
                    <a:pt x="2635250" y="1862137"/>
                  </a:lnTo>
                  <a:close/>
                  <a:moveTo>
                    <a:pt x="3815353" y="1849331"/>
                  </a:moveTo>
                  <a:lnTo>
                    <a:pt x="3816061" y="1854393"/>
                  </a:lnTo>
                  <a:lnTo>
                    <a:pt x="3816350" y="1860279"/>
                  </a:lnTo>
                  <a:lnTo>
                    <a:pt x="3816061" y="1862137"/>
                  </a:lnTo>
                  <a:lnTo>
                    <a:pt x="3816061" y="1859040"/>
                  </a:lnTo>
                  <a:lnTo>
                    <a:pt x="3815773" y="1853154"/>
                  </a:lnTo>
                  <a:lnTo>
                    <a:pt x="3815353" y="1849331"/>
                  </a:lnTo>
                  <a:close/>
                  <a:moveTo>
                    <a:pt x="2636143" y="1848861"/>
                  </a:moveTo>
                  <a:lnTo>
                    <a:pt x="2635885" y="1853247"/>
                  </a:lnTo>
                  <a:lnTo>
                    <a:pt x="2635250" y="1859280"/>
                  </a:lnTo>
                  <a:lnTo>
                    <a:pt x="2635250" y="1854517"/>
                  </a:lnTo>
                  <a:lnTo>
                    <a:pt x="2636143" y="1848861"/>
                  </a:lnTo>
                  <a:close/>
                  <a:moveTo>
                    <a:pt x="3814618" y="1842622"/>
                  </a:moveTo>
                  <a:lnTo>
                    <a:pt x="3815195" y="1847888"/>
                  </a:lnTo>
                  <a:lnTo>
                    <a:pt x="3815353" y="1849331"/>
                  </a:lnTo>
                  <a:lnTo>
                    <a:pt x="3815195" y="1848198"/>
                  </a:lnTo>
                  <a:lnTo>
                    <a:pt x="3814618" y="1842622"/>
                  </a:lnTo>
                  <a:close/>
                  <a:moveTo>
                    <a:pt x="2638425" y="1836737"/>
                  </a:moveTo>
                  <a:lnTo>
                    <a:pt x="2636838" y="1842770"/>
                  </a:lnTo>
                  <a:lnTo>
                    <a:pt x="2636202" y="1848485"/>
                  </a:lnTo>
                  <a:lnTo>
                    <a:pt x="2636143" y="1848861"/>
                  </a:lnTo>
                  <a:lnTo>
                    <a:pt x="2636202" y="1847850"/>
                  </a:lnTo>
                  <a:lnTo>
                    <a:pt x="2636838" y="1842452"/>
                  </a:lnTo>
                  <a:lnTo>
                    <a:pt x="2638425" y="1836737"/>
                  </a:lnTo>
                  <a:close/>
                  <a:moveTo>
                    <a:pt x="3187700" y="1751012"/>
                  </a:moveTo>
                  <a:lnTo>
                    <a:pt x="3187700" y="1827212"/>
                  </a:lnTo>
                  <a:lnTo>
                    <a:pt x="3172031" y="1824063"/>
                  </a:lnTo>
                  <a:lnTo>
                    <a:pt x="3153163" y="1820285"/>
                  </a:lnTo>
                  <a:lnTo>
                    <a:pt x="3144209" y="1818396"/>
                  </a:lnTo>
                  <a:lnTo>
                    <a:pt x="3136535" y="1816191"/>
                  </a:lnTo>
                  <a:lnTo>
                    <a:pt x="3129179" y="1813987"/>
                  </a:lnTo>
                  <a:lnTo>
                    <a:pt x="3122144" y="1811153"/>
                  </a:lnTo>
                  <a:lnTo>
                    <a:pt x="3115749" y="1808005"/>
                  </a:lnTo>
                  <a:lnTo>
                    <a:pt x="3109673" y="1804541"/>
                  </a:lnTo>
                  <a:lnTo>
                    <a:pt x="3106475" y="1801707"/>
                  </a:lnTo>
                  <a:lnTo>
                    <a:pt x="3103917" y="1799503"/>
                  </a:lnTo>
                  <a:lnTo>
                    <a:pt x="3101998" y="1796669"/>
                  </a:lnTo>
                  <a:lnTo>
                    <a:pt x="3100399" y="1793835"/>
                  </a:lnTo>
                  <a:lnTo>
                    <a:pt x="3099120" y="1791001"/>
                  </a:lnTo>
                  <a:lnTo>
                    <a:pt x="3098800" y="1788167"/>
                  </a:lnTo>
                  <a:lnTo>
                    <a:pt x="3098800" y="1785334"/>
                  </a:lnTo>
                  <a:lnTo>
                    <a:pt x="3099120" y="1782500"/>
                  </a:lnTo>
                  <a:lnTo>
                    <a:pt x="3099759" y="1779351"/>
                  </a:lnTo>
                  <a:lnTo>
                    <a:pt x="3101358" y="1777147"/>
                  </a:lnTo>
                  <a:lnTo>
                    <a:pt x="3103597" y="1774313"/>
                  </a:lnTo>
                  <a:lnTo>
                    <a:pt x="3105835" y="1771794"/>
                  </a:lnTo>
                  <a:lnTo>
                    <a:pt x="3108713" y="1769275"/>
                  </a:lnTo>
                  <a:lnTo>
                    <a:pt x="3112231" y="1767386"/>
                  </a:lnTo>
                  <a:lnTo>
                    <a:pt x="3116068" y="1765182"/>
                  </a:lnTo>
                  <a:lnTo>
                    <a:pt x="3120545" y="1763607"/>
                  </a:lnTo>
                  <a:lnTo>
                    <a:pt x="3127581" y="1760773"/>
                  </a:lnTo>
                  <a:lnTo>
                    <a:pt x="3135255" y="1758884"/>
                  </a:lnTo>
                  <a:lnTo>
                    <a:pt x="3143250" y="1756680"/>
                  </a:lnTo>
                  <a:lnTo>
                    <a:pt x="3151564" y="1755106"/>
                  </a:lnTo>
                  <a:lnTo>
                    <a:pt x="3160199" y="1753531"/>
                  </a:lnTo>
                  <a:lnTo>
                    <a:pt x="3169472" y="1752587"/>
                  </a:lnTo>
                  <a:lnTo>
                    <a:pt x="3178426" y="1751642"/>
                  </a:lnTo>
                  <a:lnTo>
                    <a:pt x="3187700" y="1751012"/>
                  </a:lnTo>
                  <a:close/>
                  <a:moveTo>
                    <a:pt x="3203106" y="1692876"/>
                  </a:moveTo>
                  <a:lnTo>
                    <a:pt x="3200250" y="1693193"/>
                  </a:lnTo>
                  <a:lnTo>
                    <a:pt x="3197710" y="1693827"/>
                  </a:lnTo>
                  <a:lnTo>
                    <a:pt x="3194854" y="1694144"/>
                  </a:lnTo>
                  <a:lnTo>
                    <a:pt x="3192949" y="1694778"/>
                  </a:lnTo>
                  <a:lnTo>
                    <a:pt x="3191045" y="1696045"/>
                  </a:lnTo>
                  <a:lnTo>
                    <a:pt x="3189458" y="1697313"/>
                  </a:lnTo>
                  <a:lnTo>
                    <a:pt x="3188506" y="1698581"/>
                  </a:lnTo>
                  <a:lnTo>
                    <a:pt x="3188188" y="1699532"/>
                  </a:lnTo>
                  <a:lnTo>
                    <a:pt x="3188188" y="1720450"/>
                  </a:lnTo>
                  <a:lnTo>
                    <a:pt x="3171684" y="1721718"/>
                  </a:lnTo>
                  <a:lnTo>
                    <a:pt x="3155179" y="1723620"/>
                  </a:lnTo>
                  <a:lnTo>
                    <a:pt x="3139309" y="1726155"/>
                  </a:lnTo>
                  <a:lnTo>
                    <a:pt x="3123756" y="1728691"/>
                  </a:lnTo>
                  <a:lnTo>
                    <a:pt x="3108838" y="1731860"/>
                  </a:lnTo>
                  <a:lnTo>
                    <a:pt x="3095190" y="1735347"/>
                  </a:lnTo>
                  <a:lnTo>
                    <a:pt x="3081542" y="1739784"/>
                  </a:lnTo>
                  <a:lnTo>
                    <a:pt x="3069480" y="1744538"/>
                  </a:lnTo>
                  <a:lnTo>
                    <a:pt x="3061228" y="1748342"/>
                  </a:lnTo>
                  <a:lnTo>
                    <a:pt x="3053293" y="1752462"/>
                  </a:lnTo>
                  <a:lnTo>
                    <a:pt x="3046310" y="1756582"/>
                  </a:lnTo>
                  <a:lnTo>
                    <a:pt x="3040280" y="1761019"/>
                  </a:lnTo>
                  <a:lnTo>
                    <a:pt x="3034884" y="1765774"/>
                  </a:lnTo>
                  <a:lnTo>
                    <a:pt x="3030440" y="1770528"/>
                  </a:lnTo>
                  <a:lnTo>
                    <a:pt x="3026949" y="1775282"/>
                  </a:lnTo>
                  <a:lnTo>
                    <a:pt x="3024092" y="1780353"/>
                  </a:lnTo>
                  <a:lnTo>
                    <a:pt x="3022505" y="1785107"/>
                  </a:lnTo>
                  <a:lnTo>
                    <a:pt x="3021235" y="1790179"/>
                  </a:lnTo>
                  <a:lnTo>
                    <a:pt x="3021235" y="1794933"/>
                  </a:lnTo>
                  <a:lnTo>
                    <a:pt x="3022505" y="1800004"/>
                  </a:lnTo>
                  <a:lnTo>
                    <a:pt x="3024092" y="1805075"/>
                  </a:lnTo>
                  <a:lnTo>
                    <a:pt x="3026949" y="1809829"/>
                  </a:lnTo>
                  <a:lnTo>
                    <a:pt x="3030758" y="1814583"/>
                  </a:lnTo>
                  <a:lnTo>
                    <a:pt x="3035519" y="1819338"/>
                  </a:lnTo>
                  <a:lnTo>
                    <a:pt x="3040597" y="1823775"/>
                  </a:lnTo>
                  <a:lnTo>
                    <a:pt x="3046310" y="1827578"/>
                  </a:lnTo>
                  <a:lnTo>
                    <a:pt x="3052976" y="1831065"/>
                  </a:lnTo>
                  <a:lnTo>
                    <a:pt x="3059958" y="1835185"/>
                  </a:lnTo>
                  <a:lnTo>
                    <a:pt x="3067893" y="1838354"/>
                  </a:lnTo>
                  <a:lnTo>
                    <a:pt x="3076146" y="1841524"/>
                  </a:lnTo>
                  <a:lnTo>
                    <a:pt x="3084716" y="1844059"/>
                  </a:lnTo>
                  <a:lnTo>
                    <a:pt x="3094555" y="1846595"/>
                  </a:lnTo>
                  <a:lnTo>
                    <a:pt x="3130104" y="1853885"/>
                  </a:lnTo>
                  <a:lnTo>
                    <a:pt x="3188188" y="1865929"/>
                  </a:lnTo>
                  <a:lnTo>
                    <a:pt x="3188188" y="1956259"/>
                  </a:lnTo>
                  <a:lnTo>
                    <a:pt x="3173588" y="1954357"/>
                  </a:lnTo>
                  <a:lnTo>
                    <a:pt x="3159305" y="1952455"/>
                  </a:lnTo>
                  <a:lnTo>
                    <a:pt x="3152005" y="1951187"/>
                  </a:lnTo>
                  <a:lnTo>
                    <a:pt x="3144070" y="1949603"/>
                  </a:lnTo>
                  <a:lnTo>
                    <a:pt x="3127565" y="1945799"/>
                  </a:lnTo>
                  <a:lnTo>
                    <a:pt x="3111695" y="1941362"/>
                  </a:lnTo>
                  <a:lnTo>
                    <a:pt x="3098681" y="1936608"/>
                  </a:lnTo>
                  <a:lnTo>
                    <a:pt x="3095190" y="1935657"/>
                  </a:lnTo>
                  <a:lnTo>
                    <a:pt x="3091699" y="1934072"/>
                  </a:lnTo>
                  <a:lnTo>
                    <a:pt x="3088842" y="1932805"/>
                  </a:lnTo>
                  <a:lnTo>
                    <a:pt x="3088524" y="1932488"/>
                  </a:lnTo>
                  <a:lnTo>
                    <a:pt x="3084398" y="1929952"/>
                  </a:lnTo>
                  <a:lnTo>
                    <a:pt x="3082176" y="1928684"/>
                  </a:lnTo>
                  <a:lnTo>
                    <a:pt x="3079637" y="1927733"/>
                  </a:lnTo>
                  <a:lnTo>
                    <a:pt x="3077415" y="1926783"/>
                  </a:lnTo>
                  <a:lnTo>
                    <a:pt x="3074559" y="1926149"/>
                  </a:lnTo>
                  <a:lnTo>
                    <a:pt x="3068211" y="1925198"/>
                  </a:lnTo>
                  <a:lnTo>
                    <a:pt x="3061863" y="1924881"/>
                  </a:lnTo>
                  <a:lnTo>
                    <a:pt x="3055197" y="1925515"/>
                  </a:lnTo>
                  <a:lnTo>
                    <a:pt x="3048532" y="1926466"/>
                  </a:lnTo>
                  <a:lnTo>
                    <a:pt x="3042184" y="1928050"/>
                  </a:lnTo>
                  <a:lnTo>
                    <a:pt x="3035836" y="1929952"/>
                  </a:lnTo>
                  <a:lnTo>
                    <a:pt x="3030123" y="1932488"/>
                  </a:lnTo>
                  <a:lnTo>
                    <a:pt x="3025044" y="1934706"/>
                  </a:lnTo>
                  <a:lnTo>
                    <a:pt x="3020918" y="1937559"/>
                  </a:lnTo>
                  <a:lnTo>
                    <a:pt x="3017427" y="1940728"/>
                  </a:lnTo>
                  <a:lnTo>
                    <a:pt x="3016157" y="1941679"/>
                  </a:lnTo>
                  <a:lnTo>
                    <a:pt x="3015522" y="1943264"/>
                  </a:lnTo>
                  <a:lnTo>
                    <a:pt x="3015205" y="1944849"/>
                  </a:lnTo>
                  <a:lnTo>
                    <a:pt x="3015205" y="1946116"/>
                  </a:lnTo>
                  <a:lnTo>
                    <a:pt x="3015205" y="1947701"/>
                  </a:lnTo>
                  <a:lnTo>
                    <a:pt x="3015840" y="1948969"/>
                  </a:lnTo>
                  <a:lnTo>
                    <a:pt x="3017109" y="1950554"/>
                  </a:lnTo>
                  <a:lnTo>
                    <a:pt x="3018696" y="1951504"/>
                  </a:lnTo>
                  <a:lnTo>
                    <a:pt x="3025044" y="1955625"/>
                  </a:lnTo>
                  <a:lnTo>
                    <a:pt x="3032027" y="1959428"/>
                  </a:lnTo>
                  <a:lnTo>
                    <a:pt x="3039962" y="1962915"/>
                  </a:lnTo>
                  <a:lnTo>
                    <a:pt x="3048532" y="1966084"/>
                  </a:lnTo>
                  <a:lnTo>
                    <a:pt x="3057737" y="1969253"/>
                  </a:lnTo>
                  <a:lnTo>
                    <a:pt x="3067576" y="1972106"/>
                  </a:lnTo>
                  <a:lnTo>
                    <a:pt x="3077733" y="1974959"/>
                  </a:lnTo>
                  <a:lnTo>
                    <a:pt x="3088842" y="1977177"/>
                  </a:lnTo>
                  <a:lnTo>
                    <a:pt x="3100268" y="1979713"/>
                  </a:lnTo>
                  <a:lnTo>
                    <a:pt x="3111695" y="1981614"/>
                  </a:lnTo>
                  <a:lnTo>
                    <a:pt x="3123756" y="1983516"/>
                  </a:lnTo>
                  <a:lnTo>
                    <a:pt x="3136452" y="1985101"/>
                  </a:lnTo>
                  <a:lnTo>
                    <a:pt x="3149148" y="1986369"/>
                  </a:lnTo>
                  <a:lnTo>
                    <a:pt x="3162162" y="1987636"/>
                  </a:lnTo>
                  <a:lnTo>
                    <a:pt x="3188188" y="1989538"/>
                  </a:lnTo>
                  <a:lnTo>
                    <a:pt x="3188188" y="2009823"/>
                  </a:lnTo>
                  <a:lnTo>
                    <a:pt x="3188506" y="2011407"/>
                  </a:lnTo>
                  <a:lnTo>
                    <a:pt x="3189458" y="2012675"/>
                  </a:lnTo>
                  <a:lnTo>
                    <a:pt x="3191045" y="2013626"/>
                  </a:lnTo>
                  <a:lnTo>
                    <a:pt x="3192949" y="2014577"/>
                  </a:lnTo>
                  <a:lnTo>
                    <a:pt x="3194854" y="2015528"/>
                  </a:lnTo>
                  <a:lnTo>
                    <a:pt x="3197710" y="2015845"/>
                  </a:lnTo>
                  <a:lnTo>
                    <a:pt x="3200250" y="2016162"/>
                  </a:lnTo>
                  <a:lnTo>
                    <a:pt x="3203106" y="2016479"/>
                  </a:lnTo>
                  <a:lnTo>
                    <a:pt x="3254843" y="2016479"/>
                  </a:lnTo>
                  <a:lnTo>
                    <a:pt x="3258017" y="2016162"/>
                  </a:lnTo>
                  <a:lnTo>
                    <a:pt x="3260556" y="2015845"/>
                  </a:lnTo>
                  <a:lnTo>
                    <a:pt x="3263413" y="2015528"/>
                  </a:lnTo>
                  <a:lnTo>
                    <a:pt x="3265317" y="2014577"/>
                  </a:lnTo>
                  <a:lnTo>
                    <a:pt x="3267539" y="2013626"/>
                  </a:lnTo>
                  <a:lnTo>
                    <a:pt x="3269126" y="2012675"/>
                  </a:lnTo>
                  <a:lnTo>
                    <a:pt x="3269761" y="2011407"/>
                  </a:lnTo>
                  <a:lnTo>
                    <a:pt x="3270078" y="2009823"/>
                  </a:lnTo>
                  <a:lnTo>
                    <a:pt x="3270078" y="1988587"/>
                  </a:lnTo>
                  <a:lnTo>
                    <a:pt x="3286265" y="1987636"/>
                  </a:lnTo>
                  <a:lnTo>
                    <a:pt x="3302136" y="1986369"/>
                  </a:lnTo>
                  <a:lnTo>
                    <a:pt x="3317371" y="1984467"/>
                  </a:lnTo>
                  <a:lnTo>
                    <a:pt x="3331971" y="1981931"/>
                  </a:lnTo>
                  <a:lnTo>
                    <a:pt x="3345937" y="1979079"/>
                  </a:lnTo>
                  <a:lnTo>
                    <a:pt x="3358950" y="1976543"/>
                  </a:lnTo>
                  <a:lnTo>
                    <a:pt x="3370694" y="1973057"/>
                  </a:lnTo>
                  <a:lnTo>
                    <a:pt x="3381486" y="1968937"/>
                  </a:lnTo>
                  <a:lnTo>
                    <a:pt x="3390056" y="1965450"/>
                  </a:lnTo>
                  <a:lnTo>
                    <a:pt x="3398308" y="1961964"/>
                  </a:lnTo>
                  <a:lnTo>
                    <a:pt x="3405291" y="1957843"/>
                  </a:lnTo>
                  <a:lnTo>
                    <a:pt x="3411956" y="1953723"/>
                  </a:lnTo>
                  <a:lnTo>
                    <a:pt x="3417670" y="1949286"/>
                  </a:lnTo>
                  <a:lnTo>
                    <a:pt x="3422748" y="1944849"/>
                  </a:lnTo>
                  <a:lnTo>
                    <a:pt x="3427192" y="1940094"/>
                  </a:lnTo>
                  <a:lnTo>
                    <a:pt x="3430683" y="1935657"/>
                  </a:lnTo>
                  <a:lnTo>
                    <a:pt x="3433540" y="1930903"/>
                  </a:lnTo>
                  <a:lnTo>
                    <a:pt x="3435444" y="1926149"/>
                  </a:lnTo>
                  <a:lnTo>
                    <a:pt x="3436396" y="1921078"/>
                  </a:lnTo>
                  <a:lnTo>
                    <a:pt x="3437031" y="1916323"/>
                  </a:lnTo>
                  <a:lnTo>
                    <a:pt x="3436079" y="1910935"/>
                  </a:lnTo>
                  <a:lnTo>
                    <a:pt x="3434492" y="1905864"/>
                  </a:lnTo>
                  <a:lnTo>
                    <a:pt x="3432270" y="1901110"/>
                  </a:lnTo>
                  <a:lnTo>
                    <a:pt x="3429096" y="1896039"/>
                  </a:lnTo>
                  <a:lnTo>
                    <a:pt x="3426557" y="1893820"/>
                  </a:lnTo>
                  <a:lnTo>
                    <a:pt x="3424335" y="1890968"/>
                  </a:lnTo>
                  <a:lnTo>
                    <a:pt x="3418304" y="1886530"/>
                  </a:lnTo>
                  <a:lnTo>
                    <a:pt x="3411639" y="1882093"/>
                  </a:lnTo>
                  <a:lnTo>
                    <a:pt x="3404339" y="1877973"/>
                  </a:lnTo>
                  <a:lnTo>
                    <a:pt x="3395451" y="1874169"/>
                  </a:lnTo>
                  <a:lnTo>
                    <a:pt x="3385929" y="1870683"/>
                  </a:lnTo>
                  <a:lnTo>
                    <a:pt x="3375772" y="1866880"/>
                  </a:lnTo>
                  <a:lnTo>
                    <a:pt x="3365298" y="1863710"/>
                  </a:lnTo>
                  <a:lnTo>
                    <a:pt x="3354189" y="1860541"/>
                  </a:lnTo>
                  <a:lnTo>
                    <a:pt x="3342763" y="1858005"/>
                  </a:lnTo>
                  <a:lnTo>
                    <a:pt x="3318640" y="1852300"/>
                  </a:lnTo>
                  <a:lnTo>
                    <a:pt x="3294200" y="1847546"/>
                  </a:lnTo>
                  <a:lnTo>
                    <a:pt x="3270078" y="1843426"/>
                  </a:lnTo>
                  <a:lnTo>
                    <a:pt x="3270078" y="1752779"/>
                  </a:lnTo>
                  <a:lnTo>
                    <a:pt x="3291026" y="1755631"/>
                  </a:lnTo>
                  <a:lnTo>
                    <a:pt x="3298961" y="1756582"/>
                  </a:lnTo>
                  <a:lnTo>
                    <a:pt x="3306896" y="1758801"/>
                  </a:lnTo>
                  <a:lnTo>
                    <a:pt x="3323719" y="1762921"/>
                  </a:lnTo>
                  <a:lnTo>
                    <a:pt x="3339589" y="1767992"/>
                  </a:lnTo>
                  <a:lnTo>
                    <a:pt x="3352920" y="1772746"/>
                  </a:lnTo>
                  <a:lnTo>
                    <a:pt x="3360537" y="1775599"/>
                  </a:lnTo>
                  <a:lnTo>
                    <a:pt x="3363076" y="1777184"/>
                  </a:lnTo>
                  <a:lnTo>
                    <a:pt x="3367203" y="1779402"/>
                  </a:lnTo>
                  <a:lnTo>
                    <a:pt x="3369424" y="1780670"/>
                  </a:lnTo>
                  <a:lnTo>
                    <a:pt x="3371964" y="1781938"/>
                  </a:lnTo>
                  <a:lnTo>
                    <a:pt x="3374186" y="1783206"/>
                  </a:lnTo>
                  <a:lnTo>
                    <a:pt x="3377042" y="1783523"/>
                  </a:lnTo>
                  <a:lnTo>
                    <a:pt x="3383390" y="1784157"/>
                  </a:lnTo>
                  <a:lnTo>
                    <a:pt x="3389738" y="1784790"/>
                  </a:lnTo>
                  <a:lnTo>
                    <a:pt x="3396404" y="1784157"/>
                  </a:lnTo>
                  <a:lnTo>
                    <a:pt x="3403069" y="1783206"/>
                  </a:lnTo>
                  <a:lnTo>
                    <a:pt x="3409417" y="1781621"/>
                  </a:lnTo>
                  <a:lnTo>
                    <a:pt x="3415765" y="1779402"/>
                  </a:lnTo>
                  <a:lnTo>
                    <a:pt x="3421478" y="1777184"/>
                  </a:lnTo>
                  <a:lnTo>
                    <a:pt x="3426557" y="1774965"/>
                  </a:lnTo>
                  <a:lnTo>
                    <a:pt x="3430683" y="1772113"/>
                  </a:lnTo>
                  <a:lnTo>
                    <a:pt x="3434174" y="1769260"/>
                  </a:lnTo>
                  <a:lnTo>
                    <a:pt x="3435127" y="1767675"/>
                  </a:lnTo>
                  <a:lnTo>
                    <a:pt x="3436079" y="1766091"/>
                  </a:lnTo>
                  <a:lnTo>
                    <a:pt x="3436396" y="1765140"/>
                  </a:lnTo>
                  <a:lnTo>
                    <a:pt x="3436396" y="1763555"/>
                  </a:lnTo>
                  <a:lnTo>
                    <a:pt x="3436079" y="1761970"/>
                  </a:lnTo>
                  <a:lnTo>
                    <a:pt x="3435761" y="1760702"/>
                  </a:lnTo>
                  <a:lnTo>
                    <a:pt x="3434492" y="1759118"/>
                  </a:lnTo>
                  <a:lnTo>
                    <a:pt x="3432905" y="1757850"/>
                  </a:lnTo>
                  <a:lnTo>
                    <a:pt x="3428144" y="1754997"/>
                  </a:lnTo>
                  <a:lnTo>
                    <a:pt x="3423065" y="1752145"/>
                  </a:lnTo>
                  <a:lnTo>
                    <a:pt x="3417352" y="1749292"/>
                  </a:lnTo>
                  <a:lnTo>
                    <a:pt x="3410369" y="1746440"/>
                  </a:lnTo>
                  <a:lnTo>
                    <a:pt x="3403386" y="1743587"/>
                  </a:lnTo>
                  <a:lnTo>
                    <a:pt x="3396404" y="1741369"/>
                  </a:lnTo>
                  <a:lnTo>
                    <a:pt x="3380534" y="1736614"/>
                  </a:lnTo>
                  <a:lnTo>
                    <a:pt x="3363711" y="1732177"/>
                  </a:lnTo>
                  <a:lnTo>
                    <a:pt x="3346572" y="1728374"/>
                  </a:lnTo>
                  <a:lnTo>
                    <a:pt x="3329749" y="1725204"/>
                  </a:lnTo>
                  <a:lnTo>
                    <a:pt x="3313562" y="1723303"/>
                  </a:lnTo>
                  <a:lnTo>
                    <a:pt x="3292296" y="1720767"/>
                  </a:lnTo>
                  <a:lnTo>
                    <a:pt x="3270078" y="1719182"/>
                  </a:lnTo>
                  <a:lnTo>
                    <a:pt x="3270078" y="1699532"/>
                  </a:lnTo>
                  <a:lnTo>
                    <a:pt x="3269761" y="1698581"/>
                  </a:lnTo>
                  <a:lnTo>
                    <a:pt x="3269126" y="1697313"/>
                  </a:lnTo>
                  <a:lnTo>
                    <a:pt x="3267539" y="1696045"/>
                  </a:lnTo>
                  <a:lnTo>
                    <a:pt x="3265317" y="1694778"/>
                  </a:lnTo>
                  <a:lnTo>
                    <a:pt x="3263413" y="1694144"/>
                  </a:lnTo>
                  <a:lnTo>
                    <a:pt x="3260556" y="1693827"/>
                  </a:lnTo>
                  <a:lnTo>
                    <a:pt x="3258017" y="1693193"/>
                  </a:lnTo>
                  <a:lnTo>
                    <a:pt x="3254843" y="1692876"/>
                  </a:lnTo>
                  <a:lnTo>
                    <a:pt x="3203106" y="1692876"/>
                  </a:lnTo>
                  <a:close/>
                  <a:moveTo>
                    <a:pt x="3225959" y="1673225"/>
                  </a:moveTo>
                  <a:lnTo>
                    <a:pt x="3251986" y="1673542"/>
                  </a:lnTo>
                  <a:lnTo>
                    <a:pt x="3278013" y="1674493"/>
                  </a:lnTo>
                  <a:lnTo>
                    <a:pt x="3303722" y="1675444"/>
                  </a:lnTo>
                  <a:lnTo>
                    <a:pt x="3328480" y="1677028"/>
                  </a:lnTo>
                  <a:lnTo>
                    <a:pt x="3353237" y="1679247"/>
                  </a:lnTo>
                  <a:lnTo>
                    <a:pt x="3377360" y="1681466"/>
                  </a:lnTo>
                  <a:lnTo>
                    <a:pt x="3401165" y="1684318"/>
                  </a:lnTo>
                  <a:lnTo>
                    <a:pt x="3424335" y="1687805"/>
                  </a:lnTo>
                  <a:lnTo>
                    <a:pt x="3446870" y="1691291"/>
                  </a:lnTo>
                  <a:lnTo>
                    <a:pt x="3468771" y="1695411"/>
                  </a:lnTo>
                  <a:lnTo>
                    <a:pt x="3490037" y="1699532"/>
                  </a:lnTo>
                  <a:lnTo>
                    <a:pt x="3510668" y="1704286"/>
                  </a:lnTo>
                  <a:lnTo>
                    <a:pt x="3530664" y="1709357"/>
                  </a:lnTo>
                  <a:lnTo>
                    <a:pt x="3550026" y="1715062"/>
                  </a:lnTo>
                  <a:lnTo>
                    <a:pt x="3568752" y="1720450"/>
                  </a:lnTo>
                  <a:lnTo>
                    <a:pt x="3586527" y="1726789"/>
                  </a:lnTo>
                  <a:lnTo>
                    <a:pt x="3603349" y="1733128"/>
                  </a:lnTo>
                  <a:lnTo>
                    <a:pt x="3619219" y="1739467"/>
                  </a:lnTo>
                  <a:lnTo>
                    <a:pt x="3634454" y="1746440"/>
                  </a:lnTo>
                  <a:lnTo>
                    <a:pt x="3648738" y="1753413"/>
                  </a:lnTo>
                  <a:lnTo>
                    <a:pt x="3661751" y="1760702"/>
                  </a:lnTo>
                  <a:lnTo>
                    <a:pt x="3673812" y="1768626"/>
                  </a:lnTo>
                  <a:lnTo>
                    <a:pt x="3685239" y="1776550"/>
                  </a:lnTo>
                  <a:lnTo>
                    <a:pt x="3695713" y="1784157"/>
                  </a:lnTo>
                  <a:lnTo>
                    <a:pt x="3704600" y="1792397"/>
                  </a:lnTo>
                  <a:lnTo>
                    <a:pt x="3708726" y="1796834"/>
                  </a:lnTo>
                  <a:lnTo>
                    <a:pt x="3712535" y="1800955"/>
                  </a:lnTo>
                  <a:lnTo>
                    <a:pt x="3716027" y="1805075"/>
                  </a:lnTo>
                  <a:lnTo>
                    <a:pt x="3719518" y="1809512"/>
                  </a:lnTo>
                  <a:lnTo>
                    <a:pt x="3722375" y="1813950"/>
                  </a:lnTo>
                  <a:lnTo>
                    <a:pt x="3725231" y="1818704"/>
                  </a:lnTo>
                  <a:lnTo>
                    <a:pt x="3727453" y="1822824"/>
                  </a:lnTo>
                  <a:lnTo>
                    <a:pt x="3729357" y="1827261"/>
                  </a:lnTo>
                  <a:lnTo>
                    <a:pt x="3731579" y="1832015"/>
                  </a:lnTo>
                  <a:lnTo>
                    <a:pt x="3733166" y="1836136"/>
                  </a:lnTo>
                  <a:lnTo>
                    <a:pt x="3733801" y="1840890"/>
                  </a:lnTo>
                  <a:lnTo>
                    <a:pt x="3735071" y="1845644"/>
                  </a:lnTo>
                  <a:lnTo>
                    <a:pt x="3735388" y="1850081"/>
                  </a:lnTo>
                  <a:lnTo>
                    <a:pt x="3735388" y="1854836"/>
                  </a:lnTo>
                  <a:lnTo>
                    <a:pt x="3735388" y="1859590"/>
                  </a:lnTo>
                  <a:lnTo>
                    <a:pt x="3735071" y="1864344"/>
                  </a:lnTo>
                  <a:lnTo>
                    <a:pt x="3733801" y="1869098"/>
                  </a:lnTo>
                  <a:lnTo>
                    <a:pt x="3733166" y="1873219"/>
                  </a:lnTo>
                  <a:lnTo>
                    <a:pt x="3731579" y="1877973"/>
                  </a:lnTo>
                  <a:lnTo>
                    <a:pt x="3729357" y="1882727"/>
                  </a:lnTo>
                  <a:lnTo>
                    <a:pt x="3727453" y="1887164"/>
                  </a:lnTo>
                  <a:lnTo>
                    <a:pt x="3725231" y="1891285"/>
                  </a:lnTo>
                  <a:lnTo>
                    <a:pt x="3722375" y="1895722"/>
                  </a:lnTo>
                  <a:lnTo>
                    <a:pt x="3719518" y="1900476"/>
                  </a:lnTo>
                  <a:lnTo>
                    <a:pt x="3716027" y="1904913"/>
                  </a:lnTo>
                  <a:lnTo>
                    <a:pt x="3712535" y="1908717"/>
                  </a:lnTo>
                  <a:lnTo>
                    <a:pt x="3708726" y="1913154"/>
                  </a:lnTo>
                  <a:lnTo>
                    <a:pt x="3704600" y="1917274"/>
                  </a:lnTo>
                  <a:lnTo>
                    <a:pt x="3695713" y="1925515"/>
                  </a:lnTo>
                  <a:lnTo>
                    <a:pt x="3685239" y="1933438"/>
                  </a:lnTo>
                  <a:lnTo>
                    <a:pt x="3673812" y="1941362"/>
                  </a:lnTo>
                  <a:lnTo>
                    <a:pt x="3661751" y="1948969"/>
                  </a:lnTo>
                  <a:lnTo>
                    <a:pt x="3648738" y="1956259"/>
                  </a:lnTo>
                  <a:lnTo>
                    <a:pt x="3634454" y="1963548"/>
                  </a:lnTo>
                  <a:lnTo>
                    <a:pt x="3619219" y="1970521"/>
                  </a:lnTo>
                  <a:lnTo>
                    <a:pt x="3603349" y="1976860"/>
                  </a:lnTo>
                  <a:lnTo>
                    <a:pt x="3586527" y="1983199"/>
                  </a:lnTo>
                  <a:lnTo>
                    <a:pt x="3568752" y="1989538"/>
                  </a:lnTo>
                  <a:lnTo>
                    <a:pt x="3550026" y="1994926"/>
                  </a:lnTo>
                  <a:lnTo>
                    <a:pt x="3530664" y="2000631"/>
                  </a:lnTo>
                  <a:lnTo>
                    <a:pt x="3510668" y="2005702"/>
                  </a:lnTo>
                  <a:lnTo>
                    <a:pt x="3490037" y="2010457"/>
                  </a:lnTo>
                  <a:lnTo>
                    <a:pt x="3468771" y="2014577"/>
                  </a:lnTo>
                  <a:lnTo>
                    <a:pt x="3446870" y="2018697"/>
                  </a:lnTo>
                  <a:lnTo>
                    <a:pt x="3424335" y="2022184"/>
                  </a:lnTo>
                  <a:lnTo>
                    <a:pt x="3401165" y="2025670"/>
                  </a:lnTo>
                  <a:lnTo>
                    <a:pt x="3377360" y="2028523"/>
                  </a:lnTo>
                  <a:lnTo>
                    <a:pt x="3353237" y="2030741"/>
                  </a:lnTo>
                  <a:lnTo>
                    <a:pt x="3328480" y="2032643"/>
                  </a:lnTo>
                  <a:lnTo>
                    <a:pt x="3303722" y="2034228"/>
                  </a:lnTo>
                  <a:lnTo>
                    <a:pt x="3278013" y="2035495"/>
                  </a:lnTo>
                  <a:lnTo>
                    <a:pt x="3251986" y="2036446"/>
                  </a:lnTo>
                  <a:lnTo>
                    <a:pt x="3225959" y="2036763"/>
                  </a:lnTo>
                  <a:lnTo>
                    <a:pt x="3199615" y="2036446"/>
                  </a:lnTo>
                  <a:lnTo>
                    <a:pt x="3173905" y="2035495"/>
                  </a:lnTo>
                  <a:lnTo>
                    <a:pt x="3148196" y="2034228"/>
                  </a:lnTo>
                  <a:lnTo>
                    <a:pt x="3123121" y="2032643"/>
                  </a:lnTo>
                  <a:lnTo>
                    <a:pt x="3098681" y="2030741"/>
                  </a:lnTo>
                  <a:lnTo>
                    <a:pt x="3074241" y="2028523"/>
                  </a:lnTo>
                  <a:lnTo>
                    <a:pt x="3050436" y="2025670"/>
                  </a:lnTo>
                  <a:lnTo>
                    <a:pt x="3027584" y="2022184"/>
                  </a:lnTo>
                  <a:lnTo>
                    <a:pt x="3004731" y="2018697"/>
                  </a:lnTo>
                  <a:lnTo>
                    <a:pt x="2983147" y="2014577"/>
                  </a:lnTo>
                  <a:lnTo>
                    <a:pt x="2961564" y="2010457"/>
                  </a:lnTo>
                  <a:lnTo>
                    <a:pt x="2940933" y="2005702"/>
                  </a:lnTo>
                  <a:lnTo>
                    <a:pt x="2920937" y="2000631"/>
                  </a:lnTo>
                  <a:lnTo>
                    <a:pt x="2901575" y="1994926"/>
                  </a:lnTo>
                  <a:lnTo>
                    <a:pt x="2883483" y="1989538"/>
                  </a:lnTo>
                  <a:lnTo>
                    <a:pt x="2865709" y="1983199"/>
                  </a:lnTo>
                  <a:lnTo>
                    <a:pt x="2848569" y="1976860"/>
                  </a:lnTo>
                  <a:lnTo>
                    <a:pt x="2832382" y="1970521"/>
                  </a:lnTo>
                  <a:lnTo>
                    <a:pt x="2817464" y="1963548"/>
                  </a:lnTo>
                  <a:lnTo>
                    <a:pt x="2803181" y="1956259"/>
                  </a:lnTo>
                  <a:lnTo>
                    <a:pt x="2789850" y="1948969"/>
                  </a:lnTo>
                  <a:lnTo>
                    <a:pt x="2777789" y="1941362"/>
                  </a:lnTo>
                  <a:lnTo>
                    <a:pt x="2766362" y="1933438"/>
                  </a:lnTo>
                  <a:lnTo>
                    <a:pt x="2755888" y="1925515"/>
                  </a:lnTo>
                  <a:lnTo>
                    <a:pt x="2747001" y="1917274"/>
                  </a:lnTo>
                  <a:lnTo>
                    <a:pt x="2742875" y="1913154"/>
                  </a:lnTo>
                  <a:lnTo>
                    <a:pt x="2739066" y="1908717"/>
                  </a:lnTo>
                  <a:lnTo>
                    <a:pt x="2735574" y="1904913"/>
                  </a:lnTo>
                  <a:lnTo>
                    <a:pt x="2732400" y="1900476"/>
                  </a:lnTo>
                  <a:lnTo>
                    <a:pt x="2729226" y="1895722"/>
                  </a:lnTo>
                  <a:lnTo>
                    <a:pt x="2726370" y="1891285"/>
                  </a:lnTo>
                  <a:lnTo>
                    <a:pt x="2724148" y="1887164"/>
                  </a:lnTo>
                  <a:lnTo>
                    <a:pt x="2722244" y="1882727"/>
                  </a:lnTo>
                  <a:lnTo>
                    <a:pt x="2720022" y="1877973"/>
                  </a:lnTo>
                  <a:lnTo>
                    <a:pt x="2718435" y="1873219"/>
                  </a:lnTo>
                  <a:lnTo>
                    <a:pt x="2717800" y="1869098"/>
                  </a:lnTo>
                  <a:lnTo>
                    <a:pt x="2716530" y="1864344"/>
                  </a:lnTo>
                  <a:lnTo>
                    <a:pt x="2716213" y="1859590"/>
                  </a:lnTo>
                  <a:lnTo>
                    <a:pt x="2716213" y="1854836"/>
                  </a:lnTo>
                  <a:lnTo>
                    <a:pt x="2716213" y="1850081"/>
                  </a:lnTo>
                  <a:lnTo>
                    <a:pt x="2716530" y="1845644"/>
                  </a:lnTo>
                  <a:lnTo>
                    <a:pt x="2717800" y="1840890"/>
                  </a:lnTo>
                  <a:lnTo>
                    <a:pt x="2718435" y="1836136"/>
                  </a:lnTo>
                  <a:lnTo>
                    <a:pt x="2720022" y="1832015"/>
                  </a:lnTo>
                  <a:lnTo>
                    <a:pt x="2722244" y="1827261"/>
                  </a:lnTo>
                  <a:lnTo>
                    <a:pt x="2724148" y="1822824"/>
                  </a:lnTo>
                  <a:lnTo>
                    <a:pt x="2726370" y="1818704"/>
                  </a:lnTo>
                  <a:lnTo>
                    <a:pt x="2729226" y="1813950"/>
                  </a:lnTo>
                  <a:lnTo>
                    <a:pt x="2732400" y="1809512"/>
                  </a:lnTo>
                  <a:lnTo>
                    <a:pt x="2735574" y="1805075"/>
                  </a:lnTo>
                  <a:lnTo>
                    <a:pt x="2739066" y="1800955"/>
                  </a:lnTo>
                  <a:lnTo>
                    <a:pt x="2742875" y="1796834"/>
                  </a:lnTo>
                  <a:lnTo>
                    <a:pt x="2747001" y="1792397"/>
                  </a:lnTo>
                  <a:lnTo>
                    <a:pt x="2755888" y="1784157"/>
                  </a:lnTo>
                  <a:lnTo>
                    <a:pt x="2766362" y="1776550"/>
                  </a:lnTo>
                  <a:lnTo>
                    <a:pt x="2777789" y="1768626"/>
                  </a:lnTo>
                  <a:lnTo>
                    <a:pt x="2789850" y="1760702"/>
                  </a:lnTo>
                  <a:lnTo>
                    <a:pt x="2803181" y="1753413"/>
                  </a:lnTo>
                  <a:lnTo>
                    <a:pt x="2817464" y="1746440"/>
                  </a:lnTo>
                  <a:lnTo>
                    <a:pt x="2832382" y="1739467"/>
                  </a:lnTo>
                  <a:lnTo>
                    <a:pt x="2848569" y="1733128"/>
                  </a:lnTo>
                  <a:lnTo>
                    <a:pt x="2865709" y="1726789"/>
                  </a:lnTo>
                  <a:lnTo>
                    <a:pt x="2883483" y="1720450"/>
                  </a:lnTo>
                  <a:lnTo>
                    <a:pt x="2901575" y="1715062"/>
                  </a:lnTo>
                  <a:lnTo>
                    <a:pt x="2920937" y="1709357"/>
                  </a:lnTo>
                  <a:lnTo>
                    <a:pt x="2940933" y="1704286"/>
                  </a:lnTo>
                  <a:lnTo>
                    <a:pt x="2961564" y="1699532"/>
                  </a:lnTo>
                  <a:lnTo>
                    <a:pt x="2983147" y="1695411"/>
                  </a:lnTo>
                  <a:lnTo>
                    <a:pt x="3004731" y="1691291"/>
                  </a:lnTo>
                  <a:lnTo>
                    <a:pt x="3027584" y="1687805"/>
                  </a:lnTo>
                  <a:lnTo>
                    <a:pt x="3050436" y="1684318"/>
                  </a:lnTo>
                  <a:lnTo>
                    <a:pt x="3074241" y="1681466"/>
                  </a:lnTo>
                  <a:lnTo>
                    <a:pt x="3098681" y="1679247"/>
                  </a:lnTo>
                  <a:lnTo>
                    <a:pt x="3123121" y="1677028"/>
                  </a:lnTo>
                  <a:lnTo>
                    <a:pt x="3148196" y="1675444"/>
                  </a:lnTo>
                  <a:lnTo>
                    <a:pt x="3173905" y="1674493"/>
                  </a:lnTo>
                  <a:lnTo>
                    <a:pt x="3199615" y="1673542"/>
                  </a:lnTo>
                  <a:lnTo>
                    <a:pt x="3225959" y="1673225"/>
                  </a:lnTo>
                  <a:close/>
                  <a:moveTo>
                    <a:pt x="3454389" y="0"/>
                  </a:moveTo>
                  <a:lnTo>
                    <a:pt x="3461374" y="0"/>
                  </a:lnTo>
                  <a:lnTo>
                    <a:pt x="3468995" y="635"/>
                  </a:lnTo>
                  <a:lnTo>
                    <a:pt x="3475981" y="1587"/>
                  </a:lnTo>
                  <a:lnTo>
                    <a:pt x="3482966" y="3174"/>
                  </a:lnTo>
                  <a:lnTo>
                    <a:pt x="3490270" y="5079"/>
                  </a:lnTo>
                  <a:lnTo>
                    <a:pt x="3497255" y="7300"/>
                  </a:lnTo>
                  <a:lnTo>
                    <a:pt x="3503923" y="9839"/>
                  </a:lnTo>
                  <a:lnTo>
                    <a:pt x="3510591" y="13013"/>
                  </a:lnTo>
                  <a:lnTo>
                    <a:pt x="3517259" y="16505"/>
                  </a:lnTo>
                  <a:lnTo>
                    <a:pt x="3523610" y="20314"/>
                  </a:lnTo>
                  <a:lnTo>
                    <a:pt x="3529643" y="24757"/>
                  </a:lnTo>
                  <a:lnTo>
                    <a:pt x="3535676" y="29518"/>
                  </a:lnTo>
                  <a:lnTo>
                    <a:pt x="3541074" y="34596"/>
                  </a:lnTo>
                  <a:lnTo>
                    <a:pt x="3546472" y="39992"/>
                  </a:lnTo>
                  <a:lnTo>
                    <a:pt x="3551235" y="45705"/>
                  </a:lnTo>
                  <a:lnTo>
                    <a:pt x="3555998" y="51418"/>
                  </a:lnTo>
                  <a:lnTo>
                    <a:pt x="3560443" y="57766"/>
                  </a:lnTo>
                  <a:lnTo>
                    <a:pt x="3564254" y="64113"/>
                  </a:lnTo>
                  <a:lnTo>
                    <a:pt x="3567746" y="70779"/>
                  </a:lnTo>
                  <a:lnTo>
                    <a:pt x="3570922" y="77444"/>
                  </a:lnTo>
                  <a:lnTo>
                    <a:pt x="3573462" y="84109"/>
                  </a:lnTo>
                  <a:lnTo>
                    <a:pt x="3575684" y="91410"/>
                  </a:lnTo>
                  <a:lnTo>
                    <a:pt x="3577590" y="98709"/>
                  </a:lnTo>
                  <a:lnTo>
                    <a:pt x="3579177" y="106009"/>
                  </a:lnTo>
                  <a:lnTo>
                    <a:pt x="3580448" y="113309"/>
                  </a:lnTo>
                  <a:lnTo>
                    <a:pt x="3580765" y="120927"/>
                  </a:lnTo>
                  <a:lnTo>
                    <a:pt x="3581400" y="128544"/>
                  </a:lnTo>
                  <a:lnTo>
                    <a:pt x="3580765" y="136162"/>
                  </a:lnTo>
                  <a:lnTo>
                    <a:pt x="3530913" y="1012801"/>
                  </a:lnTo>
                  <a:lnTo>
                    <a:pt x="3529960" y="1019149"/>
                  </a:lnTo>
                  <a:lnTo>
                    <a:pt x="3529326" y="1025814"/>
                  </a:lnTo>
                  <a:lnTo>
                    <a:pt x="3528055" y="1032162"/>
                  </a:lnTo>
                  <a:lnTo>
                    <a:pt x="3526785" y="1038510"/>
                  </a:lnTo>
                  <a:lnTo>
                    <a:pt x="3524880" y="1044541"/>
                  </a:lnTo>
                  <a:lnTo>
                    <a:pt x="3522975" y="1050254"/>
                  </a:lnTo>
                  <a:lnTo>
                    <a:pt x="3520434" y="1056284"/>
                  </a:lnTo>
                  <a:lnTo>
                    <a:pt x="3518212" y="1062315"/>
                  </a:lnTo>
                  <a:lnTo>
                    <a:pt x="3515354" y="1067710"/>
                  </a:lnTo>
                  <a:lnTo>
                    <a:pt x="3512179" y="1072789"/>
                  </a:lnTo>
                  <a:lnTo>
                    <a:pt x="3508686" y="1077867"/>
                  </a:lnTo>
                  <a:lnTo>
                    <a:pt x="3505193" y="1083263"/>
                  </a:lnTo>
                  <a:lnTo>
                    <a:pt x="3501700" y="1087706"/>
                  </a:lnTo>
                  <a:lnTo>
                    <a:pt x="3497572" y="1092467"/>
                  </a:lnTo>
                  <a:lnTo>
                    <a:pt x="3493445" y="1096910"/>
                  </a:lnTo>
                  <a:lnTo>
                    <a:pt x="3488999" y="1101354"/>
                  </a:lnTo>
                  <a:lnTo>
                    <a:pt x="3484554" y="1105163"/>
                  </a:lnTo>
                  <a:lnTo>
                    <a:pt x="3479791" y="1108654"/>
                  </a:lnTo>
                  <a:lnTo>
                    <a:pt x="3474710" y="1112463"/>
                  </a:lnTo>
                  <a:lnTo>
                    <a:pt x="3469630" y="1115319"/>
                  </a:lnTo>
                  <a:lnTo>
                    <a:pt x="3464550" y="1118493"/>
                  </a:lnTo>
                  <a:lnTo>
                    <a:pt x="3459152" y="1121350"/>
                  </a:lnTo>
                  <a:lnTo>
                    <a:pt x="3453436" y="1123889"/>
                  </a:lnTo>
                  <a:lnTo>
                    <a:pt x="3448038" y="1126111"/>
                  </a:lnTo>
                  <a:lnTo>
                    <a:pt x="3442005" y="1128015"/>
                  </a:lnTo>
                  <a:lnTo>
                    <a:pt x="3435972" y="1129602"/>
                  </a:lnTo>
                  <a:lnTo>
                    <a:pt x="3430256" y="1130871"/>
                  </a:lnTo>
                  <a:lnTo>
                    <a:pt x="3423906" y="1132141"/>
                  </a:lnTo>
                  <a:lnTo>
                    <a:pt x="3417873" y="1132776"/>
                  </a:lnTo>
                  <a:lnTo>
                    <a:pt x="3411522" y="1133093"/>
                  </a:lnTo>
                  <a:lnTo>
                    <a:pt x="3405490" y="1133093"/>
                  </a:lnTo>
                  <a:lnTo>
                    <a:pt x="3398504" y="1132776"/>
                  </a:lnTo>
                  <a:lnTo>
                    <a:pt x="3392471" y="1132458"/>
                  </a:lnTo>
                  <a:lnTo>
                    <a:pt x="3386120" y="1131189"/>
                  </a:lnTo>
                  <a:lnTo>
                    <a:pt x="3379770" y="1129919"/>
                  </a:lnTo>
                  <a:lnTo>
                    <a:pt x="3373736" y="1128332"/>
                  </a:lnTo>
                  <a:lnTo>
                    <a:pt x="3368021" y="1126745"/>
                  </a:lnTo>
                  <a:lnTo>
                    <a:pt x="3361988" y="1124524"/>
                  </a:lnTo>
                  <a:lnTo>
                    <a:pt x="3356590" y="1122302"/>
                  </a:lnTo>
                  <a:lnTo>
                    <a:pt x="3350874" y="1119763"/>
                  </a:lnTo>
                  <a:lnTo>
                    <a:pt x="3345476" y="1116589"/>
                  </a:lnTo>
                  <a:lnTo>
                    <a:pt x="3340396" y="1113415"/>
                  </a:lnTo>
                  <a:lnTo>
                    <a:pt x="3334998" y="1109924"/>
                  </a:lnTo>
                  <a:lnTo>
                    <a:pt x="3330553" y="1106432"/>
                  </a:lnTo>
                  <a:lnTo>
                    <a:pt x="3325790" y="1102306"/>
                  </a:lnTo>
                  <a:lnTo>
                    <a:pt x="3321344" y="1098497"/>
                  </a:lnTo>
                  <a:lnTo>
                    <a:pt x="3316899" y="1094054"/>
                  </a:lnTo>
                  <a:lnTo>
                    <a:pt x="3312771" y="1089293"/>
                  </a:lnTo>
                  <a:lnTo>
                    <a:pt x="3308961" y="1084849"/>
                  </a:lnTo>
                  <a:lnTo>
                    <a:pt x="3305150" y="1080089"/>
                  </a:lnTo>
                  <a:lnTo>
                    <a:pt x="3301975" y="1074693"/>
                  </a:lnTo>
                  <a:lnTo>
                    <a:pt x="3298482" y="1069615"/>
                  </a:lnTo>
                  <a:lnTo>
                    <a:pt x="3295625" y="1064219"/>
                  </a:lnTo>
                  <a:lnTo>
                    <a:pt x="3293084" y="1058823"/>
                  </a:lnTo>
                  <a:lnTo>
                    <a:pt x="3290544" y="1053110"/>
                  </a:lnTo>
                  <a:lnTo>
                    <a:pt x="3288639" y="1047397"/>
                  </a:lnTo>
                  <a:lnTo>
                    <a:pt x="3286734" y="1041367"/>
                  </a:lnTo>
                  <a:lnTo>
                    <a:pt x="3285146" y="1035019"/>
                  </a:lnTo>
                  <a:lnTo>
                    <a:pt x="3283558" y="1028988"/>
                  </a:lnTo>
                  <a:lnTo>
                    <a:pt x="3282606" y="1022640"/>
                  </a:lnTo>
                  <a:lnTo>
                    <a:pt x="3281971" y="1015975"/>
                  </a:lnTo>
                  <a:lnTo>
                    <a:pt x="3281654" y="1009627"/>
                  </a:lnTo>
                  <a:lnTo>
                    <a:pt x="3281018" y="1003597"/>
                  </a:lnTo>
                  <a:lnTo>
                    <a:pt x="3281654" y="996614"/>
                  </a:lnTo>
                  <a:lnTo>
                    <a:pt x="3306103" y="573529"/>
                  </a:lnTo>
                  <a:lnTo>
                    <a:pt x="3299118" y="568768"/>
                  </a:lnTo>
                  <a:lnTo>
                    <a:pt x="2057582" y="2162081"/>
                  </a:lnTo>
                  <a:lnTo>
                    <a:pt x="2052502" y="2168112"/>
                  </a:lnTo>
                  <a:lnTo>
                    <a:pt x="2047422" y="2173825"/>
                  </a:lnTo>
                  <a:lnTo>
                    <a:pt x="2042024" y="2178903"/>
                  </a:lnTo>
                  <a:lnTo>
                    <a:pt x="2036626" y="2183981"/>
                  </a:lnTo>
                  <a:lnTo>
                    <a:pt x="2030592" y="2188742"/>
                  </a:lnTo>
                  <a:lnTo>
                    <a:pt x="2024877" y="2193186"/>
                  </a:lnTo>
                  <a:lnTo>
                    <a:pt x="2018844" y="2197629"/>
                  </a:lnTo>
                  <a:lnTo>
                    <a:pt x="2012493" y="2201121"/>
                  </a:lnTo>
                  <a:lnTo>
                    <a:pt x="2006143" y="2204612"/>
                  </a:lnTo>
                  <a:lnTo>
                    <a:pt x="1999475" y="2207786"/>
                  </a:lnTo>
                  <a:lnTo>
                    <a:pt x="1992807" y="2210642"/>
                  </a:lnTo>
                  <a:lnTo>
                    <a:pt x="1986139" y="2213182"/>
                  </a:lnTo>
                  <a:lnTo>
                    <a:pt x="1979470" y="2215403"/>
                  </a:lnTo>
                  <a:lnTo>
                    <a:pt x="1972485" y="2217308"/>
                  </a:lnTo>
                  <a:lnTo>
                    <a:pt x="1965499" y="2218577"/>
                  </a:lnTo>
                  <a:lnTo>
                    <a:pt x="1958514" y="2219529"/>
                  </a:lnTo>
                  <a:lnTo>
                    <a:pt x="1951528" y="2220482"/>
                  </a:lnTo>
                  <a:lnTo>
                    <a:pt x="1944225" y="2221116"/>
                  </a:lnTo>
                  <a:lnTo>
                    <a:pt x="1937239" y="2221116"/>
                  </a:lnTo>
                  <a:lnTo>
                    <a:pt x="1929619" y="2221116"/>
                  </a:lnTo>
                  <a:lnTo>
                    <a:pt x="1922633" y="2220482"/>
                  </a:lnTo>
                  <a:lnTo>
                    <a:pt x="1915647" y="2219529"/>
                  </a:lnTo>
                  <a:lnTo>
                    <a:pt x="1908344" y="2218577"/>
                  </a:lnTo>
                  <a:lnTo>
                    <a:pt x="1901358" y="2216990"/>
                  </a:lnTo>
                  <a:lnTo>
                    <a:pt x="1894690" y="2214769"/>
                  </a:lnTo>
                  <a:lnTo>
                    <a:pt x="1887387" y="2212547"/>
                  </a:lnTo>
                  <a:lnTo>
                    <a:pt x="1880402" y="2210008"/>
                  </a:lnTo>
                  <a:lnTo>
                    <a:pt x="1873734" y="2207151"/>
                  </a:lnTo>
                  <a:lnTo>
                    <a:pt x="1867066" y="2203977"/>
                  </a:lnTo>
                  <a:lnTo>
                    <a:pt x="1860715" y="2199851"/>
                  </a:lnTo>
                  <a:lnTo>
                    <a:pt x="1854047" y="2196042"/>
                  </a:lnTo>
                  <a:lnTo>
                    <a:pt x="1847696" y="2191599"/>
                  </a:lnTo>
                  <a:lnTo>
                    <a:pt x="1229469" y="1731062"/>
                  </a:lnTo>
                  <a:lnTo>
                    <a:pt x="271487" y="2768937"/>
                  </a:lnTo>
                  <a:lnTo>
                    <a:pt x="266406" y="2774967"/>
                  </a:lnTo>
                  <a:lnTo>
                    <a:pt x="260691" y="2780680"/>
                  </a:lnTo>
                  <a:lnTo>
                    <a:pt x="254975" y="2785759"/>
                  </a:lnTo>
                  <a:lnTo>
                    <a:pt x="248942" y="2791154"/>
                  </a:lnTo>
                  <a:lnTo>
                    <a:pt x="242592" y="2795915"/>
                  </a:lnTo>
                  <a:lnTo>
                    <a:pt x="236241" y="2800041"/>
                  </a:lnTo>
                  <a:lnTo>
                    <a:pt x="230208" y="2804167"/>
                  </a:lnTo>
                  <a:lnTo>
                    <a:pt x="223223" y="2807659"/>
                  </a:lnTo>
                  <a:lnTo>
                    <a:pt x="216554" y="2810833"/>
                  </a:lnTo>
                  <a:lnTo>
                    <a:pt x="209886" y="2814007"/>
                  </a:lnTo>
                  <a:lnTo>
                    <a:pt x="202901" y="2816228"/>
                  </a:lnTo>
                  <a:lnTo>
                    <a:pt x="195915" y="2818767"/>
                  </a:lnTo>
                  <a:lnTo>
                    <a:pt x="188612" y="2820354"/>
                  </a:lnTo>
                  <a:lnTo>
                    <a:pt x="181309" y="2821941"/>
                  </a:lnTo>
                  <a:lnTo>
                    <a:pt x="174006" y="2822894"/>
                  </a:lnTo>
                  <a:lnTo>
                    <a:pt x="166703" y="2823846"/>
                  </a:lnTo>
                  <a:lnTo>
                    <a:pt x="159082" y="2824163"/>
                  </a:lnTo>
                  <a:lnTo>
                    <a:pt x="152096" y="2824163"/>
                  </a:lnTo>
                  <a:lnTo>
                    <a:pt x="144476" y="2823846"/>
                  </a:lnTo>
                  <a:lnTo>
                    <a:pt x="136855" y="2823528"/>
                  </a:lnTo>
                  <a:lnTo>
                    <a:pt x="129552" y="2822259"/>
                  </a:lnTo>
                  <a:lnTo>
                    <a:pt x="122249" y="2820672"/>
                  </a:lnTo>
                  <a:lnTo>
                    <a:pt x="114945" y="2819085"/>
                  </a:lnTo>
                  <a:lnTo>
                    <a:pt x="107642" y="2816546"/>
                  </a:lnTo>
                  <a:lnTo>
                    <a:pt x="100657" y="2814324"/>
                  </a:lnTo>
                  <a:lnTo>
                    <a:pt x="93671" y="2811467"/>
                  </a:lnTo>
                  <a:lnTo>
                    <a:pt x="87003" y="2807976"/>
                  </a:lnTo>
                  <a:lnTo>
                    <a:pt x="80335" y="2804485"/>
                  </a:lnTo>
                  <a:lnTo>
                    <a:pt x="73349" y="2800359"/>
                  </a:lnTo>
                  <a:lnTo>
                    <a:pt x="66681" y="2796233"/>
                  </a:lnTo>
                  <a:lnTo>
                    <a:pt x="60331" y="2791472"/>
                  </a:lnTo>
                  <a:lnTo>
                    <a:pt x="54298" y="2785759"/>
                  </a:lnTo>
                  <a:lnTo>
                    <a:pt x="48265" y="2780680"/>
                  </a:lnTo>
                  <a:lnTo>
                    <a:pt x="42867" y="2774967"/>
                  </a:lnTo>
                  <a:lnTo>
                    <a:pt x="37469" y="2768937"/>
                  </a:lnTo>
                  <a:lnTo>
                    <a:pt x="32388" y="2762906"/>
                  </a:lnTo>
                  <a:lnTo>
                    <a:pt x="28260" y="2756876"/>
                  </a:lnTo>
                  <a:lnTo>
                    <a:pt x="23815" y="2749893"/>
                  </a:lnTo>
                  <a:lnTo>
                    <a:pt x="19687" y="2743228"/>
                  </a:lnTo>
                  <a:lnTo>
                    <a:pt x="16194" y="2736563"/>
                  </a:lnTo>
                  <a:lnTo>
                    <a:pt x="13019" y="2729580"/>
                  </a:lnTo>
                  <a:lnTo>
                    <a:pt x="10479" y="2722280"/>
                  </a:lnTo>
                  <a:lnTo>
                    <a:pt x="7938" y="2715297"/>
                  </a:lnTo>
                  <a:lnTo>
                    <a:pt x="5716" y="2708315"/>
                  </a:lnTo>
                  <a:lnTo>
                    <a:pt x="3811" y="2700697"/>
                  </a:lnTo>
                  <a:lnTo>
                    <a:pt x="2540" y="2693080"/>
                  </a:lnTo>
                  <a:lnTo>
                    <a:pt x="1270" y="2685780"/>
                  </a:lnTo>
                  <a:lnTo>
                    <a:pt x="635" y="2678162"/>
                  </a:lnTo>
                  <a:lnTo>
                    <a:pt x="0" y="2670228"/>
                  </a:lnTo>
                  <a:lnTo>
                    <a:pt x="0" y="2662927"/>
                  </a:lnTo>
                  <a:lnTo>
                    <a:pt x="0" y="2655310"/>
                  </a:lnTo>
                  <a:lnTo>
                    <a:pt x="953" y="2648010"/>
                  </a:lnTo>
                  <a:lnTo>
                    <a:pt x="1588" y="2640075"/>
                  </a:lnTo>
                  <a:lnTo>
                    <a:pt x="3176" y="2632458"/>
                  </a:lnTo>
                  <a:lnTo>
                    <a:pt x="4763" y="2625158"/>
                  </a:lnTo>
                  <a:lnTo>
                    <a:pt x="6668" y="2617858"/>
                  </a:lnTo>
                  <a:lnTo>
                    <a:pt x="9526" y="2610558"/>
                  </a:lnTo>
                  <a:lnTo>
                    <a:pt x="12384" y="2603258"/>
                  </a:lnTo>
                  <a:lnTo>
                    <a:pt x="15559" y="2596275"/>
                  </a:lnTo>
                  <a:lnTo>
                    <a:pt x="19052" y="2588975"/>
                  </a:lnTo>
                  <a:lnTo>
                    <a:pt x="22545" y="2582310"/>
                  </a:lnTo>
                  <a:lnTo>
                    <a:pt x="26990" y="2575644"/>
                  </a:lnTo>
                  <a:lnTo>
                    <a:pt x="31753" y="2569297"/>
                  </a:lnTo>
                  <a:lnTo>
                    <a:pt x="36516" y="2562631"/>
                  </a:lnTo>
                  <a:lnTo>
                    <a:pt x="1086264" y="1414621"/>
                  </a:lnTo>
                  <a:lnTo>
                    <a:pt x="1091027" y="1408908"/>
                  </a:lnTo>
                  <a:lnTo>
                    <a:pt x="1096742" y="1403829"/>
                  </a:lnTo>
                  <a:lnTo>
                    <a:pt x="1101823" y="1398751"/>
                  </a:lnTo>
                  <a:lnTo>
                    <a:pt x="1107221" y="1393990"/>
                  </a:lnTo>
                  <a:lnTo>
                    <a:pt x="1113254" y="1389229"/>
                  </a:lnTo>
                  <a:lnTo>
                    <a:pt x="1119287" y="1385103"/>
                  </a:lnTo>
                  <a:lnTo>
                    <a:pt x="1125002" y="1381295"/>
                  </a:lnTo>
                  <a:lnTo>
                    <a:pt x="1131353" y="1377803"/>
                  </a:lnTo>
                  <a:lnTo>
                    <a:pt x="1137703" y="1374629"/>
                  </a:lnTo>
                  <a:lnTo>
                    <a:pt x="1144054" y="1371455"/>
                  </a:lnTo>
                  <a:lnTo>
                    <a:pt x="1150722" y="1368599"/>
                  </a:lnTo>
                  <a:lnTo>
                    <a:pt x="1157390" y="1366694"/>
                  </a:lnTo>
                  <a:lnTo>
                    <a:pt x="1164058" y="1364790"/>
                  </a:lnTo>
                  <a:lnTo>
                    <a:pt x="1170726" y="1362568"/>
                  </a:lnTo>
                  <a:lnTo>
                    <a:pt x="1177394" y="1361616"/>
                  </a:lnTo>
                  <a:lnTo>
                    <a:pt x="1184698" y="1360347"/>
                  </a:lnTo>
                  <a:lnTo>
                    <a:pt x="1191683" y="1360029"/>
                  </a:lnTo>
                  <a:lnTo>
                    <a:pt x="1198351" y="1359712"/>
                  </a:lnTo>
                  <a:lnTo>
                    <a:pt x="1205654" y="1359077"/>
                  </a:lnTo>
                  <a:lnTo>
                    <a:pt x="1212640" y="1359712"/>
                  </a:lnTo>
                  <a:lnTo>
                    <a:pt x="1219626" y="1360347"/>
                  </a:lnTo>
                  <a:lnTo>
                    <a:pt x="1226294" y="1361299"/>
                  </a:lnTo>
                  <a:lnTo>
                    <a:pt x="1233597" y="1362251"/>
                  </a:lnTo>
                  <a:lnTo>
                    <a:pt x="1240582" y="1363838"/>
                  </a:lnTo>
                  <a:lnTo>
                    <a:pt x="1247251" y="1365742"/>
                  </a:lnTo>
                  <a:lnTo>
                    <a:pt x="1253919" y="1368281"/>
                  </a:lnTo>
                  <a:lnTo>
                    <a:pt x="1260904" y="1371138"/>
                  </a:lnTo>
                  <a:lnTo>
                    <a:pt x="1267572" y="1373677"/>
                  </a:lnTo>
                  <a:lnTo>
                    <a:pt x="1274240" y="1376851"/>
                  </a:lnTo>
                  <a:lnTo>
                    <a:pt x="1280591" y="1380977"/>
                  </a:lnTo>
                  <a:lnTo>
                    <a:pt x="1286942" y="1384786"/>
                  </a:lnTo>
                  <a:lnTo>
                    <a:pt x="1292975" y="1389229"/>
                  </a:lnTo>
                  <a:lnTo>
                    <a:pt x="1907709" y="1846910"/>
                  </a:lnTo>
                  <a:lnTo>
                    <a:pt x="3043507" y="389124"/>
                  </a:lnTo>
                  <a:lnTo>
                    <a:pt x="3023186" y="374841"/>
                  </a:lnTo>
                  <a:lnTo>
                    <a:pt x="2660568" y="470377"/>
                  </a:lnTo>
                  <a:lnTo>
                    <a:pt x="2654853" y="471646"/>
                  </a:lnTo>
                  <a:lnTo>
                    <a:pt x="2648502" y="472598"/>
                  </a:lnTo>
                  <a:lnTo>
                    <a:pt x="2642152" y="473551"/>
                  </a:lnTo>
                  <a:lnTo>
                    <a:pt x="2635801" y="473868"/>
                  </a:lnTo>
                  <a:lnTo>
                    <a:pt x="2629450" y="474185"/>
                  </a:lnTo>
                  <a:lnTo>
                    <a:pt x="2623418" y="473868"/>
                  </a:lnTo>
                  <a:lnTo>
                    <a:pt x="2617384" y="473551"/>
                  </a:lnTo>
                  <a:lnTo>
                    <a:pt x="2611352" y="472598"/>
                  </a:lnTo>
                  <a:lnTo>
                    <a:pt x="2605318" y="471964"/>
                  </a:lnTo>
                  <a:lnTo>
                    <a:pt x="2599603" y="470377"/>
                  </a:lnTo>
                  <a:lnTo>
                    <a:pt x="2593570" y="468790"/>
                  </a:lnTo>
                  <a:lnTo>
                    <a:pt x="2587537" y="466885"/>
                  </a:lnTo>
                  <a:lnTo>
                    <a:pt x="2582139" y="464346"/>
                  </a:lnTo>
                  <a:lnTo>
                    <a:pt x="2576741" y="462124"/>
                  </a:lnTo>
                  <a:lnTo>
                    <a:pt x="2571660" y="459268"/>
                  </a:lnTo>
                  <a:lnTo>
                    <a:pt x="2565945" y="456094"/>
                  </a:lnTo>
                  <a:lnTo>
                    <a:pt x="2560864" y="452920"/>
                  </a:lnTo>
                  <a:lnTo>
                    <a:pt x="2556102" y="449429"/>
                  </a:lnTo>
                  <a:lnTo>
                    <a:pt x="2551339" y="445937"/>
                  </a:lnTo>
                  <a:lnTo>
                    <a:pt x="2546576" y="441811"/>
                  </a:lnTo>
                  <a:lnTo>
                    <a:pt x="2542448" y="437685"/>
                  </a:lnTo>
                  <a:lnTo>
                    <a:pt x="2538002" y="433242"/>
                  </a:lnTo>
                  <a:lnTo>
                    <a:pt x="2533875" y="428481"/>
                  </a:lnTo>
                  <a:lnTo>
                    <a:pt x="2530064" y="423402"/>
                  </a:lnTo>
                  <a:lnTo>
                    <a:pt x="2526572" y="418324"/>
                  </a:lnTo>
                  <a:lnTo>
                    <a:pt x="2523396" y="413246"/>
                  </a:lnTo>
                  <a:lnTo>
                    <a:pt x="2520221" y="407533"/>
                  </a:lnTo>
                  <a:lnTo>
                    <a:pt x="2517363" y="402137"/>
                  </a:lnTo>
                  <a:lnTo>
                    <a:pt x="2514823" y="396107"/>
                  </a:lnTo>
                  <a:lnTo>
                    <a:pt x="2512283" y="390394"/>
                  </a:lnTo>
                  <a:lnTo>
                    <a:pt x="2510378" y="384046"/>
                  </a:lnTo>
                  <a:lnTo>
                    <a:pt x="2508472" y="377698"/>
                  </a:lnTo>
                  <a:lnTo>
                    <a:pt x="2507202" y="371350"/>
                  </a:lnTo>
                  <a:lnTo>
                    <a:pt x="2505932" y="364685"/>
                  </a:lnTo>
                  <a:lnTo>
                    <a:pt x="2505297" y="358337"/>
                  </a:lnTo>
                  <a:lnTo>
                    <a:pt x="2504980" y="351989"/>
                  </a:lnTo>
                  <a:lnTo>
                    <a:pt x="2504344" y="345641"/>
                  </a:lnTo>
                  <a:lnTo>
                    <a:pt x="2504344" y="339293"/>
                  </a:lnTo>
                  <a:lnTo>
                    <a:pt x="2505297" y="332946"/>
                  </a:lnTo>
                  <a:lnTo>
                    <a:pt x="2505615" y="326915"/>
                  </a:lnTo>
                  <a:lnTo>
                    <a:pt x="2506885" y="320567"/>
                  </a:lnTo>
                  <a:lnTo>
                    <a:pt x="2508155" y="314537"/>
                  </a:lnTo>
                  <a:lnTo>
                    <a:pt x="2509425" y="308506"/>
                  </a:lnTo>
                  <a:lnTo>
                    <a:pt x="2511648" y="302793"/>
                  </a:lnTo>
                  <a:lnTo>
                    <a:pt x="2513870" y="296763"/>
                  </a:lnTo>
                  <a:lnTo>
                    <a:pt x="2516410" y="291367"/>
                  </a:lnTo>
                  <a:lnTo>
                    <a:pt x="2518633" y="285654"/>
                  </a:lnTo>
                  <a:lnTo>
                    <a:pt x="2521808" y="280576"/>
                  </a:lnTo>
                  <a:lnTo>
                    <a:pt x="2524984" y="275180"/>
                  </a:lnTo>
                  <a:lnTo>
                    <a:pt x="2528159" y="270102"/>
                  </a:lnTo>
                  <a:lnTo>
                    <a:pt x="2531970" y="265341"/>
                  </a:lnTo>
                  <a:lnTo>
                    <a:pt x="2535462" y="260580"/>
                  </a:lnTo>
                  <a:lnTo>
                    <a:pt x="2539908" y="256136"/>
                  </a:lnTo>
                  <a:lnTo>
                    <a:pt x="2544353" y="251693"/>
                  </a:lnTo>
                  <a:lnTo>
                    <a:pt x="2548481" y="247567"/>
                  </a:lnTo>
                  <a:lnTo>
                    <a:pt x="2553244" y="243441"/>
                  </a:lnTo>
                  <a:lnTo>
                    <a:pt x="2558642" y="239949"/>
                  </a:lnTo>
                  <a:lnTo>
                    <a:pt x="2563722" y="236458"/>
                  </a:lnTo>
                  <a:lnTo>
                    <a:pt x="2568803" y="233284"/>
                  </a:lnTo>
                  <a:lnTo>
                    <a:pt x="2574201" y="230428"/>
                  </a:lnTo>
                  <a:lnTo>
                    <a:pt x="2579916" y="227889"/>
                  </a:lnTo>
                  <a:lnTo>
                    <a:pt x="2585632" y="225349"/>
                  </a:lnTo>
                  <a:lnTo>
                    <a:pt x="2591982" y="223445"/>
                  </a:lnTo>
                  <a:lnTo>
                    <a:pt x="2598015" y="221541"/>
                  </a:lnTo>
                  <a:lnTo>
                    <a:pt x="3425176" y="4126"/>
                  </a:lnTo>
                  <a:lnTo>
                    <a:pt x="3432162" y="2222"/>
                  </a:lnTo>
                  <a:lnTo>
                    <a:pt x="3439782" y="952"/>
                  </a:lnTo>
                  <a:lnTo>
                    <a:pt x="3446768" y="318"/>
                  </a:lnTo>
                  <a:lnTo>
                    <a:pt x="345438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226" name="TextBox 225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dir="u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5233491" y="3140968"/>
            <a:ext cx="324036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49"/>
          <p:cNvSpPr/>
          <p:nvPr/>
        </p:nvSpPr>
        <p:spPr>
          <a:xfrm>
            <a:off x="5809555" y="2556193"/>
            <a:ext cx="2336775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/>
            <a:r>
              <a:rPr lang="zh-CN" altLang="en-US" sz="32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en-US" altLang="zh-CN" sz="32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957056" y="3284984"/>
            <a:ext cx="1436675" cy="215265"/>
            <a:chOff x="4369395" y="3284984"/>
            <a:chExt cx="1436675" cy="215265"/>
          </a:xfrm>
        </p:grpSpPr>
        <p:sp>
          <p:nvSpPr>
            <p:cNvPr id="10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项目介绍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2" name="椭圆 1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" name="等腰三角形 1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7321723" y="3284984"/>
            <a:ext cx="1436675" cy="430530"/>
            <a:chOff x="4369395" y="3284984"/>
            <a:chExt cx="1436675" cy="430530"/>
          </a:xfrm>
        </p:grpSpPr>
        <p:sp>
          <p:nvSpPr>
            <p:cNvPr id="15" name="文本框 9"/>
            <p:cNvSpPr txBox="1"/>
            <p:nvPr/>
          </p:nvSpPr>
          <p:spPr>
            <a:xfrm>
              <a:off x="4581935" y="3284984"/>
              <a:ext cx="1224135" cy="4305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发展前景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lvl="1"/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8" name="等腰三角形 17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5953571" y="3573596"/>
            <a:ext cx="1436675" cy="215265"/>
            <a:chOff x="4369395" y="3284984"/>
            <a:chExt cx="1436675" cy="215265"/>
          </a:xfrm>
        </p:grpSpPr>
        <p:sp>
          <p:nvSpPr>
            <p:cNvPr id="20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产品介绍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3" name="等腰三角形 2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7321723" y="3573016"/>
            <a:ext cx="1436675" cy="215265"/>
            <a:chOff x="4369395" y="3284984"/>
            <a:chExt cx="1436675" cy="215265"/>
          </a:xfrm>
        </p:grpSpPr>
        <p:sp>
          <p:nvSpPr>
            <p:cNvPr id="25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竞争对手分析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28" name="等腰三角形 27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5953571" y="3861628"/>
            <a:ext cx="1436675" cy="215265"/>
            <a:chOff x="4369395" y="3284984"/>
            <a:chExt cx="1436675" cy="215265"/>
          </a:xfrm>
        </p:grpSpPr>
        <p:sp>
          <p:nvSpPr>
            <p:cNvPr id="30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需求分析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7321723" y="3861048"/>
            <a:ext cx="1436675" cy="215265"/>
            <a:chOff x="4369395" y="3284984"/>
            <a:chExt cx="1436675" cy="215265"/>
          </a:xfrm>
        </p:grpSpPr>
        <p:sp>
          <p:nvSpPr>
            <p:cNvPr id="35" name="文本框 9"/>
            <p:cNvSpPr txBox="1"/>
            <p:nvPr/>
          </p:nvSpPr>
          <p:spPr>
            <a:xfrm>
              <a:off x="4581935" y="3284984"/>
              <a:ext cx="1224135" cy="21526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瞎说一下</a:t>
              </a:r>
              <a:endPara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2684E2"/>
              </a:solidFill>
              <a:ln>
                <a:solidFill>
                  <a:srgbClr val="2684E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3361055" y="2132965"/>
            <a:ext cx="2032000" cy="2032000"/>
            <a:chOff x="5293" y="3359"/>
            <a:chExt cx="3200" cy="3200"/>
          </a:xfrm>
        </p:grpSpPr>
        <p:grpSp>
          <p:nvGrpSpPr>
            <p:cNvPr id="2" name="组合 1"/>
            <p:cNvGrpSpPr/>
            <p:nvPr/>
          </p:nvGrpSpPr>
          <p:grpSpPr>
            <a:xfrm>
              <a:off x="5293" y="3359"/>
              <a:ext cx="3200" cy="3200"/>
              <a:chOff x="1677608" y="2996952"/>
              <a:chExt cx="1395643" cy="1395643"/>
            </a:xfrm>
          </p:grpSpPr>
          <p:sp>
            <p:nvSpPr>
              <p:cNvPr id="3" name="Oval 60"/>
              <p:cNvSpPr>
                <a:spLocks noChangeAspect="1"/>
              </p:cNvSpPr>
              <p:nvPr/>
            </p:nvSpPr>
            <p:spPr>
              <a:xfrm>
                <a:off x="1677608" y="2996952"/>
                <a:ext cx="1395643" cy="139564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1000"/>
                    </a:schemeClr>
                  </a:gs>
                  <a:gs pos="0">
                    <a:schemeClr val="bg1">
                      <a:lumMod val="99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317500" dist="1143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>
                  <a:solidFill>
                    <a:srgbClr val="FA783A"/>
                  </a:solidFill>
                </a:endParaRPr>
              </a:p>
            </p:txBody>
          </p:sp>
          <p:sp>
            <p:nvSpPr>
              <p:cNvPr id="4" name="Oval 29"/>
              <p:cNvSpPr>
                <a:spLocks noChangeAspect="1"/>
              </p:cNvSpPr>
              <p:nvPr/>
            </p:nvSpPr>
            <p:spPr>
              <a:xfrm>
                <a:off x="1850114" y="3169458"/>
                <a:ext cx="1050630" cy="1050630"/>
              </a:xfrm>
              <a:prstGeom prst="ellipse">
                <a:avLst/>
              </a:prstGeom>
              <a:solidFill>
                <a:srgbClr val="2684E2"/>
              </a:solidFill>
              <a:ln w="120650">
                <a:gradFill flip="none" rotWithShape="1">
                  <a:gsLst>
                    <a:gs pos="0">
                      <a:schemeClr val="bg1">
                        <a:lumMod val="78000"/>
                      </a:schemeClr>
                    </a:gs>
                    <a:gs pos="100000">
                      <a:schemeClr val="bg1">
                        <a:lumMod val="98000"/>
                      </a:schemeClr>
                    </a:gs>
                  </a:gsLst>
                  <a:lin ang="5400000" scaled="1"/>
                  <a:tileRect/>
                </a:gradFill>
              </a:ln>
              <a:effectLst>
                <a:innerShdw blurRad="330200" dist="165100" dir="16200000">
                  <a:prstClr val="black">
                    <a:alpha val="53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>
                  <a:solidFill>
                    <a:srgbClr val="FA783A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IN-BoldItalic" pitchFamily="50" charset="0"/>
                </a:endParaRPr>
              </a:p>
            </p:txBody>
          </p:sp>
        </p:grpSp>
        <p:sp>
          <p:nvSpPr>
            <p:cNvPr id="56" name="KSO_Shape"/>
            <p:cNvSpPr/>
            <p:nvPr/>
          </p:nvSpPr>
          <p:spPr bwMode="auto">
            <a:xfrm>
              <a:off x="6161" y="4476"/>
              <a:ext cx="1465" cy="1151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1C666E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49" name="等腰三角形 48"/>
          <p:cNvSpPr/>
          <p:nvPr/>
        </p:nvSpPr>
        <p:spPr>
          <a:xfrm rot="5400000">
            <a:off x="74154" y="-74151"/>
            <a:ext cx="2060848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等腰三角形 49"/>
          <p:cNvSpPr/>
          <p:nvPr/>
        </p:nvSpPr>
        <p:spPr>
          <a:xfrm rot="16200000">
            <a:off x="10060172" y="4722999"/>
            <a:ext cx="2060849" cy="2209154"/>
          </a:xfrm>
          <a:prstGeom prst="triangle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dir="u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11"/>
          <p:cNvSpPr/>
          <p:nvPr/>
        </p:nvSpPr>
        <p:spPr>
          <a:xfrm>
            <a:off x="1633091" y="1590351"/>
            <a:ext cx="8928992" cy="3945388"/>
          </a:xfrm>
          <a:prstGeom prst="round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1039981" y="861001"/>
            <a:ext cx="1703903" cy="1703903"/>
            <a:chOff x="1677608" y="2996952"/>
            <a:chExt cx="1395643" cy="1395643"/>
          </a:xfrm>
        </p:grpSpPr>
        <p:sp>
          <p:nvSpPr>
            <p:cNvPr id="51" name="Oval 60"/>
            <p:cNvSpPr>
              <a:spLocks noChangeAspect="1"/>
            </p:cNvSpPr>
            <p:nvPr/>
          </p:nvSpPr>
          <p:spPr>
            <a:xfrm>
              <a:off x="1677608" y="2996952"/>
              <a:ext cx="1395643" cy="1395643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1000"/>
                  </a:schemeClr>
                </a:gs>
                <a:gs pos="0">
                  <a:schemeClr val="bg1">
                    <a:lumMod val="99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317500" dist="1143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Oval 29"/>
            <p:cNvSpPr>
              <a:spLocks noChangeAspect="1"/>
            </p:cNvSpPr>
            <p:nvPr/>
          </p:nvSpPr>
          <p:spPr>
            <a:xfrm>
              <a:off x="1850114" y="3169458"/>
              <a:ext cx="1050630" cy="1050630"/>
            </a:xfrm>
            <a:prstGeom prst="ellipse">
              <a:avLst/>
            </a:prstGeom>
            <a:solidFill>
              <a:srgbClr val="2684E2"/>
            </a:solidFill>
            <a:ln w="120650">
              <a:gradFill flip="none" rotWithShape="1">
                <a:gsLst>
                  <a:gs pos="0">
                    <a:schemeClr val="bg1">
                      <a:lumMod val="78000"/>
                    </a:schemeClr>
                  </a:gs>
                  <a:gs pos="100000">
                    <a:schemeClr val="bg1">
                      <a:lumMod val="98000"/>
                    </a:schemeClr>
                  </a:gs>
                </a:gsLst>
                <a:lin ang="5400000" scaled="1"/>
                <a:tileRect/>
              </a:gradFill>
            </a:ln>
            <a:effectLst>
              <a:innerShdw blurRad="330200" dist="165100" dir="16200000">
                <a:prstClr val="black">
                  <a:alpha val="53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>
                  <a:solidFill>
                    <a:prstClr val="white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项目介绍</a:t>
              </a:r>
              <a:endParaRPr lang="zh-CN" altLang="en-US" sz="280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4" name="椭圆 53"/>
          <p:cNvSpPr/>
          <p:nvPr/>
        </p:nvSpPr>
        <p:spPr>
          <a:xfrm>
            <a:off x="2341320" y="558897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2743884" y="1064880"/>
            <a:ext cx="648072" cy="648072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336947" y="1459960"/>
            <a:ext cx="505983" cy="505983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744606" y="1965943"/>
            <a:ext cx="295375" cy="295375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857773" y="1225384"/>
            <a:ext cx="173821" cy="173821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9567089" y="4778316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82278" y="3310054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7273746" y="5432762"/>
            <a:ext cx="168046" cy="168046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  <p:sp>
        <p:nvSpPr>
          <p:cNvPr id="59" name="矩形 58"/>
          <p:cNvSpPr/>
          <p:nvPr/>
        </p:nvSpPr>
        <p:spPr>
          <a:xfrm>
            <a:off x="2281163" y="2492896"/>
            <a:ext cx="7632848" cy="2167255"/>
          </a:xfrm>
          <a:prstGeom prst="rect">
            <a:avLst/>
          </a:prstGeom>
        </p:spPr>
        <p:txBody>
          <a:bodyPr wrap="square" lIns="91432" tIns="45716" rIns="91432" bIns="45716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一、项目的核心产品为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机关单位综合管理服务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云平台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“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，可定制开发各级政府综合管理服务平台、各企事业单位综合管理服务平台。</a:t>
            </a:r>
            <a:endParaRPr lang="zh-CN" altLang="en-US" kern="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二、前期的主打产品为：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街道办事处综合管理服务平台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；随着业务的拓展，会同步定制开发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区县级综合管理服务平台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kern="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三、中后期，将上线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政策解读、问答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“APP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kern="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803515" y="3703320"/>
            <a:ext cx="4391660" cy="3326130"/>
            <a:chOff x="12289" y="5832"/>
            <a:chExt cx="6916" cy="5238"/>
          </a:xfrm>
        </p:grpSpPr>
        <p:grpSp>
          <p:nvGrpSpPr>
            <p:cNvPr id="2" name="组合 1"/>
            <p:cNvGrpSpPr/>
            <p:nvPr/>
          </p:nvGrpSpPr>
          <p:grpSpPr>
            <a:xfrm>
              <a:off x="12289" y="5832"/>
              <a:ext cx="6916" cy="5238"/>
              <a:chOff x="2282031" y="457200"/>
              <a:chExt cx="7631113" cy="5943600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3098185" y="980728"/>
                <a:ext cx="6048672" cy="3456384"/>
              </a:xfrm>
              <a:prstGeom prst="rect">
                <a:avLst/>
              </a:prstGeom>
              <a:blipFill>
                <a:blip r:embed="rId1" cstate="print"/>
                <a:srcRect/>
                <a:stretch>
                  <a:fillRect l="-36872" t="-15145" r="-12052" b="-63539"/>
                </a:stretch>
              </a:blip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pic>
            <p:nvPicPr>
              <p:cNvPr id="13" name="Picture 3" descr="C:\Users\Administrator\Desktop\iMac_resource.pn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82031" y="457200"/>
                <a:ext cx="7631113" cy="59436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" name="图片 3" descr="QQ截图2018011122585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047" y="6310"/>
              <a:ext cx="5399" cy="3015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dir="d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5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250"/>
                            </p:stCondLst>
                            <p:childTnLst>
                              <p:par>
                                <p:cTn id="43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54" grpId="0" bldLvl="0" animBg="1"/>
      <p:bldP spid="55" grpId="0" bldLvl="0" animBg="1"/>
      <p:bldP spid="56" grpId="0" bldLvl="0" animBg="1"/>
      <p:bldP spid="57" grpId="0" bldLvl="0" animBg="1"/>
      <p:bldP spid="58" grpId="0" bldLvl="0" animBg="1"/>
      <p:bldP spid="71" grpId="0" bldLvl="0" animBg="1"/>
      <p:bldP spid="72" grpId="0" bldLvl="0" animBg="1"/>
      <p:bldP spid="73" grpId="0" bldLvl="0" animBg="1"/>
      <p:bldP spid="5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圆角矩形 11"/>
          <p:cNvSpPr/>
          <p:nvPr/>
        </p:nvSpPr>
        <p:spPr>
          <a:xfrm>
            <a:off x="1633091" y="1590351"/>
            <a:ext cx="8928992" cy="3945388"/>
          </a:xfrm>
          <a:prstGeom prst="round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2341320" y="558897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539289" y="1317610"/>
            <a:ext cx="648072" cy="648072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336947" y="1459960"/>
            <a:ext cx="505983" cy="505983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744606" y="1965943"/>
            <a:ext cx="295375" cy="295375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857773" y="1225384"/>
            <a:ext cx="173821" cy="173821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2253223" y="1855356"/>
            <a:ext cx="7632848" cy="3413760"/>
          </a:xfrm>
          <a:prstGeom prst="rect">
            <a:avLst/>
          </a:prstGeom>
        </p:spPr>
        <p:txBody>
          <a:bodyPr wrap="square" lIns="91432" tIns="45716" rIns="91432" bIns="45716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街道办综合管理服务平台，是以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机关单位综合管理服务云平台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为核心的基层政府定制版。多级可扩展架构（目前为街道办、社区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村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企业、群众三级），多终端覆盖（</a:t>
            </a:r>
            <a:r>
              <a:rPr lang="en-US" altLang="zh-CN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pc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端、移动端）。</a:t>
            </a:r>
            <a:endParaRPr lang="zh-CN" altLang="en-US" kern="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  <a:defRPr/>
            </a:pP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以数据采集及可视化分析模块、机关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业务规范化模块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、机关干部队伍管理模块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、工作督办考核模块</a:t>
            </a:r>
            <a:r>
              <a:rPr lang="zh-CN" altLang="en-US" kern="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、公共便民服务模块、信息互联互通模块、优质资源共享模块等七大功能模块组成，满足在街道办事处的工作中，</a:t>
            </a:r>
            <a:r>
              <a:rPr lang="zh-CN" altLang="en-US" kern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数据分散、干部业务不精、信息时效性差、群众满意度低（此处省略一万字）等等痛点问题。</a:t>
            </a:r>
            <a:endParaRPr lang="zh-CN" altLang="en-US" kern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7969795" y="5339288"/>
            <a:ext cx="354994" cy="354994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837541" y="5584194"/>
            <a:ext cx="505983" cy="505983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1175956" y="5549761"/>
            <a:ext cx="505983" cy="505983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1273822" y="3692565"/>
            <a:ext cx="648072" cy="648072"/>
          </a:xfrm>
          <a:prstGeom prst="ellipse">
            <a:avLst/>
          </a:prstGeom>
          <a:solidFill>
            <a:srgbClr val="2684E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8339133" y="5842151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82278" y="3310054"/>
            <a:ext cx="252991" cy="252991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7273746" y="5432762"/>
            <a:ext cx="168046" cy="168046"/>
          </a:xfrm>
          <a:prstGeom prst="ellips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延时符</a:t>
            </a:r>
            <a:endParaRPr lang="zh-CN" altLang="en-US" dirty="0"/>
          </a:p>
        </p:txBody>
      </p:sp>
      <p:sp>
        <p:nvSpPr>
          <p:cNvPr id="36" name="圆角矩形 35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38" name="燕尾形 37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39" name="燕尾形 38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0" name="燕尾形 39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42" name="燕尾形 41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3" name="燕尾形 42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44" name="燕尾形 43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9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产品介绍</a:t>
            </a:r>
            <a:endParaRPr lang="zh-CN" altLang="en-US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dir="d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54" grpId="0" bldLvl="0" animBg="1"/>
      <p:bldP spid="55" grpId="0" bldLvl="0" animBg="1"/>
      <p:bldP spid="56" grpId="0" bldLvl="0" animBg="1"/>
      <p:bldP spid="57" grpId="0" bldLvl="0" animBg="1"/>
      <p:bldP spid="58" grpId="0" bldLvl="0" animBg="1"/>
      <p:bldP spid="59" grpId="0"/>
      <p:bldP spid="66" grpId="0" bldLvl="0" animBg="1"/>
      <p:bldP spid="67" grpId="0" bldLvl="0" animBg="1"/>
      <p:bldP spid="68" grpId="0" bldLvl="0" animBg="1"/>
      <p:bldP spid="69" grpId="0" bldLvl="0" animBg="1"/>
      <p:bldP spid="70" grpId="0" bldLvl="0" animBg="1"/>
      <p:bldP spid="72" grpId="0" bldLvl="0" animBg="1"/>
      <p:bldP spid="73" grpId="0" bldLvl="0" animBg="1"/>
      <p:bldP spid="36" grpId="0" bldLvl="0" animBg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0"/>
          <p:cNvSpPr>
            <a:spLocks noEditPoints="1"/>
          </p:cNvSpPr>
          <p:nvPr/>
        </p:nvSpPr>
        <p:spPr bwMode="auto">
          <a:xfrm>
            <a:off x="6279515" y="1555115"/>
            <a:ext cx="1833880" cy="3649345"/>
          </a:xfrm>
          <a:custGeom>
            <a:avLst/>
            <a:gdLst>
              <a:gd name="T0" fmla="*/ 775 w 921"/>
              <a:gd name="T1" fmla="*/ 0 h 1890"/>
              <a:gd name="T2" fmla="*/ 632 w 921"/>
              <a:gd name="T3" fmla="*/ 115 h 1890"/>
              <a:gd name="T4" fmla="*/ 252 w 921"/>
              <a:gd name="T5" fmla="*/ 115 h 1890"/>
              <a:gd name="T6" fmla="*/ 7 w 921"/>
              <a:gd name="T7" fmla="*/ 294 h 1890"/>
              <a:gd name="T8" fmla="*/ 7 w 921"/>
              <a:gd name="T9" fmla="*/ 1890 h 1890"/>
              <a:gd name="T10" fmla="*/ 56 w 921"/>
              <a:gd name="T11" fmla="*/ 1890 h 1890"/>
              <a:gd name="T12" fmla="*/ 56 w 921"/>
              <a:gd name="T13" fmla="*/ 298 h 1890"/>
              <a:gd name="T14" fmla="*/ 252 w 921"/>
              <a:gd name="T15" fmla="*/ 165 h 1890"/>
              <a:gd name="T16" fmla="*/ 630 w 921"/>
              <a:gd name="T17" fmla="*/ 165 h 1890"/>
              <a:gd name="T18" fmla="*/ 775 w 921"/>
              <a:gd name="T19" fmla="*/ 292 h 1890"/>
              <a:gd name="T20" fmla="*/ 921 w 921"/>
              <a:gd name="T21" fmla="*/ 146 h 1890"/>
              <a:gd name="T22" fmla="*/ 775 w 921"/>
              <a:gd name="T23" fmla="*/ 0 h 1890"/>
              <a:gd name="T24" fmla="*/ 775 w 921"/>
              <a:gd name="T25" fmla="*/ 232 h 1890"/>
              <a:gd name="T26" fmla="*/ 689 w 921"/>
              <a:gd name="T27" fmla="*/ 146 h 1890"/>
              <a:gd name="T28" fmla="*/ 775 w 921"/>
              <a:gd name="T29" fmla="*/ 60 h 1890"/>
              <a:gd name="T30" fmla="*/ 861 w 921"/>
              <a:gd name="T31" fmla="*/ 146 h 1890"/>
              <a:gd name="T32" fmla="*/ 775 w 921"/>
              <a:gd name="T33" fmla="*/ 232 h 18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21" h="1890">
                <a:moveTo>
                  <a:pt x="775" y="0"/>
                </a:moveTo>
                <a:cubicBezTo>
                  <a:pt x="705" y="0"/>
                  <a:pt x="646" y="49"/>
                  <a:pt x="632" y="115"/>
                </a:cubicBezTo>
                <a:cubicBezTo>
                  <a:pt x="252" y="115"/>
                  <a:pt x="252" y="115"/>
                  <a:pt x="252" y="115"/>
                </a:cubicBezTo>
                <a:cubicBezTo>
                  <a:pt x="87" y="115"/>
                  <a:pt x="16" y="167"/>
                  <a:pt x="7" y="294"/>
                </a:cubicBezTo>
                <a:cubicBezTo>
                  <a:pt x="0" y="394"/>
                  <a:pt x="7" y="1829"/>
                  <a:pt x="7" y="1890"/>
                </a:cubicBezTo>
                <a:cubicBezTo>
                  <a:pt x="56" y="1890"/>
                  <a:pt x="56" y="1890"/>
                  <a:pt x="56" y="1890"/>
                </a:cubicBezTo>
                <a:cubicBezTo>
                  <a:pt x="56" y="1875"/>
                  <a:pt x="50" y="395"/>
                  <a:pt x="56" y="298"/>
                </a:cubicBezTo>
                <a:cubicBezTo>
                  <a:pt x="61" y="227"/>
                  <a:pt x="80" y="165"/>
                  <a:pt x="252" y="165"/>
                </a:cubicBezTo>
                <a:cubicBezTo>
                  <a:pt x="630" y="165"/>
                  <a:pt x="630" y="165"/>
                  <a:pt x="630" y="165"/>
                </a:cubicBezTo>
                <a:cubicBezTo>
                  <a:pt x="639" y="236"/>
                  <a:pt x="701" y="292"/>
                  <a:pt x="775" y="292"/>
                </a:cubicBezTo>
                <a:cubicBezTo>
                  <a:pt x="856" y="292"/>
                  <a:pt x="921" y="227"/>
                  <a:pt x="921" y="146"/>
                </a:cubicBezTo>
                <a:cubicBezTo>
                  <a:pt x="921" y="65"/>
                  <a:pt x="856" y="0"/>
                  <a:pt x="775" y="0"/>
                </a:cubicBezTo>
                <a:close/>
                <a:moveTo>
                  <a:pt x="775" y="232"/>
                </a:moveTo>
                <a:cubicBezTo>
                  <a:pt x="728" y="232"/>
                  <a:pt x="689" y="194"/>
                  <a:pt x="689" y="146"/>
                </a:cubicBezTo>
                <a:cubicBezTo>
                  <a:pt x="689" y="99"/>
                  <a:pt x="728" y="60"/>
                  <a:pt x="775" y="60"/>
                </a:cubicBezTo>
                <a:cubicBezTo>
                  <a:pt x="823" y="60"/>
                  <a:pt x="861" y="99"/>
                  <a:pt x="861" y="146"/>
                </a:cubicBezTo>
                <a:cubicBezTo>
                  <a:pt x="861" y="194"/>
                  <a:pt x="823" y="232"/>
                  <a:pt x="775" y="23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46" name="燕尾形 45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燕尾形 46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燕尾形 47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50" name="燕尾形 49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1" name="燕尾形 50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52" name="燕尾形 51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4786630" y="261620"/>
            <a:ext cx="2751455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需求分析（街道办）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7"/>
          <p:cNvSpPr>
            <a:spLocks noEditPoints="1"/>
          </p:cNvSpPr>
          <p:nvPr/>
        </p:nvSpPr>
        <p:spPr bwMode="auto">
          <a:xfrm>
            <a:off x="4241801" y="1193037"/>
            <a:ext cx="1906588" cy="4330700"/>
          </a:xfrm>
          <a:custGeom>
            <a:avLst/>
            <a:gdLst>
              <a:gd name="T0" fmla="*/ 914 w 1007"/>
              <a:gd name="T1" fmla="*/ 170 h 2288"/>
              <a:gd name="T2" fmla="*/ 728 w 1007"/>
              <a:gd name="T3" fmla="*/ 122 h 2288"/>
              <a:gd name="T4" fmla="*/ 291 w 1007"/>
              <a:gd name="T5" fmla="*/ 122 h 2288"/>
              <a:gd name="T6" fmla="*/ 147 w 1007"/>
              <a:gd name="T7" fmla="*/ 0 h 2288"/>
              <a:gd name="T8" fmla="*/ 0 w 1007"/>
              <a:gd name="T9" fmla="*/ 146 h 2288"/>
              <a:gd name="T10" fmla="*/ 147 w 1007"/>
              <a:gd name="T11" fmla="*/ 293 h 2288"/>
              <a:gd name="T12" fmla="*/ 291 w 1007"/>
              <a:gd name="T13" fmla="*/ 171 h 2288"/>
              <a:gd name="T14" fmla="*/ 728 w 1007"/>
              <a:gd name="T15" fmla="*/ 171 h 2288"/>
              <a:gd name="T16" fmla="*/ 957 w 1007"/>
              <a:gd name="T17" fmla="*/ 351 h 2288"/>
              <a:gd name="T18" fmla="*/ 957 w 1007"/>
              <a:gd name="T19" fmla="*/ 2288 h 2288"/>
              <a:gd name="T20" fmla="*/ 1007 w 1007"/>
              <a:gd name="T21" fmla="*/ 2288 h 2288"/>
              <a:gd name="T22" fmla="*/ 1007 w 1007"/>
              <a:gd name="T23" fmla="*/ 351 h 2288"/>
              <a:gd name="T24" fmla="*/ 914 w 1007"/>
              <a:gd name="T25" fmla="*/ 170 h 2288"/>
              <a:gd name="T26" fmla="*/ 147 w 1007"/>
              <a:gd name="T27" fmla="*/ 233 h 2288"/>
              <a:gd name="T28" fmla="*/ 61 w 1007"/>
              <a:gd name="T29" fmla="*/ 146 h 2288"/>
              <a:gd name="T30" fmla="*/ 147 w 1007"/>
              <a:gd name="T31" fmla="*/ 60 h 2288"/>
              <a:gd name="T32" fmla="*/ 233 w 1007"/>
              <a:gd name="T33" fmla="*/ 146 h 2288"/>
              <a:gd name="T34" fmla="*/ 147 w 1007"/>
              <a:gd name="T35" fmla="*/ 233 h 2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007" h="2288">
                <a:moveTo>
                  <a:pt x="914" y="170"/>
                </a:moveTo>
                <a:cubicBezTo>
                  <a:pt x="854" y="130"/>
                  <a:pt x="780" y="122"/>
                  <a:pt x="728" y="122"/>
                </a:cubicBezTo>
                <a:cubicBezTo>
                  <a:pt x="291" y="122"/>
                  <a:pt x="291" y="122"/>
                  <a:pt x="291" y="122"/>
                </a:cubicBezTo>
                <a:cubicBezTo>
                  <a:pt x="279" y="53"/>
                  <a:pt x="219" y="0"/>
                  <a:pt x="147" y="0"/>
                </a:cubicBezTo>
                <a:cubicBezTo>
                  <a:pt x="66" y="0"/>
                  <a:pt x="0" y="66"/>
                  <a:pt x="0" y="146"/>
                </a:cubicBezTo>
                <a:cubicBezTo>
                  <a:pt x="0" y="227"/>
                  <a:pt x="66" y="293"/>
                  <a:pt x="147" y="293"/>
                </a:cubicBezTo>
                <a:cubicBezTo>
                  <a:pt x="219" y="293"/>
                  <a:pt x="279" y="240"/>
                  <a:pt x="291" y="171"/>
                </a:cubicBezTo>
                <a:cubicBezTo>
                  <a:pt x="728" y="171"/>
                  <a:pt x="728" y="171"/>
                  <a:pt x="728" y="171"/>
                </a:cubicBezTo>
                <a:cubicBezTo>
                  <a:pt x="797" y="171"/>
                  <a:pt x="957" y="189"/>
                  <a:pt x="957" y="351"/>
                </a:cubicBezTo>
                <a:cubicBezTo>
                  <a:pt x="957" y="2288"/>
                  <a:pt x="957" y="2288"/>
                  <a:pt x="957" y="2288"/>
                </a:cubicBezTo>
                <a:cubicBezTo>
                  <a:pt x="1007" y="2288"/>
                  <a:pt x="1007" y="2288"/>
                  <a:pt x="1007" y="2288"/>
                </a:cubicBezTo>
                <a:cubicBezTo>
                  <a:pt x="1007" y="351"/>
                  <a:pt x="1007" y="351"/>
                  <a:pt x="1007" y="351"/>
                </a:cubicBezTo>
                <a:cubicBezTo>
                  <a:pt x="1007" y="272"/>
                  <a:pt x="975" y="210"/>
                  <a:pt x="914" y="170"/>
                </a:cubicBezTo>
                <a:close/>
                <a:moveTo>
                  <a:pt x="147" y="233"/>
                </a:moveTo>
                <a:cubicBezTo>
                  <a:pt x="99" y="233"/>
                  <a:pt x="61" y="194"/>
                  <a:pt x="61" y="146"/>
                </a:cubicBezTo>
                <a:cubicBezTo>
                  <a:pt x="61" y="99"/>
                  <a:pt x="99" y="60"/>
                  <a:pt x="147" y="60"/>
                </a:cubicBezTo>
                <a:cubicBezTo>
                  <a:pt x="194" y="60"/>
                  <a:pt x="233" y="99"/>
                  <a:pt x="233" y="146"/>
                </a:cubicBezTo>
                <a:cubicBezTo>
                  <a:pt x="233" y="194"/>
                  <a:pt x="194" y="233"/>
                  <a:pt x="147" y="233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3" name="Freeform 8"/>
          <p:cNvSpPr>
            <a:spLocks noEditPoints="1"/>
          </p:cNvSpPr>
          <p:nvPr/>
        </p:nvSpPr>
        <p:spPr bwMode="auto">
          <a:xfrm>
            <a:off x="4241801" y="2636075"/>
            <a:ext cx="1727200" cy="2876550"/>
          </a:xfrm>
          <a:custGeom>
            <a:avLst/>
            <a:gdLst>
              <a:gd name="T0" fmla="*/ 673 w 912"/>
              <a:gd name="T1" fmla="*/ 125 h 1520"/>
              <a:gd name="T2" fmla="*/ 292 w 912"/>
              <a:gd name="T3" fmla="*/ 125 h 1520"/>
              <a:gd name="T4" fmla="*/ 147 w 912"/>
              <a:gd name="T5" fmla="*/ 0 h 1520"/>
              <a:gd name="T6" fmla="*/ 0 w 912"/>
              <a:gd name="T7" fmla="*/ 146 h 1520"/>
              <a:gd name="T8" fmla="*/ 147 w 912"/>
              <a:gd name="T9" fmla="*/ 292 h 1520"/>
              <a:gd name="T10" fmla="*/ 290 w 912"/>
              <a:gd name="T11" fmla="*/ 174 h 1520"/>
              <a:gd name="T12" fmla="*/ 673 w 912"/>
              <a:gd name="T13" fmla="*/ 174 h 1520"/>
              <a:gd name="T14" fmla="*/ 862 w 912"/>
              <a:gd name="T15" fmla="*/ 317 h 1520"/>
              <a:gd name="T16" fmla="*/ 862 w 912"/>
              <a:gd name="T17" fmla="*/ 1520 h 1520"/>
              <a:gd name="T18" fmla="*/ 912 w 912"/>
              <a:gd name="T19" fmla="*/ 1520 h 1520"/>
              <a:gd name="T20" fmla="*/ 912 w 912"/>
              <a:gd name="T21" fmla="*/ 317 h 1520"/>
              <a:gd name="T22" fmla="*/ 673 w 912"/>
              <a:gd name="T23" fmla="*/ 125 h 1520"/>
              <a:gd name="T24" fmla="*/ 147 w 912"/>
              <a:gd name="T25" fmla="*/ 232 h 1520"/>
              <a:gd name="T26" fmla="*/ 61 w 912"/>
              <a:gd name="T27" fmla="*/ 146 h 1520"/>
              <a:gd name="T28" fmla="*/ 147 w 912"/>
              <a:gd name="T29" fmla="*/ 60 h 1520"/>
              <a:gd name="T30" fmla="*/ 233 w 912"/>
              <a:gd name="T31" fmla="*/ 146 h 1520"/>
              <a:gd name="T32" fmla="*/ 147 w 912"/>
              <a:gd name="T33" fmla="*/ 232 h 1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12" h="1520">
                <a:moveTo>
                  <a:pt x="673" y="125"/>
                </a:moveTo>
                <a:cubicBezTo>
                  <a:pt x="292" y="125"/>
                  <a:pt x="292" y="125"/>
                  <a:pt x="292" y="125"/>
                </a:cubicBezTo>
                <a:cubicBezTo>
                  <a:pt x="281" y="54"/>
                  <a:pt x="220" y="0"/>
                  <a:pt x="147" y="0"/>
                </a:cubicBezTo>
                <a:cubicBezTo>
                  <a:pt x="66" y="0"/>
                  <a:pt x="0" y="65"/>
                  <a:pt x="0" y="146"/>
                </a:cubicBezTo>
                <a:cubicBezTo>
                  <a:pt x="0" y="227"/>
                  <a:pt x="66" y="292"/>
                  <a:pt x="147" y="292"/>
                </a:cubicBezTo>
                <a:cubicBezTo>
                  <a:pt x="218" y="292"/>
                  <a:pt x="277" y="241"/>
                  <a:pt x="290" y="174"/>
                </a:cubicBezTo>
                <a:cubicBezTo>
                  <a:pt x="673" y="174"/>
                  <a:pt x="673" y="174"/>
                  <a:pt x="673" y="174"/>
                </a:cubicBezTo>
                <a:cubicBezTo>
                  <a:pt x="844" y="174"/>
                  <a:pt x="862" y="274"/>
                  <a:pt x="862" y="317"/>
                </a:cubicBezTo>
                <a:cubicBezTo>
                  <a:pt x="862" y="1520"/>
                  <a:pt x="862" y="1520"/>
                  <a:pt x="862" y="1520"/>
                </a:cubicBezTo>
                <a:cubicBezTo>
                  <a:pt x="912" y="1520"/>
                  <a:pt x="912" y="1520"/>
                  <a:pt x="912" y="1520"/>
                </a:cubicBezTo>
                <a:cubicBezTo>
                  <a:pt x="912" y="317"/>
                  <a:pt x="912" y="317"/>
                  <a:pt x="912" y="317"/>
                </a:cubicBezTo>
                <a:cubicBezTo>
                  <a:pt x="912" y="199"/>
                  <a:pt x="820" y="125"/>
                  <a:pt x="673" y="125"/>
                </a:cubicBezTo>
                <a:close/>
                <a:moveTo>
                  <a:pt x="147" y="232"/>
                </a:moveTo>
                <a:cubicBezTo>
                  <a:pt x="99" y="232"/>
                  <a:pt x="61" y="194"/>
                  <a:pt x="61" y="146"/>
                </a:cubicBezTo>
                <a:cubicBezTo>
                  <a:pt x="61" y="99"/>
                  <a:pt x="99" y="60"/>
                  <a:pt x="147" y="60"/>
                </a:cubicBezTo>
                <a:cubicBezTo>
                  <a:pt x="194" y="60"/>
                  <a:pt x="233" y="99"/>
                  <a:pt x="233" y="146"/>
                </a:cubicBezTo>
                <a:cubicBezTo>
                  <a:pt x="233" y="194"/>
                  <a:pt x="194" y="232"/>
                  <a:pt x="147" y="232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4" name="Freeform 9"/>
          <p:cNvSpPr>
            <a:spLocks noEditPoints="1"/>
          </p:cNvSpPr>
          <p:nvPr/>
        </p:nvSpPr>
        <p:spPr bwMode="auto">
          <a:xfrm>
            <a:off x="4241801" y="4053712"/>
            <a:ext cx="1557338" cy="1463675"/>
          </a:xfrm>
          <a:custGeom>
            <a:avLst/>
            <a:gdLst>
              <a:gd name="T0" fmla="*/ 778 w 823"/>
              <a:gd name="T1" fmla="*/ 203 h 774"/>
              <a:gd name="T2" fmla="*/ 581 w 823"/>
              <a:gd name="T3" fmla="*/ 131 h 774"/>
              <a:gd name="T4" fmla="*/ 292 w 823"/>
              <a:gd name="T5" fmla="*/ 131 h 774"/>
              <a:gd name="T6" fmla="*/ 147 w 823"/>
              <a:gd name="T7" fmla="*/ 0 h 774"/>
              <a:gd name="T8" fmla="*/ 0 w 823"/>
              <a:gd name="T9" fmla="*/ 147 h 774"/>
              <a:gd name="T10" fmla="*/ 147 w 823"/>
              <a:gd name="T11" fmla="*/ 293 h 774"/>
              <a:gd name="T12" fmla="*/ 289 w 823"/>
              <a:gd name="T13" fmla="*/ 180 h 774"/>
              <a:gd name="T14" fmla="*/ 581 w 823"/>
              <a:gd name="T15" fmla="*/ 180 h 774"/>
              <a:gd name="T16" fmla="*/ 774 w 823"/>
              <a:gd name="T17" fmla="*/ 330 h 774"/>
              <a:gd name="T18" fmla="*/ 774 w 823"/>
              <a:gd name="T19" fmla="*/ 774 h 774"/>
              <a:gd name="T20" fmla="*/ 823 w 823"/>
              <a:gd name="T21" fmla="*/ 774 h 774"/>
              <a:gd name="T22" fmla="*/ 823 w 823"/>
              <a:gd name="T23" fmla="*/ 330 h 774"/>
              <a:gd name="T24" fmla="*/ 778 w 823"/>
              <a:gd name="T25" fmla="*/ 203 h 774"/>
              <a:gd name="T26" fmla="*/ 147 w 823"/>
              <a:gd name="T27" fmla="*/ 233 h 774"/>
              <a:gd name="T28" fmla="*/ 61 w 823"/>
              <a:gd name="T29" fmla="*/ 147 h 774"/>
              <a:gd name="T30" fmla="*/ 147 w 823"/>
              <a:gd name="T31" fmla="*/ 60 h 774"/>
              <a:gd name="T32" fmla="*/ 233 w 823"/>
              <a:gd name="T33" fmla="*/ 147 h 774"/>
              <a:gd name="T34" fmla="*/ 147 w 823"/>
              <a:gd name="T35" fmla="*/ 233 h 7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23" h="774">
                <a:moveTo>
                  <a:pt x="778" y="203"/>
                </a:moveTo>
                <a:cubicBezTo>
                  <a:pt x="737" y="155"/>
                  <a:pt x="671" y="131"/>
                  <a:pt x="581" y="131"/>
                </a:cubicBezTo>
                <a:cubicBezTo>
                  <a:pt x="292" y="131"/>
                  <a:pt x="292" y="131"/>
                  <a:pt x="292" y="131"/>
                </a:cubicBezTo>
                <a:cubicBezTo>
                  <a:pt x="285" y="58"/>
                  <a:pt x="222" y="0"/>
                  <a:pt x="147" y="0"/>
                </a:cubicBezTo>
                <a:cubicBezTo>
                  <a:pt x="66" y="0"/>
                  <a:pt x="0" y="66"/>
                  <a:pt x="0" y="147"/>
                </a:cubicBezTo>
                <a:cubicBezTo>
                  <a:pt x="0" y="227"/>
                  <a:pt x="66" y="293"/>
                  <a:pt x="147" y="293"/>
                </a:cubicBezTo>
                <a:cubicBezTo>
                  <a:pt x="216" y="293"/>
                  <a:pt x="274" y="245"/>
                  <a:pt x="289" y="180"/>
                </a:cubicBezTo>
                <a:cubicBezTo>
                  <a:pt x="581" y="180"/>
                  <a:pt x="581" y="180"/>
                  <a:pt x="581" y="180"/>
                </a:cubicBezTo>
                <a:cubicBezTo>
                  <a:pt x="653" y="180"/>
                  <a:pt x="774" y="200"/>
                  <a:pt x="774" y="330"/>
                </a:cubicBezTo>
                <a:cubicBezTo>
                  <a:pt x="774" y="774"/>
                  <a:pt x="774" y="774"/>
                  <a:pt x="774" y="774"/>
                </a:cubicBezTo>
                <a:cubicBezTo>
                  <a:pt x="823" y="774"/>
                  <a:pt x="823" y="774"/>
                  <a:pt x="823" y="774"/>
                </a:cubicBezTo>
                <a:cubicBezTo>
                  <a:pt x="823" y="330"/>
                  <a:pt x="823" y="330"/>
                  <a:pt x="823" y="330"/>
                </a:cubicBezTo>
                <a:cubicBezTo>
                  <a:pt x="823" y="295"/>
                  <a:pt x="815" y="245"/>
                  <a:pt x="778" y="203"/>
                </a:cubicBezTo>
                <a:close/>
                <a:moveTo>
                  <a:pt x="147" y="233"/>
                </a:moveTo>
                <a:cubicBezTo>
                  <a:pt x="99" y="233"/>
                  <a:pt x="61" y="194"/>
                  <a:pt x="61" y="147"/>
                </a:cubicBezTo>
                <a:cubicBezTo>
                  <a:pt x="61" y="99"/>
                  <a:pt x="99" y="60"/>
                  <a:pt x="147" y="60"/>
                </a:cubicBezTo>
                <a:cubicBezTo>
                  <a:pt x="194" y="60"/>
                  <a:pt x="233" y="99"/>
                  <a:pt x="233" y="147"/>
                </a:cubicBezTo>
                <a:cubicBezTo>
                  <a:pt x="233" y="194"/>
                  <a:pt x="194" y="233"/>
                  <a:pt x="147" y="23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5" name="Freeform 10"/>
          <p:cNvSpPr>
            <a:spLocks noEditPoints="1"/>
          </p:cNvSpPr>
          <p:nvPr/>
        </p:nvSpPr>
        <p:spPr bwMode="auto">
          <a:xfrm>
            <a:off x="6560821" y="2788157"/>
            <a:ext cx="1743075" cy="3576638"/>
          </a:xfrm>
          <a:custGeom>
            <a:avLst/>
            <a:gdLst>
              <a:gd name="T0" fmla="*/ 775 w 921"/>
              <a:gd name="T1" fmla="*/ 0 h 1890"/>
              <a:gd name="T2" fmla="*/ 632 w 921"/>
              <a:gd name="T3" fmla="*/ 115 h 1890"/>
              <a:gd name="T4" fmla="*/ 252 w 921"/>
              <a:gd name="T5" fmla="*/ 115 h 1890"/>
              <a:gd name="T6" fmla="*/ 7 w 921"/>
              <a:gd name="T7" fmla="*/ 294 h 1890"/>
              <a:gd name="T8" fmla="*/ 7 w 921"/>
              <a:gd name="T9" fmla="*/ 1890 h 1890"/>
              <a:gd name="T10" fmla="*/ 56 w 921"/>
              <a:gd name="T11" fmla="*/ 1890 h 1890"/>
              <a:gd name="T12" fmla="*/ 56 w 921"/>
              <a:gd name="T13" fmla="*/ 298 h 1890"/>
              <a:gd name="T14" fmla="*/ 252 w 921"/>
              <a:gd name="T15" fmla="*/ 165 h 1890"/>
              <a:gd name="T16" fmla="*/ 630 w 921"/>
              <a:gd name="T17" fmla="*/ 165 h 1890"/>
              <a:gd name="T18" fmla="*/ 775 w 921"/>
              <a:gd name="T19" fmla="*/ 292 h 1890"/>
              <a:gd name="T20" fmla="*/ 921 w 921"/>
              <a:gd name="T21" fmla="*/ 146 h 1890"/>
              <a:gd name="T22" fmla="*/ 775 w 921"/>
              <a:gd name="T23" fmla="*/ 0 h 1890"/>
              <a:gd name="T24" fmla="*/ 775 w 921"/>
              <a:gd name="T25" fmla="*/ 232 h 1890"/>
              <a:gd name="T26" fmla="*/ 689 w 921"/>
              <a:gd name="T27" fmla="*/ 146 h 1890"/>
              <a:gd name="T28" fmla="*/ 775 w 921"/>
              <a:gd name="T29" fmla="*/ 60 h 1890"/>
              <a:gd name="T30" fmla="*/ 861 w 921"/>
              <a:gd name="T31" fmla="*/ 146 h 1890"/>
              <a:gd name="T32" fmla="*/ 775 w 921"/>
              <a:gd name="T33" fmla="*/ 232 h 18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21" h="1890">
                <a:moveTo>
                  <a:pt x="775" y="0"/>
                </a:moveTo>
                <a:cubicBezTo>
                  <a:pt x="705" y="0"/>
                  <a:pt x="646" y="49"/>
                  <a:pt x="632" y="115"/>
                </a:cubicBezTo>
                <a:cubicBezTo>
                  <a:pt x="252" y="115"/>
                  <a:pt x="252" y="115"/>
                  <a:pt x="252" y="115"/>
                </a:cubicBezTo>
                <a:cubicBezTo>
                  <a:pt x="87" y="115"/>
                  <a:pt x="16" y="167"/>
                  <a:pt x="7" y="294"/>
                </a:cubicBezTo>
                <a:cubicBezTo>
                  <a:pt x="0" y="394"/>
                  <a:pt x="7" y="1829"/>
                  <a:pt x="7" y="1890"/>
                </a:cubicBezTo>
                <a:cubicBezTo>
                  <a:pt x="56" y="1890"/>
                  <a:pt x="56" y="1890"/>
                  <a:pt x="56" y="1890"/>
                </a:cubicBezTo>
                <a:cubicBezTo>
                  <a:pt x="56" y="1875"/>
                  <a:pt x="50" y="395"/>
                  <a:pt x="56" y="298"/>
                </a:cubicBezTo>
                <a:cubicBezTo>
                  <a:pt x="61" y="227"/>
                  <a:pt x="80" y="165"/>
                  <a:pt x="252" y="165"/>
                </a:cubicBezTo>
                <a:cubicBezTo>
                  <a:pt x="630" y="165"/>
                  <a:pt x="630" y="165"/>
                  <a:pt x="630" y="165"/>
                </a:cubicBezTo>
                <a:cubicBezTo>
                  <a:pt x="639" y="236"/>
                  <a:pt x="701" y="292"/>
                  <a:pt x="775" y="292"/>
                </a:cubicBezTo>
                <a:cubicBezTo>
                  <a:pt x="856" y="292"/>
                  <a:pt x="921" y="227"/>
                  <a:pt x="921" y="146"/>
                </a:cubicBezTo>
                <a:cubicBezTo>
                  <a:pt x="921" y="65"/>
                  <a:pt x="856" y="0"/>
                  <a:pt x="775" y="0"/>
                </a:cubicBezTo>
                <a:close/>
                <a:moveTo>
                  <a:pt x="775" y="232"/>
                </a:moveTo>
                <a:cubicBezTo>
                  <a:pt x="728" y="232"/>
                  <a:pt x="689" y="194"/>
                  <a:pt x="689" y="146"/>
                </a:cubicBezTo>
                <a:cubicBezTo>
                  <a:pt x="689" y="99"/>
                  <a:pt x="728" y="60"/>
                  <a:pt x="775" y="60"/>
                </a:cubicBezTo>
                <a:cubicBezTo>
                  <a:pt x="823" y="60"/>
                  <a:pt x="861" y="99"/>
                  <a:pt x="861" y="146"/>
                </a:cubicBezTo>
                <a:cubicBezTo>
                  <a:pt x="861" y="194"/>
                  <a:pt x="823" y="232"/>
                  <a:pt x="775" y="232"/>
                </a:cubicBezTo>
                <a:close/>
              </a:path>
            </a:pathLst>
          </a:custGeom>
          <a:solidFill>
            <a:srgbClr val="2684E2"/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6" name="Freeform 11"/>
          <p:cNvSpPr>
            <a:spLocks noEditPoints="1"/>
          </p:cNvSpPr>
          <p:nvPr/>
        </p:nvSpPr>
        <p:spPr bwMode="auto">
          <a:xfrm>
            <a:off x="6818630" y="4053840"/>
            <a:ext cx="1555750" cy="2148205"/>
          </a:xfrm>
          <a:custGeom>
            <a:avLst/>
            <a:gdLst>
              <a:gd name="T0" fmla="*/ 676 w 822"/>
              <a:gd name="T1" fmla="*/ 0 h 1135"/>
              <a:gd name="T2" fmla="*/ 532 w 822"/>
              <a:gd name="T3" fmla="*/ 122 h 1135"/>
              <a:gd name="T4" fmla="*/ 202 w 822"/>
              <a:gd name="T5" fmla="*/ 119 h 1135"/>
              <a:gd name="T6" fmla="*/ 0 w 822"/>
              <a:gd name="T7" fmla="*/ 333 h 1135"/>
              <a:gd name="T8" fmla="*/ 0 w 822"/>
              <a:gd name="T9" fmla="*/ 1135 h 1135"/>
              <a:gd name="T10" fmla="*/ 49 w 822"/>
              <a:gd name="T11" fmla="*/ 1135 h 1135"/>
              <a:gd name="T12" fmla="*/ 49 w 822"/>
              <a:gd name="T13" fmla="*/ 333 h 1135"/>
              <a:gd name="T14" fmla="*/ 202 w 822"/>
              <a:gd name="T15" fmla="*/ 168 h 1135"/>
              <a:gd name="T16" fmla="*/ 532 w 822"/>
              <a:gd name="T17" fmla="*/ 171 h 1135"/>
              <a:gd name="T18" fmla="*/ 676 w 822"/>
              <a:gd name="T19" fmla="*/ 293 h 1135"/>
              <a:gd name="T20" fmla="*/ 822 w 822"/>
              <a:gd name="T21" fmla="*/ 147 h 1135"/>
              <a:gd name="T22" fmla="*/ 676 w 822"/>
              <a:gd name="T23" fmla="*/ 0 h 1135"/>
              <a:gd name="T24" fmla="*/ 676 w 822"/>
              <a:gd name="T25" fmla="*/ 233 h 1135"/>
              <a:gd name="T26" fmla="*/ 590 w 822"/>
              <a:gd name="T27" fmla="*/ 147 h 1135"/>
              <a:gd name="T28" fmla="*/ 676 w 822"/>
              <a:gd name="T29" fmla="*/ 60 h 1135"/>
              <a:gd name="T30" fmla="*/ 762 w 822"/>
              <a:gd name="T31" fmla="*/ 147 h 1135"/>
              <a:gd name="T32" fmla="*/ 676 w 822"/>
              <a:gd name="T33" fmla="*/ 233 h 1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22" h="1135">
                <a:moveTo>
                  <a:pt x="676" y="0"/>
                </a:moveTo>
                <a:cubicBezTo>
                  <a:pt x="604" y="0"/>
                  <a:pt x="544" y="53"/>
                  <a:pt x="532" y="122"/>
                </a:cubicBezTo>
                <a:cubicBezTo>
                  <a:pt x="462" y="121"/>
                  <a:pt x="282" y="119"/>
                  <a:pt x="202" y="119"/>
                </a:cubicBezTo>
                <a:cubicBezTo>
                  <a:pt x="90" y="119"/>
                  <a:pt x="0" y="236"/>
                  <a:pt x="0" y="333"/>
                </a:cubicBezTo>
                <a:cubicBezTo>
                  <a:pt x="0" y="1135"/>
                  <a:pt x="0" y="1135"/>
                  <a:pt x="0" y="1135"/>
                </a:cubicBezTo>
                <a:cubicBezTo>
                  <a:pt x="49" y="1135"/>
                  <a:pt x="49" y="1135"/>
                  <a:pt x="49" y="1135"/>
                </a:cubicBezTo>
                <a:cubicBezTo>
                  <a:pt x="49" y="333"/>
                  <a:pt x="49" y="333"/>
                  <a:pt x="49" y="333"/>
                </a:cubicBezTo>
                <a:cubicBezTo>
                  <a:pt x="49" y="268"/>
                  <a:pt x="115" y="168"/>
                  <a:pt x="202" y="168"/>
                </a:cubicBezTo>
                <a:cubicBezTo>
                  <a:pt x="282" y="168"/>
                  <a:pt x="462" y="170"/>
                  <a:pt x="532" y="171"/>
                </a:cubicBezTo>
                <a:cubicBezTo>
                  <a:pt x="543" y="240"/>
                  <a:pt x="604" y="293"/>
                  <a:pt x="676" y="293"/>
                </a:cubicBezTo>
                <a:cubicBezTo>
                  <a:pt x="757" y="293"/>
                  <a:pt x="822" y="227"/>
                  <a:pt x="822" y="147"/>
                </a:cubicBezTo>
                <a:cubicBezTo>
                  <a:pt x="822" y="66"/>
                  <a:pt x="757" y="0"/>
                  <a:pt x="676" y="0"/>
                </a:cubicBezTo>
                <a:close/>
                <a:moveTo>
                  <a:pt x="676" y="233"/>
                </a:moveTo>
                <a:cubicBezTo>
                  <a:pt x="628" y="233"/>
                  <a:pt x="590" y="194"/>
                  <a:pt x="590" y="147"/>
                </a:cubicBezTo>
                <a:cubicBezTo>
                  <a:pt x="590" y="99"/>
                  <a:pt x="628" y="60"/>
                  <a:pt x="676" y="60"/>
                </a:cubicBezTo>
                <a:cubicBezTo>
                  <a:pt x="723" y="60"/>
                  <a:pt x="762" y="99"/>
                  <a:pt x="762" y="147"/>
                </a:cubicBezTo>
                <a:cubicBezTo>
                  <a:pt x="762" y="194"/>
                  <a:pt x="723" y="233"/>
                  <a:pt x="676" y="233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rgbClr val="0070C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79782" y="1186200"/>
            <a:ext cx="2926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响应十九大，创新工作方式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77265" y="1554163"/>
            <a:ext cx="3264535" cy="52197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kumimoji="1" lang="zh-CN" altLang="en-US" sz="1400" noProof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十九大中，明确提出党和政府要善于运用互联网技术和信息化手段开展工作。</a:t>
            </a:r>
            <a:endParaRPr kumimoji="1" lang="zh-CN" altLang="en-US" sz="1400" noProof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48030" y="2583815"/>
            <a:ext cx="317246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服务群众，提升社会公信力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71855" y="2951798"/>
            <a:ext cx="3369945" cy="52197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仅以微博、微信公众号或者政府官网等以信息展示为主的方式，远远不够。</a:t>
            </a:r>
            <a:endParaRPr lang="zh-CN" altLang="zh-CN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47767" y="4054972"/>
            <a:ext cx="224028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亮点工程，提升形象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18845" y="4423410"/>
            <a:ext cx="3216910" cy="30670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政府敢于求变，自信、开放的态度。</a:t>
            </a:r>
            <a:endParaRPr lang="zh-CN" sz="14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74543" y="2419995"/>
            <a:ext cx="1783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数据保存，共享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502015" y="2788285"/>
            <a:ext cx="2790190" cy="52197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各项数据、档案文件缺乏科学性、</a:t>
            </a:r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  <a:sym typeface="+mn-ea"/>
              </a:rPr>
              <a:t>统一性</a:t>
            </a:r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的管理方式</a:t>
            </a:r>
            <a:endParaRPr lang="zh-CN" altLang="zh-CN" sz="14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502178" y="3823460"/>
            <a:ext cx="29260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经验分享，良性竞争的平台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8609330" y="4164330"/>
            <a:ext cx="2575560" cy="52197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需要一个时效性强、体验优良的分享、交流平台</a:t>
            </a:r>
            <a:endParaRPr lang="zh-CN" sz="14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345097" y="1294289"/>
            <a:ext cx="33855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1</a:t>
            </a:r>
            <a:endParaRPr lang="zh-CN" altLang="en-US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345030" y="2733681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2</a:t>
            </a:r>
            <a:endParaRPr lang="zh-CN" altLang="en-US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345030" y="4164549"/>
            <a:ext cx="3385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3</a:t>
            </a:r>
            <a:endParaRPr lang="zh-CN" altLang="en-US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769225" y="2865120"/>
            <a:ext cx="60515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 5</a:t>
            </a:r>
            <a:endParaRPr lang="zh-CN" altLang="en-US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658735" y="1662430"/>
            <a:ext cx="52197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4</a:t>
            </a:r>
            <a:endParaRPr lang="zh-CN" altLang="en-US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5405902" y="4862698"/>
            <a:ext cx="1829142" cy="1829140"/>
          </a:xfrm>
          <a:prstGeom prst="ellipse">
            <a:avLst/>
          </a:prstGeom>
          <a:gradFill>
            <a:gsLst>
              <a:gs pos="0">
                <a:srgbClr val="D9D9D9"/>
              </a:gs>
              <a:gs pos="100000">
                <a:schemeClr val="bg1">
                  <a:lumMod val="98000"/>
                </a:schemeClr>
              </a:gs>
            </a:gsLst>
            <a:lin ang="0" scaled="0"/>
          </a:gra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3" name="椭圆 32"/>
          <p:cNvSpPr/>
          <p:nvPr/>
        </p:nvSpPr>
        <p:spPr>
          <a:xfrm>
            <a:off x="5599452" y="5056248"/>
            <a:ext cx="1442041" cy="1442039"/>
          </a:xfrm>
          <a:prstGeom prst="ellipse">
            <a:avLst/>
          </a:prstGeom>
          <a:gradFill>
            <a:gsLst>
              <a:gs pos="0">
                <a:srgbClr val="D9D9D9"/>
              </a:gs>
              <a:gs pos="100000">
                <a:schemeClr val="bg1">
                  <a:lumMod val="98000"/>
                </a:schemeClr>
              </a:gs>
            </a:gsLst>
            <a:lin ang="5400000" scaled="1"/>
          </a:gradFill>
          <a:ln>
            <a:noFill/>
          </a:ln>
          <a:effectLst>
            <a:outerShdw blurRad="152400" dist="63500" dir="8100000" algn="tl" rotWithShape="0">
              <a:prstClr val="black">
                <a:alpha val="30000"/>
              </a:prstClr>
            </a:outerShdw>
          </a:effectLst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求变</a:t>
            </a:r>
            <a:endParaRPr lang="zh-CN" altLang="en-US" sz="3600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13558" y="1186190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zh-CN" altLang="en-US" b="1" dirty="0" smtClean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管理创新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303895" y="1585278"/>
            <a:ext cx="3377565" cy="521970"/>
          </a:xfrm>
          <a:prstGeom prst="rect">
            <a:avLst/>
          </a:prstGeom>
        </p:spPr>
        <p:txBody>
          <a:bodyPr wrap="square" anchor="ctr">
            <a:spAutoFit/>
          </a:bodyPr>
          <a:p>
            <a:r>
              <a:rPr lang="zh-CN" sz="14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Segoe UI" panose="020B0502040204020203" pitchFamily="34" charset="0"/>
              </a:rPr>
              <a:t>随着机关事业单位改革的深入，需要与时俱进的干部队伍管理、考核方式</a:t>
            </a:r>
            <a:endParaRPr lang="zh-CN" sz="140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Segoe UI" panose="020B0502040204020203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959090" y="4164330"/>
            <a:ext cx="327025" cy="36830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en-US" altLang="zh-CN" dirty="0">
                <a:solidFill>
                  <a:srgbClr val="2684E2"/>
                </a:solidFill>
                <a:latin typeface="方正超粗黑简体" panose="03000509000000000000" pitchFamily="65" charset="-122"/>
                <a:ea typeface="方正超粗黑简体" panose="03000509000000000000" pitchFamily="65" charset="-122"/>
              </a:rPr>
              <a:t>6</a:t>
            </a:r>
            <a:endParaRPr lang="en-US" altLang="zh-CN" dirty="0">
              <a:solidFill>
                <a:srgbClr val="2684E2"/>
              </a:solidFill>
              <a:latin typeface="方正超粗黑简体" panose="03000509000000000000" pitchFamily="65" charset="-122"/>
              <a:ea typeface="方正超粗黑简体" panose="03000509000000000000" pitchFamily="65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6000"/>
                            </p:stCondLst>
                            <p:childTnLst>
                              <p:par>
                                <p:cTn id="9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000"/>
                            </p:stCondLst>
                            <p:childTnLst>
                              <p:par>
                                <p:cTn id="1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ldLvl="0" animBg="1"/>
      <p:bldP spid="11" grpId="0"/>
      <p:bldP spid="12" grpId="0" bldLvl="0" animBg="1"/>
      <p:bldP spid="13" grpId="0" bldLvl="0" animBg="1"/>
      <p:bldP spid="14" grpId="0" bldLvl="0" animBg="1"/>
      <p:bldP spid="15" grpId="0" bldLvl="0" animBg="1"/>
      <p:bldP spid="16" grpId="0" bldLvl="0" animBg="1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 bldLvl="0" animBg="1"/>
      <p:bldP spid="33" grpId="0" bldLvl="0" animBg="1"/>
      <p:bldP spid="2" grpId="0" bldLvl="0" animBg="1"/>
      <p:bldP spid="5" grpId="0"/>
      <p:bldP spid="3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圆角矩形 84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86" name="组合 85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87" name="燕尾形 86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8" name="燕尾形 87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89" name="燕尾形 88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91" name="燕尾形 90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2" name="燕尾形 91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93" name="燕尾形 92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592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发展前景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任意多边形 41"/>
          <p:cNvSpPr/>
          <p:nvPr/>
        </p:nvSpPr>
        <p:spPr>
          <a:xfrm rot="18900000" flipH="1" flipV="1">
            <a:off x="6684459" y="2657240"/>
            <a:ext cx="1797409" cy="3600025"/>
          </a:xfrm>
          <a:custGeom>
            <a:avLst/>
            <a:gdLst>
              <a:gd name="connsiteX0" fmla="*/ 255574 w 1520778"/>
              <a:gd name="connsiteY0" fmla="*/ 2887114 h 2887114"/>
              <a:gd name="connsiteX1" fmla="*/ 1264783 w 1520778"/>
              <a:gd name="connsiteY1" fmla="*/ 2887114 h 2887114"/>
              <a:gd name="connsiteX2" fmla="*/ 1264783 w 1520778"/>
              <a:gd name="connsiteY2" fmla="*/ 2323543 h 2887114"/>
              <a:gd name="connsiteX3" fmla="*/ 1264628 w 1520778"/>
              <a:gd name="connsiteY3" fmla="*/ 2323543 h 2887114"/>
              <a:gd name="connsiteX4" fmla="*/ 1264627 w 1520778"/>
              <a:gd name="connsiteY4" fmla="*/ 898812 h 2887114"/>
              <a:gd name="connsiteX5" fmla="*/ 1272244 w 1520778"/>
              <a:gd name="connsiteY5" fmla="*/ 906947 h 2887114"/>
              <a:gd name="connsiteX6" fmla="*/ 1478137 w 1520778"/>
              <a:gd name="connsiteY6" fmla="*/ 906946 h 2887114"/>
              <a:gd name="connsiteX7" fmla="*/ 1478137 w 1520778"/>
              <a:gd name="connsiteY7" fmla="*/ 687063 h 2887114"/>
              <a:gd name="connsiteX8" fmla="*/ 1464592 w 1520778"/>
              <a:gd name="connsiteY8" fmla="*/ 672597 h 2887114"/>
              <a:gd name="connsiteX9" fmla="*/ 1457674 w 1520778"/>
              <a:gd name="connsiteY9" fmla="*/ 663080 h 2887114"/>
              <a:gd name="connsiteX10" fmla="*/ 890811 w 1520778"/>
              <a:gd name="connsiteY10" fmla="*/ 57693 h 2887114"/>
              <a:gd name="connsiteX11" fmla="*/ 760389 w 1520778"/>
              <a:gd name="connsiteY11" fmla="*/ 0 h 2887114"/>
              <a:gd name="connsiteX12" fmla="*/ 629968 w 1520778"/>
              <a:gd name="connsiteY12" fmla="*/ 57693 h 2887114"/>
              <a:gd name="connsiteX13" fmla="*/ 63103 w 1520778"/>
              <a:gd name="connsiteY13" fmla="*/ 663080 h 2887114"/>
              <a:gd name="connsiteX14" fmla="*/ 56184 w 1520778"/>
              <a:gd name="connsiteY14" fmla="*/ 672600 h 2887114"/>
              <a:gd name="connsiteX15" fmla="*/ 42642 w 1520778"/>
              <a:gd name="connsiteY15" fmla="*/ 687063 h 2887114"/>
              <a:gd name="connsiteX16" fmla="*/ 42642 w 1520778"/>
              <a:gd name="connsiteY16" fmla="*/ 906946 h 2887114"/>
              <a:gd name="connsiteX17" fmla="*/ 248534 w 1520778"/>
              <a:gd name="connsiteY17" fmla="*/ 906947 h 2887114"/>
              <a:gd name="connsiteX18" fmla="*/ 256150 w 1520778"/>
              <a:gd name="connsiteY18" fmla="*/ 898813 h 2887114"/>
              <a:gd name="connsiteX19" fmla="*/ 256150 w 1520778"/>
              <a:gd name="connsiteY19" fmla="*/ 2323543 h 2887114"/>
              <a:gd name="connsiteX20" fmla="*/ 255573 w 1520778"/>
              <a:gd name="connsiteY20" fmla="*/ 2323543 h 2887114"/>
              <a:gd name="connsiteX0-1" fmla="*/ 255574 w 1520778"/>
              <a:gd name="connsiteY0-2" fmla="*/ 2887114 h 2887114"/>
              <a:gd name="connsiteX1-3" fmla="*/ 1264783 w 1520778"/>
              <a:gd name="connsiteY1-4" fmla="*/ 2887114 h 2887114"/>
              <a:gd name="connsiteX2-5" fmla="*/ 1264783 w 1520778"/>
              <a:gd name="connsiteY2-6" fmla="*/ 2323543 h 2887114"/>
              <a:gd name="connsiteX3-7" fmla="*/ 1264628 w 1520778"/>
              <a:gd name="connsiteY3-8" fmla="*/ 2323543 h 2887114"/>
              <a:gd name="connsiteX4-9" fmla="*/ 1264627 w 1520778"/>
              <a:gd name="connsiteY4-10" fmla="*/ 898812 h 2887114"/>
              <a:gd name="connsiteX5-11" fmla="*/ 1272244 w 1520778"/>
              <a:gd name="connsiteY5-12" fmla="*/ 906947 h 2887114"/>
              <a:gd name="connsiteX6-13" fmla="*/ 1478137 w 1520778"/>
              <a:gd name="connsiteY6-14" fmla="*/ 906946 h 2887114"/>
              <a:gd name="connsiteX7-15" fmla="*/ 1478137 w 1520778"/>
              <a:gd name="connsiteY7-16" fmla="*/ 687063 h 2887114"/>
              <a:gd name="connsiteX8-17" fmla="*/ 1464592 w 1520778"/>
              <a:gd name="connsiteY8-18" fmla="*/ 672597 h 2887114"/>
              <a:gd name="connsiteX9-19" fmla="*/ 1457674 w 1520778"/>
              <a:gd name="connsiteY9-20" fmla="*/ 663080 h 2887114"/>
              <a:gd name="connsiteX10-21" fmla="*/ 890811 w 1520778"/>
              <a:gd name="connsiteY10-22" fmla="*/ 57693 h 2887114"/>
              <a:gd name="connsiteX11-23" fmla="*/ 760389 w 1520778"/>
              <a:gd name="connsiteY11-24" fmla="*/ 0 h 2887114"/>
              <a:gd name="connsiteX12-25" fmla="*/ 629968 w 1520778"/>
              <a:gd name="connsiteY12-26" fmla="*/ 57693 h 2887114"/>
              <a:gd name="connsiteX13-27" fmla="*/ 63103 w 1520778"/>
              <a:gd name="connsiteY13-28" fmla="*/ 663080 h 2887114"/>
              <a:gd name="connsiteX14-29" fmla="*/ 56184 w 1520778"/>
              <a:gd name="connsiteY14-30" fmla="*/ 672600 h 2887114"/>
              <a:gd name="connsiteX15-31" fmla="*/ 42642 w 1520778"/>
              <a:gd name="connsiteY15-32" fmla="*/ 687063 h 2887114"/>
              <a:gd name="connsiteX16-33" fmla="*/ 42642 w 1520778"/>
              <a:gd name="connsiteY16-34" fmla="*/ 906946 h 2887114"/>
              <a:gd name="connsiteX17-35" fmla="*/ 248534 w 1520778"/>
              <a:gd name="connsiteY17-36" fmla="*/ 906947 h 2887114"/>
              <a:gd name="connsiteX18-37" fmla="*/ 256150 w 1520778"/>
              <a:gd name="connsiteY18-38" fmla="*/ 2323543 h 2887114"/>
              <a:gd name="connsiteX19-39" fmla="*/ 255573 w 1520778"/>
              <a:gd name="connsiteY19-40" fmla="*/ 2323543 h 2887114"/>
              <a:gd name="connsiteX20-41" fmla="*/ 255574 w 1520778"/>
              <a:gd name="connsiteY20-42" fmla="*/ 2887114 h 2887114"/>
              <a:gd name="connsiteX0-43" fmla="*/ 248045 w 1513249"/>
              <a:gd name="connsiteY0-44" fmla="*/ 2887114 h 2887114"/>
              <a:gd name="connsiteX1-45" fmla="*/ 1257254 w 1513249"/>
              <a:gd name="connsiteY1-46" fmla="*/ 2887114 h 2887114"/>
              <a:gd name="connsiteX2-47" fmla="*/ 1257254 w 1513249"/>
              <a:gd name="connsiteY2-48" fmla="*/ 2323543 h 2887114"/>
              <a:gd name="connsiteX3-49" fmla="*/ 1257099 w 1513249"/>
              <a:gd name="connsiteY3-50" fmla="*/ 2323543 h 2887114"/>
              <a:gd name="connsiteX4-51" fmla="*/ 1257098 w 1513249"/>
              <a:gd name="connsiteY4-52" fmla="*/ 898812 h 2887114"/>
              <a:gd name="connsiteX5-53" fmla="*/ 1264715 w 1513249"/>
              <a:gd name="connsiteY5-54" fmla="*/ 906947 h 2887114"/>
              <a:gd name="connsiteX6-55" fmla="*/ 1470608 w 1513249"/>
              <a:gd name="connsiteY6-56" fmla="*/ 906946 h 2887114"/>
              <a:gd name="connsiteX7-57" fmla="*/ 1470608 w 1513249"/>
              <a:gd name="connsiteY7-58" fmla="*/ 687063 h 2887114"/>
              <a:gd name="connsiteX8-59" fmla="*/ 1457063 w 1513249"/>
              <a:gd name="connsiteY8-60" fmla="*/ 672597 h 2887114"/>
              <a:gd name="connsiteX9-61" fmla="*/ 1450145 w 1513249"/>
              <a:gd name="connsiteY9-62" fmla="*/ 663080 h 2887114"/>
              <a:gd name="connsiteX10-63" fmla="*/ 883282 w 1513249"/>
              <a:gd name="connsiteY10-64" fmla="*/ 57693 h 2887114"/>
              <a:gd name="connsiteX11-65" fmla="*/ 752860 w 1513249"/>
              <a:gd name="connsiteY11-66" fmla="*/ 0 h 2887114"/>
              <a:gd name="connsiteX12-67" fmla="*/ 622439 w 1513249"/>
              <a:gd name="connsiteY12-68" fmla="*/ 57693 h 2887114"/>
              <a:gd name="connsiteX13-69" fmla="*/ 55574 w 1513249"/>
              <a:gd name="connsiteY13-70" fmla="*/ 663080 h 2887114"/>
              <a:gd name="connsiteX14-71" fmla="*/ 48655 w 1513249"/>
              <a:gd name="connsiteY14-72" fmla="*/ 672600 h 2887114"/>
              <a:gd name="connsiteX15-73" fmla="*/ 35113 w 1513249"/>
              <a:gd name="connsiteY15-74" fmla="*/ 687063 h 2887114"/>
              <a:gd name="connsiteX16-75" fmla="*/ 35113 w 1513249"/>
              <a:gd name="connsiteY16-76" fmla="*/ 906946 h 2887114"/>
              <a:gd name="connsiteX17-77" fmla="*/ 248621 w 1513249"/>
              <a:gd name="connsiteY17-78" fmla="*/ 2323543 h 2887114"/>
              <a:gd name="connsiteX18-79" fmla="*/ 248044 w 1513249"/>
              <a:gd name="connsiteY18-80" fmla="*/ 2323543 h 2887114"/>
              <a:gd name="connsiteX19-81" fmla="*/ 248045 w 1513249"/>
              <a:gd name="connsiteY19-82" fmla="*/ 2887114 h 2887114"/>
              <a:gd name="connsiteX0-83" fmla="*/ 248045 w 1513249"/>
              <a:gd name="connsiteY0-84" fmla="*/ 2887114 h 2887114"/>
              <a:gd name="connsiteX1-85" fmla="*/ 1257254 w 1513249"/>
              <a:gd name="connsiteY1-86" fmla="*/ 2887114 h 2887114"/>
              <a:gd name="connsiteX2-87" fmla="*/ 1257254 w 1513249"/>
              <a:gd name="connsiteY2-88" fmla="*/ 2323543 h 2887114"/>
              <a:gd name="connsiteX3-89" fmla="*/ 1257099 w 1513249"/>
              <a:gd name="connsiteY3-90" fmla="*/ 2323543 h 2887114"/>
              <a:gd name="connsiteX4-91" fmla="*/ 1257098 w 1513249"/>
              <a:gd name="connsiteY4-92" fmla="*/ 898812 h 2887114"/>
              <a:gd name="connsiteX5-93" fmla="*/ 1470608 w 1513249"/>
              <a:gd name="connsiteY5-94" fmla="*/ 906946 h 2887114"/>
              <a:gd name="connsiteX6-95" fmla="*/ 1470608 w 1513249"/>
              <a:gd name="connsiteY6-96" fmla="*/ 687063 h 2887114"/>
              <a:gd name="connsiteX7-97" fmla="*/ 1457063 w 1513249"/>
              <a:gd name="connsiteY7-98" fmla="*/ 672597 h 2887114"/>
              <a:gd name="connsiteX8-99" fmla="*/ 1450145 w 1513249"/>
              <a:gd name="connsiteY8-100" fmla="*/ 663080 h 2887114"/>
              <a:gd name="connsiteX9-101" fmla="*/ 883282 w 1513249"/>
              <a:gd name="connsiteY9-102" fmla="*/ 57693 h 2887114"/>
              <a:gd name="connsiteX10-103" fmla="*/ 752860 w 1513249"/>
              <a:gd name="connsiteY10-104" fmla="*/ 0 h 2887114"/>
              <a:gd name="connsiteX11-105" fmla="*/ 622439 w 1513249"/>
              <a:gd name="connsiteY11-106" fmla="*/ 57693 h 2887114"/>
              <a:gd name="connsiteX12-107" fmla="*/ 55574 w 1513249"/>
              <a:gd name="connsiteY12-108" fmla="*/ 663080 h 2887114"/>
              <a:gd name="connsiteX13-109" fmla="*/ 48655 w 1513249"/>
              <a:gd name="connsiteY13-110" fmla="*/ 672600 h 2887114"/>
              <a:gd name="connsiteX14-111" fmla="*/ 35113 w 1513249"/>
              <a:gd name="connsiteY14-112" fmla="*/ 687063 h 2887114"/>
              <a:gd name="connsiteX15-113" fmla="*/ 35113 w 1513249"/>
              <a:gd name="connsiteY15-114" fmla="*/ 906946 h 2887114"/>
              <a:gd name="connsiteX16-115" fmla="*/ 248621 w 1513249"/>
              <a:gd name="connsiteY16-116" fmla="*/ 2323543 h 2887114"/>
              <a:gd name="connsiteX17-117" fmla="*/ 248044 w 1513249"/>
              <a:gd name="connsiteY17-118" fmla="*/ 2323543 h 2887114"/>
              <a:gd name="connsiteX18-119" fmla="*/ 248045 w 1513249"/>
              <a:gd name="connsiteY18-120" fmla="*/ 2887114 h 2887114"/>
              <a:gd name="connsiteX0-121" fmla="*/ 248045 w 1513249"/>
              <a:gd name="connsiteY0-122" fmla="*/ 2887114 h 2887114"/>
              <a:gd name="connsiteX1-123" fmla="*/ 1257254 w 1513249"/>
              <a:gd name="connsiteY1-124" fmla="*/ 2887114 h 2887114"/>
              <a:gd name="connsiteX2-125" fmla="*/ 1257254 w 1513249"/>
              <a:gd name="connsiteY2-126" fmla="*/ 2323543 h 2887114"/>
              <a:gd name="connsiteX3-127" fmla="*/ 1257099 w 1513249"/>
              <a:gd name="connsiteY3-128" fmla="*/ 2323543 h 2887114"/>
              <a:gd name="connsiteX4-129" fmla="*/ 1470608 w 1513249"/>
              <a:gd name="connsiteY4-130" fmla="*/ 906946 h 2887114"/>
              <a:gd name="connsiteX5-131" fmla="*/ 1470608 w 1513249"/>
              <a:gd name="connsiteY5-132" fmla="*/ 687063 h 2887114"/>
              <a:gd name="connsiteX6-133" fmla="*/ 1457063 w 1513249"/>
              <a:gd name="connsiteY6-134" fmla="*/ 672597 h 2887114"/>
              <a:gd name="connsiteX7-135" fmla="*/ 1450145 w 1513249"/>
              <a:gd name="connsiteY7-136" fmla="*/ 663080 h 2887114"/>
              <a:gd name="connsiteX8-137" fmla="*/ 883282 w 1513249"/>
              <a:gd name="connsiteY8-138" fmla="*/ 57693 h 2887114"/>
              <a:gd name="connsiteX9-139" fmla="*/ 752860 w 1513249"/>
              <a:gd name="connsiteY9-140" fmla="*/ 0 h 2887114"/>
              <a:gd name="connsiteX10-141" fmla="*/ 622439 w 1513249"/>
              <a:gd name="connsiteY10-142" fmla="*/ 57693 h 2887114"/>
              <a:gd name="connsiteX11-143" fmla="*/ 55574 w 1513249"/>
              <a:gd name="connsiteY11-144" fmla="*/ 663080 h 2887114"/>
              <a:gd name="connsiteX12-145" fmla="*/ 48655 w 1513249"/>
              <a:gd name="connsiteY12-146" fmla="*/ 672600 h 2887114"/>
              <a:gd name="connsiteX13-147" fmla="*/ 35113 w 1513249"/>
              <a:gd name="connsiteY13-148" fmla="*/ 687063 h 2887114"/>
              <a:gd name="connsiteX14-149" fmla="*/ 35113 w 1513249"/>
              <a:gd name="connsiteY14-150" fmla="*/ 906946 h 2887114"/>
              <a:gd name="connsiteX15-151" fmla="*/ 248621 w 1513249"/>
              <a:gd name="connsiteY15-152" fmla="*/ 2323543 h 2887114"/>
              <a:gd name="connsiteX16-153" fmla="*/ 248044 w 1513249"/>
              <a:gd name="connsiteY16-154" fmla="*/ 2323543 h 2887114"/>
              <a:gd name="connsiteX17-155" fmla="*/ 248045 w 1513249"/>
              <a:gd name="connsiteY17-156" fmla="*/ 2887114 h 2887114"/>
              <a:gd name="connsiteX0-157" fmla="*/ 212932 w 1478136"/>
              <a:gd name="connsiteY0-158" fmla="*/ 2887114 h 2887114"/>
              <a:gd name="connsiteX1-159" fmla="*/ 1222141 w 1478136"/>
              <a:gd name="connsiteY1-160" fmla="*/ 2887114 h 2887114"/>
              <a:gd name="connsiteX2-161" fmla="*/ 1222141 w 1478136"/>
              <a:gd name="connsiteY2-162" fmla="*/ 2323543 h 2887114"/>
              <a:gd name="connsiteX3-163" fmla="*/ 1221986 w 1478136"/>
              <a:gd name="connsiteY3-164" fmla="*/ 2323543 h 2887114"/>
              <a:gd name="connsiteX4-165" fmla="*/ 1435495 w 1478136"/>
              <a:gd name="connsiteY4-166" fmla="*/ 906946 h 2887114"/>
              <a:gd name="connsiteX5-167" fmla="*/ 1435495 w 1478136"/>
              <a:gd name="connsiteY5-168" fmla="*/ 687063 h 2887114"/>
              <a:gd name="connsiteX6-169" fmla="*/ 1421950 w 1478136"/>
              <a:gd name="connsiteY6-170" fmla="*/ 672597 h 2887114"/>
              <a:gd name="connsiteX7-171" fmla="*/ 1415032 w 1478136"/>
              <a:gd name="connsiteY7-172" fmla="*/ 663080 h 2887114"/>
              <a:gd name="connsiteX8-173" fmla="*/ 848169 w 1478136"/>
              <a:gd name="connsiteY8-174" fmla="*/ 57693 h 2887114"/>
              <a:gd name="connsiteX9-175" fmla="*/ 717747 w 1478136"/>
              <a:gd name="connsiteY9-176" fmla="*/ 0 h 2887114"/>
              <a:gd name="connsiteX10-177" fmla="*/ 587326 w 1478136"/>
              <a:gd name="connsiteY10-178" fmla="*/ 57693 h 2887114"/>
              <a:gd name="connsiteX11-179" fmla="*/ 20461 w 1478136"/>
              <a:gd name="connsiteY11-180" fmla="*/ 663080 h 2887114"/>
              <a:gd name="connsiteX12-181" fmla="*/ 13542 w 1478136"/>
              <a:gd name="connsiteY12-182" fmla="*/ 672600 h 2887114"/>
              <a:gd name="connsiteX13-183" fmla="*/ 0 w 1478136"/>
              <a:gd name="connsiteY13-184" fmla="*/ 906946 h 2887114"/>
              <a:gd name="connsiteX14-185" fmla="*/ 213508 w 1478136"/>
              <a:gd name="connsiteY14-186" fmla="*/ 2323543 h 2887114"/>
              <a:gd name="connsiteX15-187" fmla="*/ 212931 w 1478136"/>
              <a:gd name="connsiteY15-188" fmla="*/ 2323543 h 2887114"/>
              <a:gd name="connsiteX16-189" fmla="*/ 212932 w 1478136"/>
              <a:gd name="connsiteY16-190" fmla="*/ 2887114 h 2887114"/>
              <a:gd name="connsiteX0-191" fmla="*/ 212932 w 1478136"/>
              <a:gd name="connsiteY0-192" fmla="*/ 2887114 h 2887114"/>
              <a:gd name="connsiteX1-193" fmla="*/ 1222141 w 1478136"/>
              <a:gd name="connsiteY1-194" fmla="*/ 2887114 h 2887114"/>
              <a:gd name="connsiteX2-195" fmla="*/ 1222141 w 1478136"/>
              <a:gd name="connsiteY2-196" fmla="*/ 2323543 h 2887114"/>
              <a:gd name="connsiteX3-197" fmla="*/ 1221986 w 1478136"/>
              <a:gd name="connsiteY3-198" fmla="*/ 2323543 h 2887114"/>
              <a:gd name="connsiteX4-199" fmla="*/ 1435495 w 1478136"/>
              <a:gd name="connsiteY4-200" fmla="*/ 906946 h 2887114"/>
              <a:gd name="connsiteX5-201" fmla="*/ 1435495 w 1478136"/>
              <a:gd name="connsiteY5-202" fmla="*/ 687063 h 2887114"/>
              <a:gd name="connsiteX6-203" fmla="*/ 1421950 w 1478136"/>
              <a:gd name="connsiteY6-204" fmla="*/ 672597 h 2887114"/>
              <a:gd name="connsiteX7-205" fmla="*/ 848169 w 1478136"/>
              <a:gd name="connsiteY7-206" fmla="*/ 57693 h 2887114"/>
              <a:gd name="connsiteX8-207" fmla="*/ 717747 w 1478136"/>
              <a:gd name="connsiteY8-208" fmla="*/ 0 h 2887114"/>
              <a:gd name="connsiteX9-209" fmla="*/ 587326 w 1478136"/>
              <a:gd name="connsiteY9-210" fmla="*/ 57693 h 2887114"/>
              <a:gd name="connsiteX10-211" fmla="*/ 20461 w 1478136"/>
              <a:gd name="connsiteY10-212" fmla="*/ 663080 h 2887114"/>
              <a:gd name="connsiteX11-213" fmla="*/ 13542 w 1478136"/>
              <a:gd name="connsiteY11-214" fmla="*/ 672600 h 2887114"/>
              <a:gd name="connsiteX12-215" fmla="*/ 0 w 1478136"/>
              <a:gd name="connsiteY12-216" fmla="*/ 906946 h 2887114"/>
              <a:gd name="connsiteX13-217" fmla="*/ 213508 w 1478136"/>
              <a:gd name="connsiteY13-218" fmla="*/ 2323543 h 2887114"/>
              <a:gd name="connsiteX14-219" fmla="*/ 212931 w 1478136"/>
              <a:gd name="connsiteY14-220" fmla="*/ 2323543 h 2887114"/>
              <a:gd name="connsiteX15-221" fmla="*/ 212932 w 1478136"/>
              <a:gd name="connsiteY15-222" fmla="*/ 2887114 h 2887114"/>
              <a:gd name="connsiteX0-223" fmla="*/ 212932 w 1478136"/>
              <a:gd name="connsiteY0-224" fmla="*/ 2887114 h 2887114"/>
              <a:gd name="connsiteX1-225" fmla="*/ 1222141 w 1478136"/>
              <a:gd name="connsiteY1-226" fmla="*/ 2887114 h 2887114"/>
              <a:gd name="connsiteX2-227" fmla="*/ 1222141 w 1478136"/>
              <a:gd name="connsiteY2-228" fmla="*/ 2323543 h 2887114"/>
              <a:gd name="connsiteX3-229" fmla="*/ 1221986 w 1478136"/>
              <a:gd name="connsiteY3-230" fmla="*/ 2323543 h 2887114"/>
              <a:gd name="connsiteX4-231" fmla="*/ 1435495 w 1478136"/>
              <a:gd name="connsiteY4-232" fmla="*/ 906946 h 2887114"/>
              <a:gd name="connsiteX5-233" fmla="*/ 1435495 w 1478136"/>
              <a:gd name="connsiteY5-234" fmla="*/ 687063 h 2887114"/>
              <a:gd name="connsiteX6-235" fmla="*/ 848169 w 1478136"/>
              <a:gd name="connsiteY6-236" fmla="*/ 57693 h 2887114"/>
              <a:gd name="connsiteX7-237" fmla="*/ 717747 w 1478136"/>
              <a:gd name="connsiteY7-238" fmla="*/ 0 h 2887114"/>
              <a:gd name="connsiteX8-239" fmla="*/ 587326 w 1478136"/>
              <a:gd name="connsiteY8-240" fmla="*/ 57693 h 2887114"/>
              <a:gd name="connsiteX9-241" fmla="*/ 20461 w 1478136"/>
              <a:gd name="connsiteY9-242" fmla="*/ 663080 h 2887114"/>
              <a:gd name="connsiteX10-243" fmla="*/ 13542 w 1478136"/>
              <a:gd name="connsiteY10-244" fmla="*/ 672600 h 2887114"/>
              <a:gd name="connsiteX11-245" fmla="*/ 0 w 1478136"/>
              <a:gd name="connsiteY11-246" fmla="*/ 906946 h 2887114"/>
              <a:gd name="connsiteX12-247" fmla="*/ 213508 w 1478136"/>
              <a:gd name="connsiteY12-248" fmla="*/ 2323543 h 2887114"/>
              <a:gd name="connsiteX13-249" fmla="*/ 212931 w 1478136"/>
              <a:gd name="connsiteY13-250" fmla="*/ 2323543 h 2887114"/>
              <a:gd name="connsiteX14-251" fmla="*/ 212932 w 1478136"/>
              <a:gd name="connsiteY14-252" fmla="*/ 2887114 h 2887114"/>
              <a:gd name="connsiteX0-253" fmla="*/ 212932 w 1435495"/>
              <a:gd name="connsiteY0-254" fmla="*/ 2915686 h 2915686"/>
              <a:gd name="connsiteX1-255" fmla="*/ 1222141 w 1435495"/>
              <a:gd name="connsiteY1-256" fmla="*/ 2915686 h 2915686"/>
              <a:gd name="connsiteX2-257" fmla="*/ 1222141 w 1435495"/>
              <a:gd name="connsiteY2-258" fmla="*/ 2352115 h 2915686"/>
              <a:gd name="connsiteX3-259" fmla="*/ 1221986 w 1435495"/>
              <a:gd name="connsiteY3-260" fmla="*/ 2352115 h 2915686"/>
              <a:gd name="connsiteX4-261" fmla="*/ 1435495 w 1435495"/>
              <a:gd name="connsiteY4-262" fmla="*/ 935518 h 2915686"/>
              <a:gd name="connsiteX5-263" fmla="*/ 848169 w 1435495"/>
              <a:gd name="connsiteY5-264" fmla="*/ 86265 h 2915686"/>
              <a:gd name="connsiteX6-265" fmla="*/ 717747 w 1435495"/>
              <a:gd name="connsiteY6-266" fmla="*/ 28572 h 2915686"/>
              <a:gd name="connsiteX7-267" fmla="*/ 587326 w 1435495"/>
              <a:gd name="connsiteY7-268" fmla="*/ 86265 h 2915686"/>
              <a:gd name="connsiteX8-269" fmla="*/ 20461 w 1435495"/>
              <a:gd name="connsiteY8-270" fmla="*/ 691652 h 2915686"/>
              <a:gd name="connsiteX9-271" fmla="*/ 13542 w 1435495"/>
              <a:gd name="connsiteY9-272" fmla="*/ 701172 h 2915686"/>
              <a:gd name="connsiteX10-273" fmla="*/ 0 w 1435495"/>
              <a:gd name="connsiteY10-274" fmla="*/ 935518 h 2915686"/>
              <a:gd name="connsiteX11-275" fmla="*/ 213508 w 1435495"/>
              <a:gd name="connsiteY11-276" fmla="*/ 2352115 h 2915686"/>
              <a:gd name="connsiteX12-277" fmla="*/ 212931 w 1435495"/>
              <a:gd name="connsiteY12-278" fmla="*/ 2352115 h 2915686"/>
              <a:gd name="connsiteX13-279" fmla="*/ 212932 w 1435495"/>
              <a:gd name="connsiteY13-280" fmla="*/ 2915686 h 2915686"/>
              <a:gd name="connsiteX0-281" fmla="*/ 212932 w 1435495"/>
              <a:gd name="connsiteY0-282" fmla="*/ 2915686 h 2915686"/>
              <a:gd name="connsiteX1-283" fmla="*/ 1222141 w 1435495"/>
              <a:gd name="connsiteY1-284" fmla="*/ 2915686 h 2915686"/>
              <a:gd name="connsiteX2-285" fmla="*/ 1222141 w 1435495"/>
              <a:gd name="connsiteY2-286" fmla="*/ 2352115 h 2915686"/>
              <a:gd name="connsiteX3-287" fmla="*/ 1221986 w 1435495"/>
              <a:gd name="connsiteY3-288" fmla="*/ 2352115 h 2915686"/>
              <a:gd name="connsiteX4-289" fmla="*/ 1435495 w 1435495"/>
              <a:gd name="connsiteY4-290" fmla="*/ 935518 h 2915686"/>
              <a:gd name="connsiteX5-291" fmla="*/ 848169 w 1435495"/>
              <a:gd name="connsiteY5-292" fmla="*/ 86265 h 2915686"/>
              <a:gd name="connsiteX6-293" fmla="*/ 717747 w 1435495"/>
              <a:gd name="connsiteY6-294" fmla="*/ 28572 h 2915686"/>
              <a:gd name="connsiteX7-295" fmla="*/ 587326 w 1435495"/>
              <a:gd name="connsiteY7-296" fmla="*/ 86265 h 2915686"/>
              <a:gd name="connsiteX8-297" fmla="*/ 20461 w 1435495"/>
              <a:gd name="connsiteY8-298" fmla="*/ 691652 h 2915686"/>
              <a:gd name="connsiteX9-299" fmla="*/ 0 w 1435495"/>
              <a:gd name="connsiteY9-300" fmla="*/ 935518 h 2915686"/>
              <a:gd name="connsiteX10-301" fmla="*/ 213508 w 1435495"/>
              <a:gd name="connsiteY10-302" fmla="*/ 2352115 h 2915686"/>
              <a:gd name="connsiteX11-303" fmla="*/ 212931 w 1435495"/>
              <a:gd name="connsiteY11-304" fmla="*/ 2352115 h 2915686"/>
              <a:gd name="connsiteX12-305" fmla="*/ 212932 w 1435495"/>
              <a:gd name="connsiteY12-306" fmla="*/ 2915686 h 291568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1435495" h="2915686">
                <a:moveTo>
                  <a:pt x="212932" y="2915686"/>
                </a:moveTo>
                <a:lnTo>
                  <a:pt x="1222141" y="2915686"/>
                </a:lnTo>
                <a:lnTo>
                  <a:pt x="1222141" y="2352115"/>
                </a:lnTo>
                <a:lnTo>
                  <a:pt x="1221986" y="2352115"/>
                </a:lnTo>
                <a:cubicBezTo>
                  <a:pt x="1257545" y="2116016"/>
                  <a:pt x="1399910" y="1208265"/>
                  <a:pt x="1435495" y="935518"/>
                </a:cubicBezTo>
                <a:cubicBezTo>
                  <a:pt x="1373192" y="557876"/>
                  <a:pt x="967794" y="237423"/>
                  <a:pt x="848169" y="86265"/>
                </a:cubicBezTo>
                <a:cubicBezTo>
                  <a:pt x="728544" y="-64893"/>
                  <a:pt x="764951" y="28571"/>
                  <a:pt x="717747" y="28572"/>
                </a:cubicBezTo>
                <a:cubicBezTo>
                  <a:pt x="670544" y="28571"/>
                  <a:pt x="623340" y="47803"/>
                  <a:pt x="587326" y="86265"/>
                </a:cubicBezTo>
                <a:lnTo>
                  <a:pt x="20461" y="691652"/>
                </a:lnTo>
                <a:lnTo>
                  <a:pt x="0" y="935518"/>
                </a:lnTo>
                <a:cubicBezTo>
                  <a:pt x="35585" y="1208265"/>
                  <a:pt x="178020" y="2116016"/>
                  <a:pt x="213508" y="2352115"/>
                </a:cubicBezTo>
                <a:lnTo>
                  <a:pt x="212931" y="2352115"/>
                </a:lnTo>
                <a:cubicBezTo>
                  <a:pt x="212931" y="2539972"/>
                  <a:pt x="212932" y="2727829"/>
                  <a:pt x="212932" y="2915686"/>
                </a:cubicBezTo>
                <a:close/>
              </a:path>
            </a:pathLst>
          </a:custGeom>
          <a:gradFill flip="none" rotWithShape="1">
            <a:gsLst>
              <a:gs pos="51000">
                <a:schemeClr val="tx1">
                  <a:alpha val="10000"/>
                </a:schemeClr>
              </a:gs>
              <a:gs pos="0">
                <a:srgbClr val="3C2246">
                  <a:alpha val="33000"/>
                </a:srgb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任意多边形 42"/>
          <p:cNvSpPr/>
          <p:nvPr/>
        </p:nvSpPr>
        <p:spPr>
          <a:xfrm rot="2700000" flipV="1">
            <a:off x="3686711" y="2655503"/>
            <a:ext cx="1797409" cy="3600025"/>
          </a:xfrm>
          <a:custGeom>
            <a:avLst/>
            <a:gdLst>
              <a:gd name="connsiteX0" fmla="*/ 255574 w 1520778"/>
              <a:gd name="connsiteY0" fmla="*/ 2887114 h 2887114"/>
              <a:gd name="connsiteX1" fmla="*/ 1264783 w 1520778"/>
              <a:gd name="connsiteY1" fmla="*/ 2887114 h 2887114"/>
              <a:gd name="connsiteX2" fmla="*/ 1264783 w 1520778"/>
              <a:gd name="connsiteY2" fmla="*/ 2323543 h 2887114"/>
              <a:gd name="connsiteX3" fmla="*/ 1264628 w 1520778"/>
              <a:gd name="connsiteY3" fmla="*/ 2323543 h 2887114"/>
              <a:gd name="connsiteX4" fmla="*/ 1264627 w 1520778"/>
              <a:gd name="connsiteY4" fmla="*/ 898812 h 2887114"/>
              <a:gd name="connsiteX5" fmla="*/ 1272244 w 1520778"/>
              <a:gd name="connsiteY5" fmla="*/ 906947 h 2887114"/>
              <a:gd name="connsiteX6" fmla="*/ 1478137 w 1520778"/>
              <a:gd name="connsiteY6" fmla="*/ 906946 h 2887114"/>
              <a:gd name="connsiteX7" fmla="*/ 1478137 w 1520778"/>
              <a:gd name="connsiteY7" fmla="*/ 687063 h 2887114"/>
              <a:gd name="connsiteX8" fmla="*/ 1464592 w 1520778"/>
              <a:gd name="connsiteY8" fmla="*/ 672597 h 2887114"/>
              <a:gd name="connsiteX9" fmla="*/ 1457674 w 1520778"/>
              <a:gd name="connsiteY9" fmla="*/ 663080 h 2887114"/>
              <a:gd name="connsiteX10" fmla="*/ 890811 w 1520778"/>
              <a:gd name="connsiteY10" fmla="*/ 57693 h 2887114"/>
              <a:gd name="connsiteX11" fmla="*/ 760389 w 1520778"/>
              <a:gd name="connsiteY11" fmla="*/ 0 h 2887114"/>
              <a:gd name="connsiteX12" fmla="*/ 629968 w 1520778"/>
              <a:gd name="connsiteY12" fmla="*/ 57693 h 2887114"/>
              <a:gd name="connsiteX13" fmla="*/ 63103 w 1520778"/>
              <a:gd name="connsiteY13" fmla="*/ 663080 h 2887114"/>
              <a:gd name="connsiteX14" fmla="*/ 56184 w 1520778"/>
              <a:gd name="connsiteY14" fmla="*/ 672600 h 2887114"/>
              <a:gd name="connsiteX15" fmla="*/ 42642 w 1520778"/>
              <a:gd name="connsiteY15" fmla="*/ 687063 h 2887114"/>
              <a:gd name="connsiteX16" fmla="*/ 42642 w 1520778"/>
              <a:gd name="connsiteY16" fmla="*/ 906946 h 2887114"/>
              <a:gd name="connsiteX17" fmla="*/ 248534 w 1520778"/>
              <a:gd name="connsiteY17" fmla="*/ 906947 h 2887114"/>
              <a:gd name="connsiteX18" fmla="*/ 256150 w 1520778"/>
              <a:gd name="connsiteY18" fmla="*/ 898813 h 2887114"/>
              <a:gd name="connsiteX19" fmla="*/ 256150 w 1520778"/>
              <a:gd name="connsiteY19" fmla="*/ 2323543 h 2887114"/>
              <a:gd name="connsiteX20" fmla="*/ 255573 w 1520778"/>
              <a:gd name="connsiteY20" fmla="*/ 2323543 h 2887114"/>
              <a:gd name="connsiteX0-1" fmla="*/ 255574 w 1520778"/>
              <a:gd name="connsiteY0-2" fmla="*/ 2887114 h 2887114"/>
              <a:gd name="connsiteX1-3" fmla="*/ 1264783 w 1520778"/>
              <a:gd name="connsiteY1-4" fmla="*/ 2887114 h 2887114"/>
              <a:gd name="connsiteX2-5" fmla="*/ 1264783 w 1520778"/>
              <a:gd name="connsiteY2-6" fmla="*/ 2323543 h 2887114"/>
              <a:gd name="connsiteX3-7" fmla="*/ 1264628 w 1520778"/>
              <a:gd name="connsiteY3-8" fmla="*/ 2323543 h 2887114"/>
              <a:gd name="connsiteX4-9" fmla="*/ 1264627 w 1520778"/>
              <a:gd name="connsiteY4-10" fmla="*/ 898812 h 2887114"/>
              <a:gd name="connsiteX5-11" fmla="*/ 1272244 w 1520778"/>
              <a:gd name="connsiteY5-12" fmla="*/ 906947 h 2887114"/>
              <a:gd name="connsiteX6-13" fmla="*/ 1478137 w 1520778"/>
              <a:gd name="connsiteY6-14" fmla="*/ 906946 h 2887114"/>
              <a:gd name="connsiteX7-15" fmla="*/ 1478137 w 1520778"/>
              <a:gd name="connsiteY7-16" fmla="*/ 687063 h 2887114"/>
              <a:gd name="connsiteX8-17" fmla="*/ 1464592 w 1520778"/>
              <a:gd name="connsiteY8-18" fmla="*/ 672597 h 2887114"/>
              <a:gd name="connsiteX9-19" fmla="*/ 1457674 w 1520778"/>
              <a:gd name="connsiteY9-20" fmla="*/ 663080 h 2887114"/>
              <a:gd name="connsiteX10-21" fmla="*/ 890811 w 1520778"/>
              <a:gd name="connsiteY10-22" fmla="*/ 57693 h 2887114"/>
              <a:gd name="connsiteX11-23" fmla="*/ 760389 w 1520778"/>
              <a:gd name="connsiteY11-24" fmla="*/ 0 h 2887114"/>
              <a:gd name="connsiteX12-25" fmla="*/ 629968 w 1520778"/>
              <a:gd name="connsiteY12-26" fmla="*/ 57693 h 2887114"/>
              <a:gd name="connsiteX13-27" fmla="*/ 63103 w 1520778"/>
              <a:gd name="connsiteY13-28" fmla="*/ 663080 h 2887114"/>
              <a:gd name="connsiteX14-29" fmla="*/ 56184 w 1520778"/>
              <a:gd name="connsiteY14-30" fmla="*/ 672600 h 2887114"/>
              <a:gd name="connsiteX15-31" fmla="*/ 42642 w 1520778"/>
              <a:gd name="connsiteY15-32" fmla="*/ 687063 h 2887114"/>
              <a:gd name="connsiteX16-33" fmla="*/ 42642 w 1520778"/>
              <a:gd name="connsiteY16-34" fmla="*/ 906946 h 2887114"/>
              <a:gd name="connsiteX17-35" fmla="*/ 248534 w 1520778"/>
              <a:gd name="connsiteY17-36" fmla="*/ 906947 h 2887114"/>
              <a:gd name="connsiteX18-37" fmla="*/ 256150 w 1520778"/>
              <a:gd name="connsiteY18-38" fmla="*/ 2323543 h 2887114"/>
              <a:gd name="connsiteX19-39" fmla="*/ 255573 w 1520778"/>
              <a:gd name="connsiteY19-40" fmla="*/ 2323543 h 2887114"/>
              <a:gd name="connsiteX20-41" fmla="*/ 255574 w 1520778"/>
              <a:gd name="connsiteY20-42" fmla="*/ 2887114 h 2887114"/>
              <a:gd name="connsiteX0-43" fmla="*/ 248045 w 1513249"/>
              <a:gd name="connsiteY0-44" fmla="*/ 2887114 h 2887114"/>
              <a:gd name="connsiteX1-45" fmla="*/ 1257254 w 1513249"/>
              <a:gd name="connsiteY1-46" fmla="*/ 2887114 h 2887114"/>
              <a:gd name="connsiteX2-47" fmla="*/ 1257254 w 1513249"/>
              <a:gd name="connsiteY2-48" fmla="*/ 2323543 h 2887114"/>
              <a:gd name="connsiteX3-49" fmla="*/ 1257099 w 1513249"/>
              <a:gd name="connsiteY3-50" fmla="*/ 2323543 h 2887114"/>
              <a:gd name="connsiteX4-51" fmla="*/ 1257098 w 1513249"/>
              <a:gd name="connsiteY4-52" fmla="*/ 898812 h 2887114"/>
              <a:gd name="connsiteX5-53" fmla="*/ 1264715 w 1513249"/>
              <a:gd name="connsiteY5-54" fmla="*/ 906947 h 2887114"/>
              <a:gd name="connsiteX6-55" fmla="*/ 1470608 w 1513249"/>
              <a:gd name="connsiteY6-56" fmla="*/ 906946 h 2887114"/>
              <a:gd name="connsiteX7-57" fmla="*/ 1470608 w 1513249"/>
              <a:gd name="connsiteY7-58" fmla="*/ 687063 h 2887114"/>
              <a:gd name="connsiteX8-59" fmla="*/ 1457063 w 1513249"/>
              <a:gd name="connsiteY8-60" fmla="*/ 672597 h 2887114"/>
              <a:gd name="connsiteX9-61" fmla="*/ 1450145 w 1513249"/>
              <a:gd name="connsiteY9-62" fmla="*/ 663080 h 2887114"/>
              <a:gd name="connsiteX10-63" fmla="*/ 883282 w 1513249"/>
              <a:gd name="connsiteY10-64" fmla="*/ 57693 h 2887114"/>
              <a:gd name="connsiteX11-65" fmla="*/ 752860 w 1513249"/>
              <a:gd name="connsiteY11-66" fmla="*/ 0 h 2887114"/>
              <a:gd name="connsiteX12-67" fmla="*/ 622439 w 1513249"/>
              <a:gd name="connsiteY12-68" fmla="*/ 57693 h 2887114"/>
              <a:gd name="connsiteX13-69" fmla="*/ 55574 w 1513249"/>
              <a:gd name="connsiteY13-70" fmla="*/ 663080 h 2887114"/>
              <a:gd name="connsiteX14-71" fmla="*/ 48655 w 1513249"/>
              <a:gd name="connsiteY14-72" fmla="*/ 672600 h 2887114"/>
              <a:gd name="connsiteX15-73" fmla="*/ 35113 w 1513249"/>
              <a:gd name="connsiteY15-74" fmla="*/ 687063 h 2887114"/>
              <a:gd name="connsiteX16-75" fmla="*/ 35113 w 1513249"/>
              <a:gd name="connsiteY16-76" fmla="*/ 906946 h 2887114"/>
              <a:gd name="connsiteX17-77" fmla="*/ 248621 w 1513249"/>
              <a:gd name="connsiteY17-78" fmla="*/ 2323543 h 2887114"/>
              <a:gd name="connsiteX18-79" fmla="*/ 248044 w 1513249"/>
              <a:gd name="connsiteY18-80" fmla="*/ 2323543 h 2887114"/>
              <a:gd name="connsiteX19-81" fmla="*/ 248045 w 1513249"/>
              <a:gd name="connsiteY19-82" fmla="*/ 2887114 h 2887114"/>
              <a:gd name="connsiteX0-83" fmla="*/ 248045 w 1513249"/>
              <a:gd name="connsiteY0-84" fmla="*/ 2887114 h 2887114"/>
              <a:gd name="connsiteX1-85" fmla="*/ 1257254 w 1513249"/>
              <a:gd name="connsiteY1-86" fmla="*/ 2887114 h 2887114"/>
              <a:gd name="connsiteX2-87" fmla="*/ 1257254 w 1513249"/>
              <a:gd name="connsiteY2-88" fmla="*/ 2323543 h 2887114"/>
              <a:gd name="connsiteX3-89" fmla="*/ 1257099 w 1513249"/>
              <a:gd name="connsiteY3-90" fmla="*/ 2323543 h 2887114"/>
              <a:gd name="connsiteX4-91" fmla="*/ 1257098 w 1513249"/>
              <a:gd name="connsiteY4-92" fmla="*/ 898812 h 2887114"/>
              <a:gd name="connsiteX5-93" fmla="*/ 1470608 w 1513249"/>
              <a:gd name="connsiteY5-94" fmla="*/ 906946 h 2887114"/>
              <a:gd name="connsiteX6-95" fmla="*/ 1470608 w 1513249"/>
              <a:gd name="connsiteY6-96" fmla="*/ 687063 h 2887114"/>
              <a:gd name="connsiteX7-97" fmla="*/ 1457063 w 1513249"/>
              <a:gd name="connsiteY7-98" fmla="*/ 672597 h 2887114"/>
              <a:gd name="connsiteX8-99" fmla="*/ 1450145 w 1513249"/>
              <a:gd name="connsiteY8-100" fmla="*/ 663080 h 2887114"/>
              <a:gd name="connsiteX9-101" fmla="*/ 883282 w 1513249"/>
              <a:gd name="connsiteY9-102" fmla="*/ 57693 h 2887114"/>
              <a:gd name="connsiteX10-103" fmla="*/ 752860 w 1513249"/>
              <a:gd name="connsiteY10-104" fmla="*/ 0 h 2887114"/>
              <a:gd name="connsiteX11-105" fmla="*/ 622439 w 1513249"/>
              <a:gd name="connsiteY11-106" fmla="*/ 57693 h 2887114"/>
              <a:gd name="connsiteX12-107" fmla="*/ 55574 w 1513249"/>
              <a:gd name="connsiteY12-108" fmla="*/ 663080 h 2887114"/>
              <a:gd name="connsiteX13-109" fmla="*/ 48655 w 1513249"/>
              <a:gd name="connsiteY13-110" fmla="*/ 672600 h 2887114"/>
              <a:gd name="connsiteX14-111" fmla="*/ 35113 w 1513249"/>
              <a:gd name="connsiteY14-112" fmla="*/ 687063 h 2887114"/>
              <a:gd name="connsiteX15-113" fmla="*/ 35113 w 1513249"/>
              <a:gd name="connsiteY15-114" fmla="*/ 906946 h 2887114"/>
              <a:gd name="connsiteX16-115" fmla="*/ 248621 w 1513249"/>
              <a:gd name="connsiteY16-116" fmla="*/ 2323543 h 2887114"/>
              <a:gd name="connsiteX17-117" fmla="*/ 248044 w 1513249"/>
              <a:gd name="connsiteY17-118" fmla="*/ 2323543 h 2887114"/>
              <a:gd name="connsiteX18-119" fmla="*/ 248045 w 1513249"/>
              <a:gd name="connsiteY18-120" fmla="*/ 2887114 h 2887114"/>
              <a:gd name="connsiteX0-121" fmla="*/ 248045 w 1513249"/>
              <a:gd name="connsiteY0-122" fmla="*/ 2887114 h 2887114"/>
              <a:gd name="connsiteX1-123" fmla="*/ 1257254 w 1513249"/>
              <a:gd name="connsiteY1-124" fmla="*/ 2887114 h 2887114"/>
              <a:gd name="connsiteX2-125" fmla="*/ 1257254 w 1513249"/>
              <a:gd name="connsiteY2-126" fmla="*/ 2323543 h 2887114"/>
              <a:gd name="connsiteX3-127" fmla="*/ 1257099 w 1513249"/>
              <a:gd name="connsiteY3-128" fmla="*/ 2323543 h 2887114"/>
              <a:gd name="connsiteX4-129" fmla="*/ 1470608 w 1513249"/>
              <a:gd name="connsiteY4-130" fmla="*/ 906946 h 2887114"/>
              <a:gd name="connsiteX5-131" fmla="*/ 1470608 w 1513249"/>
              <a:gd name="connsiteY5-132" fmla="*/ 687063 h 2887114"/>
              <a:gd name="connsiteX6-133" fmla="*/ 1457063 w 1513249"/>
              <a:gd name="connsiteY6-134" fmla="*/ 672597 h 2887114"/>
              <a:gd name="connsiteX7-135" fmla="*/ 1450145 w 1513249"/>
              <a:gd name="connsiteY7-136" fmla="*/ 663080 h 2887114"/>
              <a:gd name="connsiteX8-137" fmla="*/ 883282 w 1513249"/>
              <a:gd name="connsiteY8-138" fmla="*/ 57693 h 2887114"/>
              <a:gd name="connsiteX9-139" fmla="*/ 752860 w 1513249"/>
              <a:gd name="connsiteY9-140" fmla="*/ 0 h 2887114"/>
              <a:gd name="connsiteX10-141" fmla="*/ 622439 w 1513249"/>
              <a:gd name="connsiteY10-142" fmla="*/ 57693 h 2887114"/>
              <a:gd name="connsiteX11-143" fmla="*/ 55574 w 1513249"/>
              <a:gd name="connsiteY11-144" fmla="*/ 663080 h 2887114"/>
              <a:gd name="connsiteX12-145" fmla="*/ 48655 w 1513249"/>
              <a:gd name="connsiteY12-146" fmla="*/ 672600 h 2887114"/>
              <a:gd name="connsiteX13-147" fmla="*/ 35113 w 1513249"/>
              <a:gd name="connsiteY13-148" fmla="*/ 687063 h 2887114"/>
              <a:gd name="connsiteX14-149" fmla="*/ 35113 w 1513249"/>
              <a:gd name="connsiteY14-150" fmla="*/ 906946 h 2887114"/>
              <a:gd name="connsiteX15-151" fmla="*/ 248621 w 1513249"/>
              <a:gd name="connsiteY15-152" fmla="*/ 2323543 h 2887114"/>
              <a:gd name="connsiteX16-153" fmla="*/ 248044 w 1513249"/>
              <a:gd name="connsiteY16-154" fmla="*/ 2323543 h 2887114"/>
              <a:gd name="connsiteX17-155" fmla="*/ 248045 w 1513249"/>
              <a:gd name="connsiteY17-156" fmla="*/ 2887114 h 2887114"/>
              <a:gd name="connsiteX0-157" fmla="*/ 212932 w 1478136"/>
              <a:gd name="connsiteY0-158" fmla="*/ 2887114 h 2887114"/>
              <a:gd name="connsiteX1-159" fmla="*/ 1222141 w 1478136"/>
              <a:gd name="connsiteY1-160" fmla="*/ 2887114 h 2887114"/>
              <a:gd name="connsiteX2-161" fmla="*/ 1222141 w 1478136"/>
              <a:gd name="connsiteY2-162" fmla="*/ 2323543 h 2887114"/>
              <a:gd name="connsiteX3-163" fmla="*/ 1221986 w 1478136"/>
              <a:gd name="connsiteY3-164" fmla="*/ 2323543 h 2887114"/>
              <a:gd name="connsiteX4-165" fmla="*/ 1435495 w 1478136"/>
              <a:gd name="connsiteY4-166" fmla="*/ 906946 h 2887114"/>
              <a:gd name="connsiteX5-167" fmla="*/ 1435495 w 1478136"/>
              <a:gd name="connsiteY5-168" fmla="*/ 687063 h 2887114"/>
              <a:gd name="connsiteX6-169" fmla="*/ 1421950 w 1478136"/>
              <a:gd name="connsiteY6-170" fmla="*/ 672597 h 2887114"/>
              <a:gd name="connsiteX7-171" fmla="*/ 1415032 w 1478136"/>
              <a:gd name="connsiteY7-172" fmla="*/ 663080 h 2887114"/>
              <a:gd name="connsiteX8-173" fmla="*/ 848169 w 1478136"/>
              <a:gd name="connsiteY8-174" fmla="*/ 57693 h 2887114"/>
              <a:gd name="connsiteX9-175" fmla="*/ 717747 w 1478136"/>
              <a:gd name="connsiteY9-176" fmla="*/ 0 h 2887114"/>
              <a:gd name="connsiteX10-177" fmla="*/ 587326 w 1478136"/>
              <a:gd name="connsiteY10-178" fmla="*/ 57693 h 2887114"/>
              <a:gd name="connsiteX11-179" fmla="*/ 20461 w 1478136"/>
              <a:gd name="connsiteY11-180" fmla="*/ 663080 h 2887114"/>
              <a:gd name="connsiteX12-181" fmla="*/ 13542 w 1478136"/>
              <a:gd name="connsiteY12-182" fmla="*/ 672600 h 2887114"/>
              <a:gd name="connsiteX13-183" fmla="*/ 0 w 1478136"/>
              <a:gd name="connsiteY13-184" fmla="*/ 906946 h 2887114"/>
              <a:gd name="connsiteX14-185" fmla="*/ 213508 w 1478136"/>
              <a:gd name="connsiteY14-186" fmla="*/ 2323543 h 2887114"/>
              <a:gd name="connsiteX15-187" fmla="*/ 212931 w 1478136"/>
              <a:gd name="connsiteY15-188" fmla="*/ 2323543 h 2887114"/>
              <a:gd name="connsiteX16-189" fmla="*/ 212932 w 1478136"/>
              <a:gd name="connsiteY16-190" fmla="*/ 2887114 h 2887114"/>
              <a:gd name="connsiteX0-191" fmla="*/ 212932 w 1478136"/>
              <a:gd name="connsiteY0-192" fmla="*/ 2887114 h 2887114"/>
              <a:gd name="connsiteX1-193" fmla="*/ 1222141 w 1478136"/>
              <a:gd name="connsiteY1-194" fmla="*/ 2887114 h 2887114"/>
              <a:gd name="connsiteX2-195" fmla="*/ 1222141 w 1478136"/>
              <a:gd name="connsiteY2-196" fmla="*/ 2323543 h 2887114"/>
              <a:gd name="connsiteX3-197" fmla="*/ 1221986 w 1478136"/>
              <a:gd name="connsiteY3-198" fmla="*/ 2323543 h 2887114"/>
              <a:gd name="connsiteX4-199" fmla="*/ 1435495 w 1478136"/>
              <a:gd name="connsiteY4-200" fmla="*/ 906946 h 2887114"/>
              <a:gd name="connsiteX5-201" fmla="*/ 1435495 w 1478136"/>
              <a:gd name="connsiteY5-202" fmla="*/ 687063 h 2887114"/>
              <a:gd name="connsiteX6-203" fmla="*/ 1421950 w 1478136"/>
              <a:gd name="connsiteY6-204" fmla="*/ 672597 h 2887114"/>
              <a:gd name="connsiteX7-205" fmla="*/ 848169 w 1478136"/>
              <a:gd name="connsiteY7-206" fmla="*/ 57693 h 2887114"/>
              <a:gd name="connsiteX8-207" fmla="*/ 717747 w 1478136"/>
              <a:gd name="connsiteY8-208" fmla="*/ 0 h 2887114"/>
              <a:gd name="connsiteX9-209" fmla="*/ 587326 w 1478136"/>
              <a:gd name="connsiteY9-210" fmla="*/ 57693 h 2887114"/>
              <a:gd name="connsiteX10-211" fmla="*/ 20461 w 1478136"/>
              <a:gd name="connsiteY10-212" fmla="*/ 663080 h 2887114"/>
              <a:gd name="connsiteX11-213" fmla="*/ 13542 w 1478136"/>
              <a:gd name="connsiteY11-214" fmla="*/ 672600 h 2887114"/>
              <a:gd name="connsiteX12-215" fmla="*/ 0 w 1478136"/>
              <a:gd name="connsiteY12-216" fmla="*/ 906946 h 2887114"/>
              <a:gd name="connsiteX13-217" fmla="*/ 213508 w 1478136"/>
              <a:gd name="connsiteY13-218" fmla="*/ 2323543 h 2887114"/>
              <a:gd name="connsiteX14-219" fmla="*/ 212931 w 1478136"/>
              <a:gd name="connsiteY14-220" fmla="*/ 2323543 h 2887114"/>
              <a:gd name="connsiteX15-221" fmla="*/ 212932 w 1478136"/>
              <a:gd name="connsiteY15-222" fmla="*/ 2887114 h 2887114"/>
              <a:gd name="connsiteX0-223" fmla="*/ 212932 w 1478136"/>
              <a:gd name="connsiteY0-224" fmla="*/ 2887114 h 2887114"/>
              <a:gd name="connsiteX1-225" fmla="*/ 1222141 w 1478136"/>
              <a:gd name="connsiteY1-226" fmla="*/ 2887114 h 2887114"/>
              <a:gd name="connsiteX2-227" fmla="*/ 1222141 w 1478136"/>
              <a:gd name="connsiteY2-228" fmla="*/ 2323543 h 2887114"/>
              <a:gd name="connsiteX3-229" fmla="*/ 1221986 w 1478136"/>
              <a:gd name="connsiteY3-230" fmla="*/ 2323543 h 2887114"/>
              <a:gd name="connsiteX4-231" fmla="*/ 1435495 w 1478136"/>
              <a:gd name="connsiteY4-232" fmla="*/ 906946 h 2887114"/>
              <a:gd name="connsiteX5-233" fmla="*/ 1435495 w 1478136"/>
              <a:gd name="connsiteY5-234" fmla="*/ 687063 h 2887114"/>
              <a:gd name="connsiteX6-235" fmla="*/ 848169 w 1478136"/>
              <a:gd name="connsiteY6-236" fmla="*/ 57693 h 2887114"/>
              <a:gd name="connsiteX7-237" fmla="*/ 717747 w 1478136"/>
              <a:gd name="connsiteY7-238" fmla="*/ 0 h 2887114"/>
              <a:gd name="connsiteX8-239" fmla="*/ 587326 w 1478136"/>
              <a:gd name="connsiteY8-240" fmla="*/ 57693 h 2887114"/>
              <a:gd name="connsiteX9-241" fmla="*/ 20461 w 1478136"/>
              <a:gd name="connsiteY9-242" fmla="*/ 663080 h 2887114"/>
              <a:gd name="connsiteX10-243" fmla="*/ 13542 w 1478136"/>
              <a:gd name="connsiteY10-244" fmla="*/ 672600 h 2887114"/>
              <a:gd name="connsiteX11-245" fmla="*/ 0 w 1478136"/>
              <a:gd name="connsiteY11-246" fmla="*/ 906946 h 2887114"/>
              <a:gd name="connsiteX12-247" fmla="*/ 213508 w 1478136"/>
              <a:gd name="connsiteY12-248" fmla="*/ 2323543 h 2887114"/>
              <a:gd name="connsiteX13-249" fmla="*/ 212931 w 1478136"/>
              <a:gd name="connsiteY13-250" fmla="*/ 2323543 h 2887114"/>
              <a:gd name="connsiteX14-251" fmla="*/ 212932 w 1478136"/>
              <a:gd name="connsiteY14-252" fmla="*/ 2887114 h 2887114"/>
              <a:gd name="connsiteX0-253" fmla="*/ 212932 w 1435495"/>
              <a:gd name="connsiteY0-254" fmla="*/ 2915686 h 2915686"/>
              <a:gd name="connsiteX1-255" fmla="*/ 1222141 w 1435495"/>
              <a:gd name="connsiteY1-256" fmla="*/ 2915686 h 2915686"/>
              <a:gd name="connsiteX2-257" fmla="*/ 1222141 w 1435495"/>
              <a:gd name="connsiteY2-258" fmla="*/ 2352115 h 2915686"/>
              <a:gd name="connsiteX3-259" fmla="*/ 1221986 w 1435495"/>
              <a:gd name="connsiteY3-260" fmla="*/ 2352115 h 2915686"/>
              <a:gd name="connsiteX4-261" fmla="*/ 1435495 w 1435495"/>
              <a:gd name="connsiteY4-262" fmla="*/ 935518 h 2915686"/>
              <a:gd name="connsiteX5-263" fmla="*/ 848169 w 1435495"/>
              <a:gd name="connsiteY5-264" fmla="*/ 86265 h 2915686"/>
              <a:gd name="connsiteX6-265" fmla="*/ 717747 w 1435495"/>
              <a:gd name="connsiteY6-266" fmla="*/ 28572 h 2915686"/>
              <a:gd name="connsiteX7-267" fmla="*/ 587326 w 1435495"/>
              <a:gd name="connsiteY7-268" fmla="*/ 86265 h 2915686"/>
              <a:gd name="connsiteX8-269" fmla="*/ 20461 w 1435495"/>
              <a:gd name="connsiteY8-270" fmla="*/ 691652 h 2915686"/>
              <a:gd name="connsiteX9-271" fmla="*/ 13542 w 1435495"/>
              <a:gd name="connsiteY9-272" fmla="*/ 701172 h 2915686"/>
              <a:gd name="connsiteX10-273" fmla="*/ 0 w 1435495"/>
              <a:gd name="connsiteY10-274" fmla="*/ 935518 h 2915686"/>
              <a:gd name="connsiteX11-275" fmla="*/ 213508 w 1435495"/>
              <a:gd name="connsiteY11-276" fmla="*/ 2352115 h 2915686"/>
              <a:gd name="connsiteX12-277" fmla="*/ 212931 w 1435495"/>
              <a:gd name="connsiteY12-278" fmla="*/ 2352115 h 2915686"/>
              <a:gd name="connsiteX13-279" fmla="*/ 212932 w 1435495"/>
              <a:gd name="connsiteY13-280" fmla="*/ 2915686 h 2915686"/>
              <a:gd name="connsiteX0-281" fmla="*/ 212932 w 1435495"/>
              <a:gd name="connsiteY0-282" fmla="*/ 2915686 h 2915686"/>
              <a:gd name="connsiteX1-283" fmla="*/ 1222141 w 1435495"/>
              <a:gd name="connsiteY1-284" fmla="*/ 2915686 h 2915686"/>
              <a:gd name="connsiteX2-285" fmla="*/ 1222141 w 1435495"/>
              <a:gd name="connsiteY2-286" fmla="*/ 2352115 h 2915686"/>
              <a:gd name="connsiteX3-287" fmla="*/ 1221986 w 1435495"/>
              <a:gd name="connsiteY3-288" fmla="*/ 2352115 h 2915686"/>
              <a:gd name="connsiteX4-289" fmla="*/ 1435495 w 1435495"/>
              <a:gd name="connsiteY4-290" fmla="*/ 935518 h 2915686"/>
              <a:gd name="connsiteX5-291" fmla="*/ 848169 w 1435495"/>
              <a:gd name="connsiteY5-292" fmla="*/ 86265 h 2915686"/>
              <a:gd name="connsiteX6-293" fmla="*/ 717747 w 1435495"/>
              <a:gd name="connsiteY6-294" fmla="*/ 28572 h 2915686"/>
              <a:gd name="connsiteX7-295" fmla="*/ 587326 w 1435495"/>
              <a:gd name="connsiteY7-296" fmla="*/ 86265 h 2915686"/>
              <a:gd name="connsiteX8-297" fmla="*/ 20461 w 1435495"/>
              <a:gd name="connsiteY8-298" fmla="*/ 691652 h 2915686"/>
              <a:gd name="connsiteX9-299" fmla="*/ 0 w 1435495"/>
              <a:gd name="connsiteY9-300" fmla="*/ 935518 h 2915686"/>
              <a:gd name="connsiteX10-301" fmla="*/ 213508 w 1435495"/>
              <a:gd name="connsiteY10-302" fmla="*/ 2352115 h 2915686"/>
              <a:gd name="connsiteX11-303" fmla="*/ 212931 w 1435495"/>
              <a:gd name="connsiteY11-304" fmla="*/ 2352115 h 2915686"/>
              <a:gd name="connsiteX12-305" fmla="*/ 212932 w 1435495"/>
              <a:gd name="connsiteY12-306" fmla="*/ 2915686 h 291568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</a:cxnLst>
            <a:rect l="l" t="t" r="r" b="b"/>
            <a:pathLst>
              <a:path w="1435495" h="2915686">
                <a:moveTo>
                  <a:pt x="212932" y="2915686"/>
                </a:moveTo>
                <a:lnTo>
                  <a:pt x="1222141" y="2915686"/>
                </a:lnTo>
                <a:lnTo>
                  <a:pt x="1222141" y="2352115"/>
                </a:lnTo>
                <a:lnTo>
                  <a:pt x="1221986" y="2352115"/>
                </a:lnTo>
                <a:cubicBezTo>
                  <a:pt x="1257545" y="2116016"/>
                  <a:pt x="1399910" y="1208265"/>
                  <a:pt x="1435495" y="935518"/>
                </a:cubicBezTo>
                <a:cubicBezTo>
                  <a:pt x="1373192" y="557876"/>
                  <a:pt x="967794" y="237423"/>
                  <a:pt x="848169" y="86265"/>
                </a:cubicBezTo>
                <a:cubicBezTo>
                  <a:pt x="728544" y="-64893"/>
                  <a:pt x="764951" y="28571"/>
                  <a:pt x="717747" y="28572"/>
                </a:cubicBezTo>
                <a:cubicBezTo>
                  <a:pt x="670544" y="28571"/>
                  <a:pt x="623340" y="47803"/>
                  <a:pt x="587326" y="86265"/>
                </a:cubicBezTo>
                <a:lnTo>
                  <a:pt x="20461" y="691652"/>
                </a:lnTo>
                <a:lnTo>
                  <a:pt x="0" y="935518"/>
                </a:lnTo>
                <a:cubicBezTo>
                  <a:pt x="35585" y="1208265"/>
                  <a:pt x="178020" y="2116016"/>
                  <a:pt x="213508" y="2352115"/>
                </a:cubicBezTo>
                <a:lnTo>
                  <a:pt x="212931" y="2352115"/>
                </a:lnTo>
                <a:cubicBezTo>
                  <a:pt x="212931" y="2539972"/>
                  <a:pt x="212932" y="2727829"/>
                  <a:pt x="212932" y="2915686"/>
                </a:cubicBezTo>
                <a:close/>
              </a:path>
            </a:pathLst>
          </a:custGeom>
          <a:gradFill flip="none" rotWithShape="1">
            <a:gsLst>
              <a:gs pos="51000">
                <a:schemeClr val="tx1">
                  <a:alpha val="10000"/>
                </a:schemeClr>
              </a:gs>
              <a:gs pos="0">
                <a:srgbClr val="3C2246">
                  <a:alpha val="33000"/>
                </a:srgb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215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109469" y="4290461"/>
            <a:ext cx="1981200" cy="571500"/>
          </a:xfrm>
          <a:prstGeom prst="rect">
            <a:avLst/>
          </a:prstGeom>
          <a:gradFill>
            <a:gsLst>
              <a:gs pos="21000">
                <a:schemeClr val="tx1">
                  <a:alpha val="40000"/>
                </a:schemeClr>
              </a:gs>
              <a:gs pos="0">
                <a:schemeClr val="tx1">
                  <a:alpha val="63000"/>
                </a:schemeClr>
              </a:gs>
              <a:gs pos="68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5" name="任意多边形 44"/>
          <p:cNvSpPr/>
          <p:nvPr/>
        </p:nvSpPr>
        <p:spPr>
          <a:xfrm rot="2700000" flipV="1">
            <a:off x="4311096" y="1993028"/>
            <a:ext cx="1520778" cy="3916160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rgbClr val="2684E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任意多边形 45"/>
          <p:cNvSpPr/>
          <p:nvPr/>
        </p:nvSpPr>
        <p:spPr>
          <a:xfrm rot="2700000" flipH="1">
            <a:off x="6368381" y="1448952"/>
            <a:ext cx="1520778" cy="3916160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 rot="2700000" flipH="1" flipV="1">
            <a:off x="6769066" y="3180401"/>
            <a:ext cx="1003543" cy="169029"/>
          </a:xfrm>
          <a:prstGeom prst="rect">
            <a:avLst/>
          </a:prstGeom>
          <a:gradFill>
            <a:gsLst>
              <a:gs pos="63000">
                <a:srgbClr val="000000">
                  <a:alpha val="5000"/>
                </a:srgbClr>
              </a:gs>
              <a:gs pos="17000">
                <a:schemeClr val="tx1">
                  <a:alpha val="20000"/>
                </a:schemeClr>
              </a:gs>
              <a:gs pos="0">
                <a:schemeClr val="tx1">
                  <a:alpha val="44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8" name="任意多边形 47"/>
          <p:cNvSpPr/>
          <p:nvPr/>
        </p:nvSpPr>
        <p:spPr>
          <a:xfrm rot="18900000">
            <a:off x="4311589" y="1448953"/>
            <a:ext cx="1520778" cy="3916160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任意多边形 48"/>
          <p:cNvSpPr/>
          <p:nvPr/>
        </p:nvSpPr>
        <p:spPr>
          <a:xfrm rot="18900000" flipH="1" flipV="1">
            <a:off x="6367888" y="1993029"/>
            <a:ext cx="1520778" cy="3916160"/>
          </a:xfrm>
          <a:custGeom>
            <a:avLst/>
            <a:gdLst>
              <a:gd name="connsiteX0" fmla="*/ 1204282 w 2055930"/>
              <a:gd name="connsiteY0" fmla="*/ 77995 h 5294232"/>
              <a:gd name="connsiteX1" fmla="*/ 1970620 w 2055930"/>
              <a:gd name="connsiteY1" fmla="*/ 896414 h 5294232"/>
              <a:gd name="connsiteX2" fmla="*/ 1979972 w 2055930"/>
              <a:gd name="connsiteY2" fmla="*/ 909280 h 5294232"/>
              <a:gd name="connsiteX3" fmla="*/ 1998283 w 2055930"/>
              <a:gd name="connsiteY3" fmla="*/ 928836 h 5294232"/>
              <a:gd name="connsiteX4" fmla="*/ 1998283 w 2055930"/>
              <a:gd name="connsiteY4" fmla="*/ 1226095 h 5294232"/>
              <a:gd name="connsiteX5" fmla="*/ 1719939 w 2055930"/>
              <a:gd name="connsiteY5" fmla="*/ 1226095 h 5294232"/>
              <a:gd name="connsiteX6" fmla="*/ 1709641 w 2055930"/>
              <a:gd name="connsiteY6" fmla="*/ 1215098 h 5294232"/>
              <a:gd name="connsiteX7" fmla="*/ 1709642 w 2055930"/>
              <a:gd name="connsiteY7" fmla="*/ 3141183 h 5294232"/>
              <a:gd name="connsiteX8" fmla="*/ 1709852 w 2055930"/>
              <a:gd name="connsiteY8" fmla="*/ 3141183 h 5294232"/>
              <a:gd name="connsiteX9" fmla="*/ 1709852 w 2055930"/>
              <a:gd name="connsiteY9" fmla="*/ 5294232 h 5294232"/>
              <a:gd name="connsiteX10" fmla="*/ 345508 w 2055930"/>
              <a:gd name="connsiteY10" fmla="*/ 3929889 h 5294232"/>
              <a:gd name="connsiteX11" fmla="*/ 345508 w 2055930"/>
              <a:gd name="connsiteY11" fmla="*/ 3141183 h 5294232"/>
              <a:gd name="connsiteX12" fmla="*/ 346288 w 2055930"/>
              <a:gd name="connsiteY12" fmla="*/ 3141183 h 5294232"/>
              <a:gd name="connsiteX13" fmla="*/ 346287 w 2055930"/>
              <a:gd name="connsiteY13" fmla="*/ 1215100 h 5294232"/>
              <a:gd name="connsiteX14" fmla="*/ 335992 w 2055930"/>
              <a:gd name="connsiteY14" fmla="*/ 1226095 h 5294232"/>
              <a:gd name="connsiteX15" fmla="*/ 57647 w 2055930"/>
              <a:gd name="connsiteY15" fmla="*/ 1226095 h 5294232"/>
              <a:gd name="connsiteX16" fmla="*/ 57647 w 2055930"/>
              <a:gd name="connsiteY16" fmla="*/ 928836 h 5294232"/>
              <a:gd name="connsiteX17" fmla="*/ 75954 w 2055930"/>
              <a:gd name="connsiteY17" fmla="*/ 909284 h 5294232"/>
              <a:gd name="connsiteX18" fmla="*/ 85309 w 2055930"/>
              <a:gd name="connsiteY18" fmla="*/ 896413 h 5294232"/>
              <a:gd name="connsiteX19" fmla="*/ 851649 w 2055930"/>
              <a:gd name="connsiteY19" fmla="*/ 77995 h 5294232"/>
              <a:gd name="connsiteX20" fmla="*/ 1027965 w 2055930"/>
              <a:gd name="connsiteY20" fmla="*/ 0 h 5294232"/>
              <a:gd name="connsiteX21" fmla="*/ 1204282 w 2055930"/>
              <a:gd name="connsiteY21" fmla="*/ 77995 h 529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55930" h="5294232">
                <a:moveTo>
                  <a:pt x="1204282" y="77995"/>
                </a:moveTo>
                <a:lnTo>
                  <a:pt x="1970620" y="896414"/>
                </a:lnTo>
                <a:lnTo>
                  <a:pt x="1979972" y="909280"/>
                </a:lnTo>
                <a:lnTo>
                  <a:pt x="1998283" y="928836"/>
                </a:lnTo>
                <a:cubicBezTo>
                  <a:pt x="2075146" y="1010922"/>
                  <a:pt x="2075146" y="1144010"/>
                  <a:pt x="1998283" y="1226095"/>
                </a:cubicBezTo>
                <a:cubicBezTo>
                  <a:pt x="1921420" y="1308181"/>
                  <a:pt x="1796802" y="1308181"/>
                  <a:pt x="1719939" y="1226095"/>
                </a:cubicBezTo>
                <a:lnTo>
                  <a:pt x="1709641" y="1215098"/>
                </a:lnTo>
                <a:lnTo>
                  <a:pt x="1709642" y="3141183"/>
                </a:lnTo>
                <a:lnTo>
                  <a:pt x="1709852" y="3141183"/>
                </a:lnTo>
                <a:lnTo>
                  <a:pt x="1709852" y="5294232"/>
                </a:lnTo>
                <a:lnTo>
                  <a:pt x="345508" y="3929889"/>
                </a:lnTo>
                <a:lnTo>
                  <a:pt x="345508" y="3141183"/>
                </a:lnTo>
                <a:lnTo>
                  <a:pt x="346288" y="3141183"/>
                </a:lnTo>
                <a:lnTo>
                  <a:pt x="346287" y="1215100"/>
                </a:lnTo>
                <a:lnTo>
                  <a:pt x="335992" y="1226095"/>
                </a:lnTo>
                <a:cubicBezTo>
                  <a:pt x="259128" y="1308181"/>
                  <a:pt x="134510" y="1308181"/>
                  <a:pt x="57647" y="1226095"/>
                </a:cubicBezTo>
                <a:cubicBezTo>
                  <a:pt x="-19216" y="1144009"/>
                  <a:pt x="-19216" y="1010922"/>
                  <a:pt x="57647" y="928836"/>
                </a:cubicBezTo>
                <a:lnTo>
                  <a:pt x="75954" y="909284"/>
                </a:lnTo>
                <a:lnTo>
                  <a:pt x="85309" y="896413"/>
                </a:lnTo>
                <a:lnTo>
                  <a:pt x="851649" y="77995"/>
                </a:lnTo>
                <a:cubicBezTo>
                  <a:pt x="900337" y="25998"/>
                  <a:pt x="964152" y="-1"/>
                  <a:pt x="1027965" y="0"/>
                </a:cubicBezTo>
                <a:cubicBezTo>
                  <a:pt x="1091779" y="-1"/>
                  <a:pt x="1155594" y="25998"/>
                  <a:pt x="1204282" y="77995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 rot="2700000">
            <a:off x="4426377" y="4008852"/>
            <a:ext cx="1003543" cy="169029"/>
          </a:xfrm>
          <a:prstGeom prst="rect">
            <a:avLst/>
          </a:prstGeom>
          <a:gradFill>
            <a:gsLst>
              <a:gs pos="74000">
                <a:srgbClr val="000000">
                  <a:alpha val="5000"/>
                </a:srgbClr>
              </a:gs>
              <a:gs pos="27000">
                <a:schemeClr val="tx1">
                  <a:alpha val="25000"/>
                </a:schemeClr>
              </a:gs>
              <a:gs pos="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1" name="文本框 4"/>
          <p:cNvSpPr txBox="1"/>
          <p:nvPr/>
        </p:nvSpPr>
        <p:spPr>
          <a:xfrm rot="2700000">
            <a:off x="3556322" y="2460173"/>
            <a:ext cx="1846816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前景</a:t>
            </a:r>
            <a:r>
              <a:rPr lang="en-US" altLang="zh-CN" sz="2400" dirty="0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</a:t>
            </a:r>
            <a:endParaRPr lang="zh-CN" altLang="en-US" sz="3200" dirty="0">
              <a:solidFill>
                <a:schemeClr val="bg1"/>
              </a:solidFill>
              <a:effectLst>
                <a:innerShdw blurRad="25400" dist="25400" dir="10800000">
                  <a:prstClr val="black">
                    <a:alpha val="50000"/>
                  </a:prstClr>
                </a:innerShdw>
              </a:effectLst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2" name="文本框 16"/>
          <p:cNvSpPr txBox="1"/>
          <p:nvPr/>
        </p:nvSpPr>
        <p:spPr>
          <a:xfrm rot="-2700000">
            <a:off x="3479983" y="4272637"/>
            <a:ext cx="1846816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前景</a:t>
            </a:r>
            <a:r>
              <a:rPr lang="en-US" altLang="zh-CN" sz="2400" dirty="0" smtClean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</a:t>
            </a:r>
            <a:endParaRPr lang="zh-CN" altLang="en-US" sz="3200" dirty="0">
              <a:solidFill>
                <a:schemeClr val="bg1"/>
              </a:solidFill>
              <a:effectLst>
                <a:innerShdw blurRad="25400" dist="25400" dir="16200000">
                  <a:prstClr val="black">
                    <a:alpha val="50000"/>
                  </a:prstClr>
                </a:innerShdw>
              </a:effectLst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3" name="文本框 19"/>
          <p:cNvSpPr txBox="1"/>
          <p:nvPr/>
        </p:nvSpPr>
        <p:spPr>
          <a:xfrm rot="18900000" flipH="1">
            <a:off x="6782914" y="2456329"/>
            <a:ext cx="1846816" cy="4603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前景</a:t>
            </a:r>
            <a:r>
              <a:rPr lang="en-US" altLang="zh-CN" sz="2400" dirty="0" smtClean="0">
                <a:solidFill>
                  <a:schemeClr val="bg1"/>
                </a:solidFill>
                <a:effectLst>
                  <a:innerShdw blurRad="25400" dist="25400" dir="162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 3</a:t>
            </a:r>
            <a:endParaRPr lang="zh-CN" altLang="en-US" sz="3200" dirty="0">
              <a:solidFill>
                <a:schemeClr val="bg1"/>
              </a:solidFill>
              <a:effectLst>
                <a:innerShdw blurRad="25400" dist="25400" dir="16200000">
                  <a:prstClr val="black">
                    <a:alpha val="50000"/>
                  </a:prstClr>
                </a:innerShdw>
              </a:effectLst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4" name="文本框 20"/>
          <p:cNvSpPr txBox="1"/>
          <p:nvPr/>
        </p:nvSpPr>
        <p:spPr>
          <a:xfrm rot="2700000" flipH="1">
            <a:off x="6862428" y="4252739"/>
            <a:ext cx="1846816" cy="4603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前景</a:t>
            </a:r>
            <a:r>
              <a:rPr lang="en-US" altLang="zh-CN" sz="2400" dirty="0" smtClean="0">
                <a:solidFill>
                  <a:schemeClr val="bg1"/>
                </a:solidFill>
                <a:effectLst>
                  <a:innerShdw blurRad="25400" dist="25400" dir="10800000">
                    <a:prstClr val="black">
                      <a:alpha val="50000"/>
                    </a:prstClr>
                  </a:innerShdw>
                </a:effectLst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 4</a:t>
            </a:r>
            <a:endParaRPr lang="zh-CN" altLang="en-US" sz="3200" dirty="0">
              <a:solidFill>
                <a:schemeClr val="bg1"/>
              </a:solidFill>
              <a:effectLst>
                <a:innerShdw blurRad="25400" dist="25400" dir="10800000">
                  <a:prstClr val="black">
                    <a:alpha val="50000"/>
                  </a:prstClr>
                </a:innerShdw>
              </a:effectLst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55" name="Group 4"/>
          <p:cNvGrpSpPr>
            <a:grpSpLocks noChangeAspect="1"/>
          </p:cNvGrpSpPr>
          <p:nvPr/>
        </p:nvGrpSpPr>
        <p:grpSpPr bwMode="auto">
          <a:xfrm>
            <a:off x="8799429" y="2062407"/>
            <a:ext cx="411321" cy="318056"/>
            <a:chOff x="3494" y="1896"/>
            <a:chExt cx="688" cy="532"/>
          </a:xfrm>
          <a:solidFill>
            <a:srgbClr val="00B0F0"/>
          </a:solidFill>
        </p:grpSpPr>
        <p:sp>
          <p:nvSpPr>
            <p:cNvPr id="56" name="Rectangle 5"/>
            <p:cNvSpPr>
              <a:spLocks noChangeArrowheads="1"/>
            </p:cNvSpPr>
            <p:nvPr/>
          </p:nvSpPr>
          <p:spPr bwMode="auto">
            <a:xfrm>
              <a:off x="4124" y="2007"/>
              <a:ext cx="58" cy="4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6"/>
            <p:cNvSpPr>
              <a:spLocks noEditPoints="1"/>
            </p:cNvSpPr>
            <p:nvPr/>
          </p:nvSpPr>
          <p:spPr bwMode="auto">
            <a:xfrm>
              <a:off x="3608" y="1896"/>
              <a:ext cx="459" cy="532"/>
            </a:xfrm>
            <a:custGeom>
              <a:avLst/>
              <a:gdLst>
                <a:gd name="T0" fmla="*/ 176 w 192"/>
                <a:gd name="T1" fmla="*/ 46 h 222"/>
                <a:gd name="T2" fmla="*/ 132 w 192"/>
                <a:gd name="T3" fmla="*/ 0 h 222"/>
                <a:gd name="T4" fmla="*/ 60 w 192"/>
                <a:gd name="T5" fmla="*/ 0 h 222"/>
                <a:gd name="T6" fmla="*/ 18 w 192"/>
                <a:gd name="T7" fmla="*/ 46 h 222"/>
                <a:gd name="T8" fmla="*/ 0 w 192"/>
                <a:gd name="T9" fmla="*/ 46 h 222"/>
                <a:gd name="T10" fmla="*/ 0 w 192"/>
                <a:gd name="T11" fmla="*/ 222 h 222"/>
                <a:gd name="T12" fmla="*/ 192 w 192"/>
                <a:gd name="T13" fmla="*/ 222 h 222"/>
                <a:gd name="T14" fmla="*/ 192 w 192"/>
                <a:gd name="T15" fmla="*/ 46 h 222"/>
                <a:gd name="T16" fmla="*/ 176 w 192"/>
                <a:gd name="T17" fmla="*/ 46 h 222"/>
                <a:gd name="T18" fmla="*/ 113 w 192"/>
                <a:gd name="T19" fmla="*/ 42 h 222"/>
                <a:gd name="T20" fmla="*/ 77 w 192"/>
                <a:gd name="T21" fmla="*/ 42 h 222"/>
                <a:gd name="T22" fmla="*/ 67 w 192"/>
                <a:gd name="T23" fmla="*/ 31 h 222"/>
                <a:gd name="T24" fmla="*/ 77 w 192"/>
                <a:gd name="T25" fmla="*/ 20 h 222"/>
                <a:gd name="T26" fmla="*/ 113 w 192"/>
                <a:gd name="T27" fmla="*/ 20 h 222"/>
                <a:gd name="T28" fmla="*/ 124 w 192"/>
                <a:gd name="T29" fmla="*/ 31 h 222"/>
                <a:gd name="T30" fmla="*/ 113 w 192"/>
                <a:gd name="T31" fmla="*/ 42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2" h="222">
                  <a:moveTo>
                    <a:pt x="176" y="46"/>
                  </a:moveTo>
                  <a:cubicBezTo>
                    <a:pt x="166" y="26"/>
                    <a:pt x="148" y="0"/>
                    <a:pt x="132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45" y="0"/>
                    <a:pt x="29" y="25"/>
                    <a:pt x="18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192" y="222"/>
                    <a:pt x="192" y="222"/>
                    <a:pt x="192" y="222"/>
                  </a:cubicBezTo>
                  <a:cubicBezTo>
                    <a:pt x="192" y="46"/>
                    <a:pt x="192" y="46"/>
                    <a:pt x="192" y="46"/>
                  </a:cubicBezTo>
                  <a:lnTo>
                    <a:pt x="176" y="46"/>
                  </a:lnTo>
                  <a:close/>
                  <a:moveTo>
                    <a:pt x="113" y="42"/>
                  </a:moveTo>
                  <a:cubicBezTo>
                    <a:pt x="77" y="42"/>
                    <a:pt x="77" y="42"/>
                    <a:pt x="77" y="42"/>
                  </a:cubicBezTo>
                  <a:cubicBezTo>
                    <a:pt x="72" y="42"/>
                    <a:pt x="67" y="37"/>
                    <a:pt x="67" y="31"/>
                  </a:cubicBezTo>
                  <a:cubicBezTo>
                    <a:pt x="67" y="25"/>
                    <a:pt x="72" y="20"/>
                    <a:pt x="77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9" y="20"/>
                    <a:pt x="124" y="25"/>
                    <a:pt x="124" y="31"/>
                  </a:cubicBezTo>
                  <a:cubicBezTo>
                    <a:pt x="124" y="37"/>
                    <a:pt x="119" y="42"/>
                    <a:pt x="11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Rectangle 7"/>
            <p:cNvSpPr>
              <a:spLocks noChangeArrowheads="1"/>
            </p:cNvSpPr>
            <p:nvPr/>
          </p:nvSpPr>
          <p:spPr bwMode="auto">
            <a:xfrm>
              <a:off x="3494" y="2007"/>
              <a:ext cx="57" cy="4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8808539" y="4287668"/>
            <a:ext cx="352508" cy="353539"/>
            <a:chOff x="458010" y="4063526"/>
            <a:chExt cx="1087437" cy="1090612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60" name="Freeform 11"/>
            <p:cNvSpPr>
              <a:spLocks noEditPoints="1"/>
            </p:cNvSpPr>
            <p:nvPr/>
          </p:nvSpPr>
          <p:spPr bwMode="auto">
            <a:xfrm>
              <a:off x="458010" y="4063526"/>
              <a:ext cx="1087437" cy="1090612"/>
            </a:xfrm>
            <a:custGeom>
              <a:avLst/>
              <a:gdLst>
                <a:gd name="T0" fmla="*/ 0 w 685"/>
                <a:gd name="T1" fmla="*/ 0 h 687"/>
                <a:gd name="T2" fmla="*/ 0 w 685"/>
                <a:gd name="T3" fmla="*/ 687 h 687"/>
                <a:gd name="T4" fmla="*/ 685 w 685"/>
                <a:gd name="T5" fmla="*/ 687 h 687"/>
                <a:gd name="T6" fmla="*/ 685 w 685"/>
                <a:gd name="T7" fmla="*/ 0 h 687"/>
                <a:gd name="T8" fmla="*/ 0 w 685"/>
                <a:gd name="T9" fmla="*/ 0 h 687"/>
                <a:gd name="T10" fmla="*/ 58 w 685"/>
                <a:gd name="T11" fmla="*/ 57 h 687"/>
                <a:gd name="T12" fmla="*/ 628 w 685"/>
                <a:gd name="T13" fmla="*/ 57 h 687"/>
                <a:gd name="T14" fmla="*/ 628 w 685"/>
                <a:gd name="T15" fmla="*/ 441 h 687"/>
                <a:gd name="T16" fmla="*/ 442 w 685"/>
                <a:gd name="T17" fmla="*/ 630 h 687"/>
                <a:gd name="T18" fmla="*/ 58 w 685"/>
                <a:gd name="T19" fmla="*/ 630 h 687"/>
                <a:gd name="T20" fmla="*/ 58 w 685"/>
                <a:gd name="T21" fmla="*/ 57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5" h="687">
                  <a:moveTo>
                    <a:pt x="0" y="0"/>
                  </a:moveTo>
                  <a:lnTo>
                    <a:pt x="0" y="687"/>
                  </a:lnTo>
                  <a:lnTo>
                    <a:pt x="685" y="687"/>
                  </a:lnTo>
                  <a:lnTo>
                    <a:pt x="685" y="0"/>
                  </a:lnTo>
                  <a:lnTo>
                    <a:pt x="0" y="0"/>
                  </a:lnTo>
                  <a:close/>
                  <a:moveTo>
                    <a:pt x="58" y="57"/>
                  </a:moveTo>
                  <a:lnTo>
                    <a:pt x="628" y="57"/>
                  </a:lnTo>
                  <a:lnTo>
                    <a:pt x="628" y="441"/>
                  </a:lnTo>
                  <a:lnTo>
                    <a:pt x="442" y="630"/>
                  </a:lnTo>
                  <a:lnTo>
                    <a:pt x="58" y="630"/>
                  </a:lnTo>
                  <a:lnTo>
                    <a:pt x="58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Rectangle 12"/>
            <p:cNvSpPr>
              <a:spLocks noChangeArrowheads="1"/>
            </p:cNvSpPr>
            <p:nvPr/>
          </p:nvSpPr>
          <p:spPr bwMode="auto">
            <a:xfrm>
              <a:off x="682625" y="4338638"/>
              <a:ext cx="636587" cy="714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Rectangle 13"/>
            <p:cNvSpPr>
              <a:spLocks noChangeArrowheads="1"/>
            </p:cNvSpPr>
            <p:nvPr/>
          </p:nvSpPr>
          <p:spPr bwMode="auto">
            <a:xfrm>
              <a:off x="682625" y="4562475"/>
              <a:ext cx="636587" cy="714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Rectangle 14"/>
            <p:cNvSpPr>
              <a:spLocks noChangeArrowheads="1"/>
            </p:cNvSpPr>
            <p:nvPr/>
          </p:nvSpPr>
          <p:spPr bwMode="auto">
            <a:xfrm>
              <a:off x="682625" y="4786313"/>
              <a:ext cx="382587" cy="714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4" name="Group 17"/>
          <p:cNvGrpSpPr>
            <a:grpSpLocks noChangeAspect="1"/>
          </p:cNvGrpSpPr>
          <p:nvPr/>
        </p:nvGrpSpPr>
        <p:grpSpPr bwMode="auto">
          <a:xfrm>
            <a:off x="1724226" y="4227159"/>
            <a:ext cx="424652" cy="455839"/>
            <a:chOff x="231" y="1205"/>
            <a:chExt cx="640" cy="687"/>
          </a:xfrm>
          <a:solidFill>
            <a:srgbClr val="2684E2"/>
          </a:solidFill>
        </p:grpSpPr>
        <p:sp>
          <p:nvSpPr>
            <p:cNvPr id="65" name="Freeform 18"/>
            <p:cNvSpPr/>
            <p:nvPr/>
          </p:nvSpPr>
          <p:spPr bwMode="auto">
            <a:xfrm>
              <a:off x="231" y="1205"/>
              <a:ext cx="499" cy="687"/>
            </a:xfrm>
            <a:custGeom>
              <a:avLst/>
              <a:gdLst>
                <a:gd name="T0" fmla="*/ 442 w 499"/>
                <a:gd name="T1" fmla="*/ 629 h 687"/>
                <a:gd name="T2" fmla="*/ 57 w 499"/>
                <a:gd name="T3" fmla="*/ 629 h 687"/>
                <a:gd name="T4" fmla="*/ 57 w 499"/>
                <a:gd name="T5" fmla="*/ 200 h 687"/>
                <a:gd name="T6" fmla="*/ 200 w 499"/>
                <a:gd name="T7" fmla="*/ 200 h 687"/>
                <a:gd name="T8" fmla="*/ 200 w 499"/>
                <a:gd name="T9" fmla="*/ 57 h 687"/>
                <a:gd name="T10" fmla="*/ 442 w 499"/>
                <a:gd name="T11" fmla="*/ 57 h 687"/>
                <a:gd name="T12" fmla="*/ 442 w 499"/>
                <a:gd name="T13" fmla="*/ 116 h 687"/>
                <a:gd name="T14" fmla="*/ 494 w 499"/>
                <a:gd name="T15" fmla="*/ 64 h 687"/>
                <a:gd name="T16" fmla="*/ 499 w 499"/>
                <a:gd name="T17" fmla="*/ 59 h 687"/>
                <a:gd name="T18" fmla="*/ 499 w 499"/>
                <a:gd name="T19" fmla="*/ 0 h 687"/>
                <a:gd name="T20" fmla="*/ 143 w 499"/>
                <a:gd name="T21" fmla="*/ 0 h 687"/>
                <a:gd name="T22" fmla="*/ 143 w 499"/>
                <a:gd name="T23" fmla="*/ 0 h 687"/>
                <a:gd name="T24" fmla="*/ 0 w 499"/>
                <a:gd name="T25" fmla="*/ 143 h 687"/>
                <a:gd name="T26" fmla="*/ 0 w 499"/>
                <a:gd name="T27" fmla="*/ 687 h 687"/>
                <a:gd name="T28" fmla="*/ 499 w 499"/>
                <a:gd name="T29" fmla="*/ 687 h 687"/>
                <a:gd name="T30" fmla="*/ 499 w 499"/>
                <a:gd name="T31" fmla="*/ 429 h 687"/>
                <a:gd name="T32" fmla="*/ 442 w 499"/>
                <a:gd name="T33" fmla="*/ 486 h 687"/>
                <a:gd name="T34" fmla="*/ 442 w 499"/>
                <a:gd name="T35" fmla="*/ 629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9" h="687">
                  <a:moveTo>
                    <a:pt x="442" y="629"/>
                  </a:moveTo>
                  <a:lnTo>
                    <a:pt x="57" y="629"/>
                  </a:lnTo>
                  <a:lnTo>
                    <a:pt x="57" y="200"/>
                  </a:lnTo>
                  <a:lnTo>
                    <a:pt x="200" y="200"/>
                  </a:lnTo>
                  <a:lnTo>
                    <a:pt x="200" y="57"/>
                  </a:lnTo>
                  <a:lnTo>
                    <a:pt x="442" y="57"/>
                  </a:lnTo>
                  <a:lnTo>
                    <a:pt x="442" y="116"/>
                  </a:lnTo>
                  <a:lnTo>
                    <a:pt x="494" y="64"/>
                  </a:lnTo>
                  <a:lnTo>
                    <a:pt x="499" y="59"/>
                  </a:lnTo>
                  <a:lnTo>
                    <a:pt x="499" y="0"/>
                  </a:lnTo>
                  <a:lnTo>
                    <a:pt x="143" y="0"/>
                  </a:lnTo>
                  <a:lnTo>
                    <a:pt x="143" y="0"/>
                  </a:lnTo>
                  <a:lnTo>
                    <a:pt x="0" y="143"/>
                  </a:lnTo>
                  <a:lnTo>
                    <a:pt x="0" y="687"/>
                  </a:lnTo>
                  <a:lnTo>
                    <a:pt x="499" y="687"/>
                  </a:lnTo>
                  <a:lnTo>
                    <a:pt x="499" y="429"/>
                  </a:lnTo>
                  <a:lnTo>
                    <a:pt x="442" y="486"/>
                  </a:lnTo>
                  <a:lnTo>
                    <a:pt x="442" y="6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19"/>
            <p:cNvSpPr>
              <a:spLocks noEditPoints="1"/>
            </p:cNvSpPr>
            <p:nvPr/>
          </p:nvSpPr>
          <p:spPr bwMode="auto">
            <a:xfrm>
              <a:off x="436" y="1310"/>
              <a:ext cx="435" cy="431"/>
            </a:xfrm>
            <a:custGeom>
              <a:avLst/>
              <a:gdLst>
                <a:gd name="T0" fmla="*/ 50 w 435"/>
                <a:gd name="T1" fmla="*/ 279 h 431"/>
                <a:gd name="T2" fmla="*/ 50 w 435"/>
                <a:gd name="T3" fmla="*/ 279 h 431"/>
                <a:gd name="T4" fmla="*/ 50 w 435"/>
                <a:gd name="T5" fmla="*/ 279 h 431"/>
                <a:gd name="T6" fmla="*/ 50 w 435"/>
                <a:gd name="T7" fmla="*/ 279 h 431"/>
                <a:gd name="T8" fmla="*/ 0 w 435"/>
                <a:gd name="T9" fmla="*/ 431 h 431"/>
                <a:gd name="T10" fmla="*/ 155 w 435"/>
                <a:gd name="T11" fmla="*/ 381 h 431"/>
                <a:gd name="T12" fmla="*/ 155 w 435"/>
                <a:gd name="T13" fmla="*/ 381 h 431"/>
                <a:gd name="T14" fmla="*/ 155 w 435"/>
                <a:gd name="T15" fmla="*/ 381 h 431"/>
                <a:gd name="T16" fmla="*/ 155 w 435"/>
                <a:gd name="T17" fmla="*/ 381 h 431"/>
                <a:gd name="T18" fmla="*/ 435 w 435"/>
                <a:gd name="T19" fmla="*/ 102 h 431"/>
                <a:gd name="T20" fmla="*/ 330 w 435"/>
                <a:gd name="T21" fmla="*/ 0 h 431"/>
                <a:gd name="T22" fmla="*/ 50 w 435"/>
                <a:gd name="T23" fmla="*/ 279 h 431"/>
                <a:gd name="T24" fmla="*/ 50 w 435"/>
                <a:gd name="T25" fmla="*/ 279 h 431"/>
                <a:gd name="T26" fmla="*/ 141 w 435"/>
                <a:gd name="T27" fmla="*/ 360 h 431"/>
                <a:gd name="T28" fmla="*/ 38 w 435"/>
                <a:gd name="T29" fmla="*/ 396 h 431"/>
                <a:gd name="T30" fmla="*/ 72 w 435"/>
                <a:gd name="T31" fmla="*/ 291 h 431"/>
                <a:gd name="T32" fmla="*/ 141 w 435"/>
                <a:gd name="T33" fmla="*/ 360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5" h="431">
                  <a:moveTo>
                    <a:pt x="50" y="279"/>
                  </a:moveTo>
                  <a:lnTo>
                    <a:pt x="50" y="279"/>
                  </a:lnTo>
                  <a:lnTo>
                    <a:pt x="50" y="279"/>
                  </a:lnTo>
                  <a:lnTo>
                    <a:pt x="50" y="279"/>
                  </a:lnTo>
                  <a:lnTo>
                    <a:pt x="0" y="431"/>
                  </a:lnTo>
                  <a:lnTo>
                    <a:pt x="155" y="381"/>
                  </a:lnTo>
                  <a:lnTo>
                    <a:pt x="155" y="381"/>
                  </a:lnTo>
                  <a:lnTo>
                    <a:pt x="155" y="381"/>
                  </a:lnTo>
                  <a:lnTo>
                    <a:pt x="155" y="381"/>
                  </a:lnTo>
                  <a:lnTo>
                    <a:pt x="435" y="102"/>
                  </a:lnTo>
                  <a:lnTo>
                    <a:pt x="330" y="0"/>
                  </a:lnTo>
                  <a:lnTo>
                    <a:pt x="50" y="279"/>
                  </a:lnTo>
                  <a:lnTo>
                    <a:pt x="50" y="279"/>
                  </a:lnTo>
                  <a:close/>
                  <a:moveTo>
                    <a:pt x="141" y="360"/>
                  </a:moveTo>
                  <a:lnTo>
                    <a:pt x="38" y="396"/>
                  </a:lnTo>
                  <a:lnTo>
                    <a:pt x="72" y="291"/>
                  </a:lnTo>
                  <a:lnTo>
                    <a:pt x="141" y="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67" name="Freeform 310"/>
          <p:cNvSpPr>
            <a:spLocks noEditPoints="1"/>
          </p:cNvSpPr>
          <p:nvPr/>
        </p:nvSpPr>
        <p:spPr bwMode="auto">
          <a:xfrm>
            <a:off x="1492852" y="2001970"/>
            <a:ext cx="418753" cy="413245"/>
          </a:xfrm>
          <a:custGeom>
            <a:avLst/>
            <a:gdLst>
              <a:gd name="T0" fmla="*/ 31 w 32"/>
              <a:gd name="T1" fmla="*/ 13 h 31"/>
              <a:gd name="T2" fmla="*/ 28 w 32"/>
              <a:gd name="T3" fmla="*/ 13 h 31"/>
              <a:gd name="T4" fmla="*/ 26 w 32"/>
              <a:gd name="T5" fmla="*/ 9 h 31"/>
              <a:gd name="T6" fmla="*/ 28 w 32"/>
              <a:gd name="T7" fmla="*/ 7 h 31"/>
              <a:gd name="T8" fmla="*/ 28 w 32"/>
              <a:gd name="T9" fmla="*/ 6 h 31"/>
              <a:gd name="T10" fmla="*/ 26 w 32"/>
              <a:gd name="T11" fmla="*/ 3 h 31"/>
              <a:gd name="T12" fmla="*/ 25 w 32"/>
              <a:gd name="T13" fmla="*/ 3 h 31"/>
              <a:gd name="T14" fmla="*/ 22 w 32"/>
              <a:gd name="T15" fmla="*/ 6 h 31"/>
              <a:gd name="T16" fmla="*/ 19 w 32"/>
              <a:gd name="T17" fmla="*/ 4 h 31"/>
              <a:gd name="T18" fmla="*/ 19 w 32"/>
              <a:gd name="T19" fmla="*/ 1 h 31"/>
              <a:gd name="T20" fmla="*/ 18 w 32"/>
              <a:gd name="T21" fmla="*/ 0 h 31"/>
              <a:gd name="T22" fmla="*/ 14 w 32"/>
              <a:gd name="T23" fmla="*/ 0 h 31"/>
              <a:gd name="T24" fmla="*/ 13 w 32"/>
              <a:gd name="T25" fmla="*/ 1 h 31"/>
              <a:gd name="T26" fmla="*/ 13 w 32"/>
              <a:gd name="T27" fmla="*/ 4 h 31"/>
              <a:gd name="T28" fmla="*/ 10 w 32"/>
              <a:gd name="T29" fmla="*/ 6 h 31"/>
              <a:gd name="T30" fmla="*/ 8 w 32"/>
              <a:gd name="T31" fmla="*/ 3 h 31"/>
              <a:gd name="T32" fmla="*/ 6 w 32"/>
              <a:gd name="T33" fmla="*/ 3 h 31"/>
              <a:gd name="T34" fmla="*/ 4 w 32"/>
              <a:gd name="T35" fmla="*/ 6 h 31"/>
              <a:gd name="T36" fmla="*/ 4 w 32"/>
              <a:gd name="T37" fmla="*/ 7 h 31"/>
              <a:gd name="T38" fmla="*/ 6 w 32"/>
              <a:gd name="T39" fmla="*/ 9 h 31"/>
              <a:gd name="T40" fmla="*/ 5 w 32"/>
              <a:gd name="T41" fmla="*/ 13 h 31"/>
              <a:gd name="T42" fmla="*/ 1 w 32"/>
              <a:gd name="T43" fmla="*/ 13 h 31"/>
              <a:gd name="T44" fmla="*/ 0 w 32"/>
              <a:gd name="T45" fmla="*/ 14 h 31"/>
              <a:gd name="T46" fmla="*/ 0 w 32"/>
              <a:gd name="T47" fmla="*/ 17 h 31"/>
              <a:gd name="T48" fmla="*/ 1 w 32"/>
              <a:gd name="T49" fmla="*/ 18 h 31"/>
              <a:gd name="T50" fmla="*/ 5 w 32"/>
              <a:gd name="T51" fmla="*/ 18 h 31"/>
              <a:gd name="T52" fmla="*/ 6 w 32"/>
              <a:gd name="T53" fmla="*/ 22 h 31"/>
              <a:gd name="T54" fmla="*/ 4 w 32"/>
              <a:gd name="T55" fmla="*/ 24 h 31"/>
              <a:gd name="T56" fmla="*/ 4 w 32"/>
              <a:gd name="T57" fmla="*/ 25 h 31"/>
              <a:gd name="T58" fmla="*/ 6 w 32"/>
              <a:gd name="T59" fmla="*/ 28 h 31"/>
              <a:gd name="T60" fmla="*/ 8 w 32"/>
              <a:gd name="T61" fmla="*/ 28 h 31"/>
              <a:gd name="T62" fmla="*/ 10 w 32"/>
              <a:gd name="T63" fmla="*/ 26 h 31"/>
              <a:gd name="T64" fmla="*/ 13 w 32"/>
              <a:gd name="T65" fmla="*/ 27 h 31"/>
              <a:gd name="T66" fmla="*/ 13 w 32"/>
              <a:gd name="T67" fmla="*/ 30 h 31"/>
              <a:gd name="T68" fmla="*/ 14 w 32"/>
              <a:gd name="T69" fmla="*/ 31 h 31"/>
              <a:gd name="T70" fmla="*/ 18 w 32"/>
              <a:gd name="T71" fmla="*/ 31 h 31"/>
              <a:gd name="T72" fmla="*/ 19 w 32"/>
              <a:gd name="T73" fmla="*/ 30 h 31"/>
              <a:gd name="T74" fmla="*/ 19 w 32"/>
              <a:gd name="T75" fmla="*/ 27 h 31"/>
              <a:gd name="T76" fmla="*/ 22 w 32"/>
              <a:gd name="T77" fmla="*/ 26 h 31"/>
              <a:gd name="T78" fmla="*/ 25 w 32"/>
              <a:gd name="T79" fmla="*/ 28 h 31"/>
              <a:gd name="T80" fmla="*/ 26 w 32"/>
              <a:gd name="T81" fmla="*/ 28 h 31"/>
              <a:gd name="T82" fmla="*/ 28 w 32"/>
              <a:gd name="T83" fmla="*/ 25 h 31"/>
              <a:gd name="T84" fmla="*/ 28 w 32"/>
              <a:gd name="T85" fmla="*/ 24 h 31"/>
              <a:gd name="T86" fmla="*/ 26 w 32"/>
              <a:gd name="T87" fmla="*/ 22 h 31"/>
              <a:gd name="T88" fmla="*/ 28 w 32"/>
              <a:gd name="T89" fmla="*/ 18 h 31"/>
              <a:gd name="T90" fmla="*/ 31 w 32"/>
              <a:gd name="T91" fmla="*/ 18 h 31"/>
              <a:gd name="T92" fmla="*/ 32 w 32"/>
              <a:gd name="T93" fmla="*/ 17 h 31"/>
              <a:gd name="T94" fmla="*/ 32 w 32"/>
              <a:gd name="T95" fmla="*/ 14 h 31"/>
              <a:gd name="T96" fmla="*/ 31 w 32"/>
              <a:gd name="T97" fmla="*/ 13 h 31"/>
              <a:gd name="T98" fmla="*/ 16 w 32"/>
              <a:gd name="T99" fmla="*/ 23 h 31"/>
              <a:gd name="T100" fmla="*/ 9 w 32"/>
              <a:gd name="T101" fmla="*/ 16 h 31"/>
              <a:gd name="T102" fmla="*/ 16 w 32"/>
              <a:gd name="T103" fmla="*/ 9 h 31"/>
              <a:gd name="T104" fmla="*/ 23 w 32"/>
              <a:gd name="T105" fmla="*/ 16 h 31"/>
              <a:gd name="T106" fmla="*/ 16 w 32"/>
              <a:gd name="T107" fmla="*/ 23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2" h="31">
                <a:moveTo>
                  <a:pt x="31" y="13"/>
                </a:moveTo>
                <a:cubicBezTo>
                  <a:pt x="28" y="13"/>
                  <a:pt x="28" y="13"/>
                  <a:pt x="28" y="13"/>
                </a:cubicBezTo>
                <a:cubicBezTo>
                  <a:pt x="27" y="12"/>
                  <a:pt x="27" y="10"/>
                  <a:pt x="26" y="9"/>
                </a:cubicBezTo>
                <a:cubicBezTo>
                  <a:pt x="28" y="7"/>
                  <a:pt x="28" y="7"/>
                  <a:pt x="28" y="7"/>
                </a:cubicBezTo>
                <a:cubicBezTo>
                  <a:pt x="29" y="7"/>
                  <a:pt x="29" y="6"/>
                  <a:pt x="28" y="6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5" y="3"/>
                  <a:pt x="25" y="3"/>
                </a:cubicBezTo>
                <a:cubicBezTo>
                  <a:pt x="22" y="6"/>
                  <a:pt x="22" y="6"/>
                  <a:pt x="22" y="6"/>
                </a:cubicBezTo>
                <a:cubicBezTo>
                  <a:pt x="21" y="5"/>
                  <a:pt x="20" y="4"/>
                  <a:pt x="19" y="4"/>
                </a:cubicBezTo>
                <a:cubicBezTo>
                  <a:pt x="19" y="1"/>
                  <a:pt x="19" y="1"/>
                  <a:pt x="19" y="1"/>
                </a:cubicBezTo>
                <a:cubicBezTo>
                  <a:pt x="19" y="0"/>
                  <a:pt x="18" y="0"/>
                  <a:pt x="18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13" y="0"/>
                  <a:pt x="13" y="1"/>
                </a:cubicBezTo>
                <a:cubicBezTo>
                  <a:pt x="13" y="4"/>
                  <a:pt x="13" y="4"/>
                  <a:pt x="13" y="4"/>
                </a:cubicBezTo>
                <a:cubicBezTo>
                  <a:pt x="12" y="4"/>
                  <a:pt x="11" y="5"/>
                  <a:pt x="10" y="6"/>
                </a:cubicBezTo>
                <a:cubicBezTo>
                  <a:pt x="8" y="3"/>
                  <a:pt x="8" y="3"/>
                  <a:pt x="8" y="3"/>
                </a:cubicBezTo>
                <a:cubicBezTo>
                  <a:pt x="7" y="3"/>
                  <a:pt x="7" y="3"/>
                  <a:pt x="6" y="3"/>
                </a:cubicBezTo>
                <a:cubicBezTo>
                  <a:pt x="4" y="6"/>
                  <a:pt x="4" y="6"/>
                  <a:pt x="4" y="6"/>
                </a:cubicBezTo>
                <a:cubicBezTo>
                  <a:pt x="3" y="6"/>
                  <a:pt x="3" y="7"/>
                  <a:pt x="4" y="7"/>
                </a:cubicBezTo>
                <a:cubicBezTo>
                  <a:pt x="6" y="9"/>
                  <a:pt x="6" y="9"/>
                  <a:pt x="6" y="9"/>
                </a:cubicBezTo>
                <a:cubicBezTo>
                  <a:pt x="5" y="10"/>
                  <a:pt x="5" y="12"/>
                  <a:pt x="5" y="13"/>
                </a:cubicBezTo>
                <a:cubicBezTo>
                  <a:pt x="1" y="13"/>
                  <a:pt x="1" y="13"/>
                  <a:pt x="1" y="13"/>
                </a:cubicBezTo>
                <a:cubicBezTo>
                  <a:pt x="1" y="13"/>
                  <a:pt x="0" y="13"/>
                  <a:pt x="0" y="14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8"/>
                  <a:pt x="1" y="18"/>
                  <a:pt x="1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5" y="20"/>
                  <a:pt x="5" y="21"/>
                  <a:pt x="6" y="22"/>
                </a:cubicBezTo>
                <a:cubicBezTo>
                  <a:pt x="4" y="24"/>
                  <a:pt x="4" y="24"/>
                  <a:pt x="4" y="24"/>
                </a:cubicBezTo>
                <a:cubicBezTo>
                  <a:pt x="3" y="25"/>
                  <a:pt x="3" y="25"/>
                  <a:pt x="4" y="25"/>
                </a:cubicBezTo>
                <a:cubicBezTo>
                  <a:pt x="6" y="28"/>
                  <a:pt x="6" y="28"/>
                  <a:pt x="6" y="28"/>
                </a:cubicBezTo>
                <a:cubicBezTo>
                  <a:pt x="7" y="28"/>
                  <a:pt x="7" y="28"/>
                  <a:pt x="8" y="28"/>
                </a:cubicBezTo>
                <a:cubicBezTo>
                  <a:pt x="10" y="26"/>
                  <a:pt x="10" y="26"/>
                  <a:pt x="10" y="26"/>
                </a:cubicBezTo>
                <a:cubicBezTo>
                  <a:pt x="11" y="26"/>
                  <a:pt x="12" y="27"/>
                  <a:pt x="13" y="27"/>
                </a:cubicBezTo>
                <a:cubicBezTo>
                  <a:pt x="13" y="30"/>
                  <a:pt x="13" y="30"/>
                  <a:pt x="13" y="30"/>
                </a:cubicBezTo>
                <a:cubicBezTo>
                  <a:pt x="13" y="31"/>
                  <a:pt x="14" y="31"/>
                  <a:pt x="14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31"/>
                  <a:pt x="19" y="31"/>
                  <a:pt x="19" y="30"/>
                </a:cubicBezTo>
                <a:cubicBezTo>
                  <a:pt x="19" y="27"/>
                  <a:pt x="19" y="27"/>
                  <a:pt x="19" y="27"/>
                </a:cubicBezTo>
                <a:cubicBezTo>
                  <a:pt x="20" y="27"/>
                  <a:pt x="21" y="26"/>
                  <a:pt x="22" y="26"/>
                </a:cubicBezTo>
                <a:cubicBezTo>
                  <a:pt x="25" y="28"/>
                  <a:pt x="25" y="28"/>
                  <a:pt x="25" y="28"/>
                </a:cubicBezTo>
                <a:cubicBezTo>
                  <a:pt x="25" y="28"/>
                  <a:pt x="26" y="28"/>
                  <a:pt x="26" y="28"/>
                </a:cubicBezTo>
                <a:cubicBezTo>
                  <a:pt x="28" y="25"/>
                  <a:pt x="28" y="25"/>
                  <a:pt x="28" y="25"/>
                </a:cubicBezTo>
                <a:cubicBezTo>
                  <a:pt x="29" y="25"/>
                  <a:pt x="29" y="25"/>
                  <a:pt x="28" y="24"/>
                </a:cubicBezTo>
                <a:cubicBezTo>
                  <a:pt x="26" y="22"/>
                  <a:pt x="26" y="22"/>
                  <a:pt x="26" y="22"/>
                </a:cubicBezTo>
                <a:cubicBezTo>
                  <a:pt x="27" y="21"/>
                  <a:pt x="27" y="20"/>
                  <a:pt x="28" y="18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18"/>
                  <a:pt x="32" y="18"/>
                  <a:pt x="32" y="17"/>
                </a:cubicBezTo>
                <a:cubicBezTo>
                  <a:pt x="32" y="14"/>
                  <a:pt x="32" y="14"/>
                  <a:pt x="32" y="14"/>
                </a:cubicBezTo>
                <a:cubicBezTo>
                  <a:pt x="32" y="13"/>
                  <a:pt x="31" y="13"/>
                  <a:pt x="31" y="13"/>
                </a:cubicBezTo>
                <a:close/>
                <a:moveTo>
                  <a:pt x="16" y="23"/>
                </a:moveTo>
                <a:cubicBezTo>
                  <a:pt x="12" y="23"/>
                  <a:pt x="9" y="19"/>
                  <a:pt x="9" y="16"/>
                </a:cubicBezTo>
                <a:cubicBezTo>
                  <a:pt x="9" y="12"/>
                  <a:pt x="12" y="9"/>
                  <a:pt x="16" y="9"/>
                </a:cubicBezTo>
                <a:cubicBezTo>
                  <a:pt x="20" y="9"/>
                  <a:pt x="23" y="12"/>
                  <a:pt x="23" y="16"/>
                </a:cubicBezTo>
                <a:cubicBezTo>
                  <a:pt x="23" y="19"/>
                  <a:pt x="20" y="23"/>
                  <a:pt x="16" y="23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8" name="文本框 35"/>
          <p:cNvSpPr txBox="1"/>
          <p:nvPr/>
        </p:nvSpPr>
        <p:spPr>
          <a:xfrm>
            <a:off x="1911350" y="2024380"/>
            <a:ext cx="1810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市场几乎空白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文本框 36"/>
          <p:cNvSpPr txBox="1"/>
          <p:nvPr/>
        </p:nvSpPr>
        <p:spPr>
          <a:xfrm>
            <a:off x="812800" y="2441575"/>
            <a:ext cx="2806700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相比于传统的上级发文，下级执行而产生的需求，我们是在创造需求。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37"/>
          <p:cNvSpPr txBox="1"/>
          <p:nvPr/>
        </p:nvSpPr>
        <p:spPr>
          <a:xfrm>
            <a:off x="2049580" y="4255864"/>
            <a:ext cx="14938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政策支持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文本框 38"/>
          <p:cNvSpPr txBox="1"/>
          <p:nvPr/>
        </p:nvSpPr>
        <p:spPr>
          <a:xfrm>
            <a:off x="813435" y="4678045"/>
            <a:ext cx="278955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400" noProof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十九大，明确指出党和政府要善于运用互联网技术和信息化手段开展工作。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39"/>
          <p:cNvSpPr txBox="1"/>
          <p:nvPr/>
        </p:nvSpPr>
        <p:spPr>
          <a:xfrm>
            <a:off x="9182735" y="2047240"/>
            <a:ext cx="1749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社会关注热点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文本框 40"/>
          <p:cNvSpPr txBox="1"/>
          <p:nvPr/>
        </p:nvSpPr>
        <p:spPr>
          <a:xfrm>
            <a:off x="8700770" y="2441575"/>
            <a:ext cx="3084830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机关单位的主动创新以及实实在在</a:t>
            </a: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以人民群众为出发点解决实际问题，容易形成社会关注热点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文本框 41"/>
          <p:cNvSpPr txBox="1"/>
          <p:nvPr/>
        </p:nvSpPr>
        <p:spPr>
          <a:xfrm>
            <a:off x="9182622" y="4283804"/>
            <a:ext cx="1493849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2684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易于推广</a:t>
            </a:r>
            <a:endParaRPr lang="zh-CN" altLang="en-US" b="1" dirty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文本框 42"/>
          <p:cNvSpPr txBox="1"/>
          <p:nvPr/>
        </p:nvSpPr>
        <p:spPr>
          <a:xfrm>
            <a:off x="8708390" y="4678045"/>
            <a:ext cx="3303905" cy="929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通过打造一两个示范点，产生良好的社会效应，然后全区、全市乃至更大范围的推广，正是政府工作的常规方式。</a:t>
            </a:r>
            <a:endParaRPr lang="zh-CN" altLang="en-US" sz="14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2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2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2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" presetClass="entr" presetSubtype="2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2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2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bldLvl="0" animBg="1"/>
      <p:bldP spid="11" grpId="0"/>
      <p:bldP spid="42" grpId="0" bldLvl="0" animBg="1"/>
      <p:bldP spid="43" grpId="0" bldLvl="0" animBg="1"/>
      <p:bldP spid="44" grpId="0" bldLvl="0" animBg="1"/>
      <p:bldP spid="45" grpId="0" bldLvl="0" animBg="1"/>
      <p:bldP spid="46" grpId="0" bldLvl="0" animBg="1"/>
      <p:bldP spid="47" grpId="0" bldLvl="0" animBg="1"/>
      <p:bldP spid="48" grpId="0" bldLvl="0" animBg="1"/>
      <p:bldP spid="49" grpId="0" bldLvl="0" animBg="1"/>
      <p:bldP spid="50" grpId="0" bldLvl="0" animBg="1"/>
      <p:bldP spid="51" grpId="0" bldLvl="0" animBg="1"/>
      <p:bldP spid="52" grpId="0" bldLvl="0" animBg="1"/>
      <p:bldP spid="53" grpId="0" bldLvl="0" animBg="1"/>
      <p:bldP spid="54" grpId="0" bldLvl="0" animBg="1"/>
      <p:bldP spid="67" grpId="0" bldLvl="0" animBg="1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圆角矩形 127"/>
          <p:cNvSpPr/>
          <p:nvPr/>
        </p:nvSpPr>
        <p:spPr>
          <a:xfrm>
            <a:off x="4657427" y="188640"/>
            <a:ext cx="2880320" cy="52104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chemeClr val="bg1"/>
              </a:gs>
              <a:gs pos="0">
                <a:srgbClr val="EEEEEE"/>
              </a:gs>
            </a:gsLst>
            <a:lin ang="8100000" scaled="0"/>
          </a:gradFill>
          <a:ln w="190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EEEEEE"/>
                </a:gs>
              </a:gsLst>
              <a:lin ang="8100000" scaled="0"/>
            </a:gradFill>
          </a:ln>
          <a:effectLst>
            <a:outerShdw blurRad="127000" dist="635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684E2"/>
              </a:solidFill>
            </a:endParaRPr>
          </a:p>
        </p:txBody>
      </p:sp>
      <p:grpSp>
        <p:nvGrpSpPr>
          <p:cNvPr id="129" name="组合 128"/>
          <p:cNvGrpSpPr/>
          <p:nvPr/>
        </p:nvGrpSpPr>
        <p:grpSpPr>
          <a:xfrm>
            <a:off x="7897787" y="341149"/>
            <a:ext cx="604358" cy="216024"/>
            <a:chOff x="264939" y="188640"/>
            <a:chExt cx="604358" cy="216024"/>
          </a:xfrm>
        </p:grpSpPr>
        <p:sp>
          <p:nvSpPr>
            <p:cNvPr id="130" name="燕尾形 129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31" name="燕尾形 130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32" name="燕尾形 131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grpSp>
        <p:nvGrpSpPr>
          <p:cNvPr id="133" name="组合 132"/>
          <p:cNvGrpSpPr/>
          <p:nvPr/>
        </p:nvGrpSpPr>
        <p:grpSpPr>
          <a:xfrm rot="10800000">
            <a:off x="3721323" y="341149"/>
            <a:ext cx="604358" cy="216024"/>
            <a:chOff x="264939" y="188640"/>
            <a:chExt cx="604358" cy="216024"/>
          </a:xfrm>
        </p:grpSpPr>
        <p:sp>
          <p:nvSpPr>
            <p:cNvPr id="134" name="燕尾形 133"/>
            <p:cNvSpPr/>
            <p:nvPr/>
          </p:nvSpPr>
          <p:spPr>
            <a:xfrm>
              <a:off x="264939" y="188640"/>
              <a:ext cx="216024" cy="216024"/>
            </a:xfrm>
            <a:prstGeom prst="chevron">
              <a:avLst/>
            </a:prstGeom>
            <a:solidFill>
              <a:srgbClr val="2684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35" name="燕尾形 134"/>
            <p:cNvSpPr/>
            <p:nvPr/>
          </p:nvSpPr>
          <p:spPr>
            <a:xfrm>
              <a:off x="454914" y="188640"/>
              <a:ext cx="216024" cy="216024"/>
            </a:xfrm>
            <a:prstGeom prst="chevron">
              <a:avLst/>
            </a:prstGeom>
            <a:solidFill>
              <a:srgbClr val="2684E2">
                <a:alpha val="7882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  <p:sp>
          <p:nvSpPr>
            <p:cNvPr id="136" name="燕尾形 135"/>
            <p:cNvSpPr/>
            <p:nvPr/>
          </p:nvSpPr>
          <p:spPr>
            <a:xfrm>
              <a:off x="653273" y="188640"/>
              <a:ext cx="216024" cy="216024"/>
            </a:xfrm>
            <a:prstGeom prst="chevron">
              <a:avLst/>
            </a:prstGeom>
            <a:solidFill>
              <a:srgbClr val="2684E2">
                <a:alpha val="5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2684E2"/>
                </a:solidFill>
              </a:endParaRPr>
            </a:p>
          </p:txBody>
        </p:sp>
      </p:grpSp>
      <p:sp>
        <p:nvSpPr>
          <p:cNvPr id="11" name="文本框 9"/>
          <p:cNvSpPr txBox="1"/>
          <p:nvPr/>
        </p:nvSpPr>
        <p:spPr>
          <a:xfrm>
            <a:off x="5017467" y="280327"/>
            <a:ext cx="2103040" cy="3770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sz="2000" b="1" dirty="0" smtClean="0">
                <a:solidFill>
                  <a:srgbClr val="2684E2"/>
                </a:solidFill>
                <a:latin typeface="Impact MT Std" pitchFamily="34" charset="0"/>
                <a:ea typeface="微软雅黑" panose="020B0503020204020204" pitchFamily="34" charset="-122"/>
              </a:rPr>
              <a:t>竞争对手分析</a:t>
            </a:r>
            <a:endParaRPr lang="en-US" altLang="zh-CN" sz="2000" b="1" dirty="0" smtClean="0">
              <a:solidFill>
                <a:srgbClr val="2684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2075547" y="1530211"/>
            <a:ext cx="4120364" cy="1824508"/>
            <a:chOff x="1490077" y="1538466"/>
            <a:chExt cx="4120364" cy="1824508"/>
          </a:xfrm>
        </p:grpSpPr>
        <p:sp>
          <p:nvSpPr>
            <p:cNvPr id="66" name="任意多边形 65"/>
            <p:cNvSpPr/>
            <p:nvPr/>
          </p:nvSpPr>
          <p:spPr>
            <a:xfrm>
              <a:off x="1700277" y="1538466"/>
              <a:ext cx="3685604" cy="1716378"/>
            </a:xfrm>
            <a:custGeom>
              <a:avLst/>
              <a:gdLst>
                <a:gd name="connsiteX0" fmla="*/ 702018 w 793458"/>
                <a:gd name="connsiteY0" fmla="*/ 1664080 h 1755520"/>
                <a:gd name="connsiteX1" fmla="*/ 286769 w 793458"/>
                <a:gd name="connsiteY1" fmla="*/ 1664080 h 1755520"/>
                <a:gd name="connsiteX2" fmla="*/ 286769 w 793458"/>
                <a:gd name="connsiteY2" fmla="*/ 771911 h 1755520"/>
                <a:gd name="connsiteX3" fmla="*/ 277518 w 793458"/>
                <a:gd name="connsiteY3" fmla="*/ 539619 h 1755520"/>
                <a:gd name="connsiteX4" fmla="*/ 226640 w 793458"/>
                <a:gd name="connsiteY4" fmla="*/ 480518 h 1755520"/>
                <a:gd name="connsiteX5" fmla="*/ 41114 w 793458"/>
                <a:gd name="connsiteY5" fmla="*/ 460475 h 1755520"/>
                <a:gd name="connsiteX6" fmla="*/ 0 w 793458"/>
                <a:gd name="connsiteY6" fmla="*/ 460475 h 1755520"/>
                <a:gd name="connsiteX7" fmla="*/ 0 w 793458"/>
                <a:gd name="connsiteY7" fmla="*/ 266469 h 1755520"/>
                <a:gd name="connsiteX8" fmla="*/ 457391 w 793458"/>
                <a:gd name="connsiteY8" fmla="*/ 0 h 1755520"/>
                <a:gd name="connsiteX9" fmla="*/ 702018 w 793458"/>
                <a:gd name="connsiteY9" fmla="*/ 0 h 1755520"/>
                <a:gd name="connsiteX10" fmla="*/ 793458 w 793458"/>
                <a:gd name="connsiteY10" fmla="*/ 1755520 h 1755520"/>
                <a:gd name="connsiteX0-1" fmla="*/ 0 w 1958340"/>
                <a:gd name="connsiteY0-2" fmla="*/ 1676780 h 1755520"/>
                <a:gd name="connsiteX1-3" fmla="*/ 1451651 w 1958340"/>
                <a:gd name="connsiteY1-4" fmla="*/ 1664080 h 1755520"/>
                <a:gd name="connsiteX2-5" fmla="*/ 1451651 w 1958340"/>
                <a:gd name="connsiteY2-6" fmla="*/ 771911 h 1755520"/>
                <a:gd name="connsiteX3-7" fmla="*/ 1442400 w 1958340"/>
                <a:gd name="connsiteY3-8" fmla="*/ 539619 h 1755520"/>
                <a:gd name="connsiteX4-9" fmla="*/ 1391522 w 1958340"/>
                <a:gd name="connsiteY4-10" fmla="*/ 480518 h 1755520"/>
                <a:gd name="connsiteX5-11" fmla="*/ 1205996 w 1958340"/>
                <a:gd name="connsiteY5-12" fmla="*/ 460475 h 1755520"/>
                <a:gd name="connsiteX6-13" fmla="*/ 1164882 w 1958340"/>
                <a:gd name="connsiteY6-14" fmla="*/ 460475 h 1755520"/>
                <a:gd name="connsiteX7-15" fmla="*/ 1164882 w 1958340"/>
                <a:gd name="connsiteY7-16" fmla="*/ 266469 h 1755520"/>
                <a:gd name="connsiteX8-17" fmla="*/ 1622273 w 1958340"/>
                <a:gd name="connsiteY8-18" fmla="*/ 0 h 1755520"/>
                <a:gd name="connsiteX9-19" fmla="*/ 1866900 w 1958340"/>
                <a:gd name="connsiteY9-20" fmla="*/ 0 h 1755520"/>
                <a:gd name="connsiteX10-21" fmla="*/ 1958340 w 1958340"/>
                <a:gd name="connsiteY10-22" fmla="*/ 1755520 h 1755520"/>
                <a:gd name="connsiteX0-23" fmla="*/ 0 w 1901190"/>
                <a:gd name="connsiteY0-24" fmla="*/ 1676780 h 1676780"/>
                <a:gd name="connsiteX1-25" fmla="*/ 1451651 w 1901190"/>
                <a:gd name="connsiteY1-26" fmla="*/ 1664080 h 1676780"/>
                <a:gd name="connsiteX2-27" fmla="*/ 1451651 w 1901190"/>
                <a:gd name="connsiteY2-28" fmla="*/ 771911 h 1676780"/>
                <a:gd name="connsiteX3-29" fmla="*/ 1442400 w 1901190"/>
                <a:gd name="connsiteY3-30" fmla="*/ 539619 h 1676780"/>
                <a:gd name="connsiteX4-31" fmla="*/ 1391522 w 1901190"/>
                <a:gd name="connsiteY4-32" fmla="*/ 480518 h 1676780"/>
                <a:gd name="connsiteX5-33" fmla="*/ 1205996 w 1901190"/>
                <a:gd name="connsiteY5-34" fmla="*/ 460475 h 1676780"/>
                <a:gd name="connsiteX6-35" fmla="*/ 1164882 w 1901190"/>
                <a:gd name="connsiteY6-36" fmla="*/ 460475 h 1676780"/>
                <a:gd name="connsiteX7-37" fmla="*/ 1164882 w 1901190"/>
                <a:gd name="connsiteY7-38" fmla="*/ 266469 h 1676780"/>
                <a:gd name="connsiteX8-39" fmla="*/ 1622273 w 1901190"/>
                <a:gd name="connsiteY8-40" fmla="*/ 0 h 1676780"/>
                <a:gd name="connsiteX9-41" fmla="*/ 1866900 w 1901190"/>
                <a:gd name="connsiteY9-42" fmla="*/ 0 h 1676780"/>
                <a:gd name="connsiteX10-43" fmla="*/ 1901190 w 1901190"/>
                <a:gd name="connsiteY10-44" fmla="*/ 1666620 h 1676780"/>
                <a:gd name="connsiteX0-45" fmla="*/ 0 w 1901190"/>
                <a:gd name="connsiteY0-46" fmla="*/ 1676780 h 1687854"/>
                <a:gd name="connsiteX1-47" fmla="*/ 1451651 w 1901190"/>
                <a:gd name="connsiteY1-48" fmla="*/ 1664080 h 1687854"/>
                <a:gd name="connsiteX2-49" fmla="*/ 1451651 w 1901190"/>
                <a:gd name="connsiteY2-50" fmla="*/ 771911 h 1687854"/>
                <a:gd name="connsiteX3-51" fmla="*/ 1442400 w 1901190"/>
                <a:gd name="connsiteY3-52" fmla="*/ 539619 h 1687854"/>
                <a:gd name="connsiteX4-53" fmla="*/ 1391522 w 1901190"/>
                <a:gd name="connsiteY4-54" fmla="*/ 480518 h 1687854"/>
                <a:gd name="connsiteX5-55" fmla="*/ 1205996 w 1901190"/>
                <a:gd name="connsiteY5-56" fmla="*/ 460475 h 1687854"/>
                <a:gd name="connsiteX6-57" fmla="*/ 1164882 w 1901190"/>
                <a:gd name="connsiteY6-58" fmla="*/ 460475 h 1687854"/>
                <a:gd name="connsiteX7-59" fmla="*/ 1164882 w 1901190"/>
                <a:gd name="connsiteY7-60" fmla="*/ 266469 h 1687854"/>
                <a:gd name="connsiteX8-61" fmla="*/ 1622273 w 1901190"/>
                <a:gd name="connsiteY8-62" fmla="*/ 0 h 1687854"/>
                <a:gd name="connsiteX9-63" fmla="*/ 1866900 w 1901190"/>
                <a:gd name="connsiteY9-64" fmla="*/ 0 h 1687854"/>
                <a:gd name="connsiteX10-65" fmla="*/ 1882773 w 1901190"/>
                <a:gd name="connsiteY10-66" fmla="*/ 1519154 h 1687854"/>
                <a:gd name="connsiteX11" fmla="*/ 1901190 w 1901190"/>
                <a:gd name="connsiteY11" fmla="*/ 1666620 h 1687854"/>
                <a:gd name="connsiteX0-67" fmla="*/ 0 w 2517140"/>
                <a:gd name="connsiteY0-68" fmla="*/ 1676780 h 1681863"/>
                <a:gd name="connsiteX1-69" fmla="*/ 1451651 w 2517140"/>
                <a:gd name="connsiteY1-70" fmla="*/ 1664080 h 1681863"/>
                <a:gd name="connsiteX2-71" fmla="*/ 1451651 w 2517140"/>
                <a:gd name="connsiteY2-72" fmla="*/ 771911 h 1681863"/>
                <a:gd name="connsiteX3-73" fmla="*/ 1442400 w 2517140"/>
                <a:gd name="connsiteY3-74" fmla="*/ 539619 h 1681863"/>
                <a:gd name="connsiteX4-75" fmla="*/ 1391522 w 2517140"/>
                <a:gd name="connsiteY4-76" fmla="*/ 480518 h 1681863"/>
                <a:gd name="connsiteX5-77" fmla="*/ 1205996 w 2517140"/>
                <a:gd name="connsiteY5-78" fmla="*/ 460475 h 1681863"/>
                <a:gd name="connsiteX6-79" fmla="*/ 1164882 w 2517140"/>
                <a:gd name="connsiteY6-80" fmla="*/ 460475 h 1681863"/>
                <a:gd name="connsiteX7-81" fmla="*/ 1164882 w 2517140"/>
                <a:gd name="connsiteY7-82" fmla="*/ 266469 h 1681863"/>
                <a:gd name="connsiteX8-83" fmla="*/ 1622273 w 2517140"/>
                <a:gd name="connsiteY8-84" fmla="*/ 0 h 1681863"/>
                <a:gd name="connsiteX9-85" fmla="*/ 1866900 w 2517140"/>
                <a:gd name="connsiteY9-86" fmla="*/ 0 h 1681863"/>
                <a:gd name="connsiteX10-87" fmla="*/ 1882773 w 2517140"/>
                <a:gd name="connsiteY10-88" fmla="*/ 1519154 h 1681863"/>
                <a:gd name="connsiteX11-89" fmla="*/ 2517140 w 2517140"/>
                <a:gd name="connsiteY11-90" fmla="*/ 1653920 h 1681863"/>
                <a:gd name="connsiteX0-91" fmla="*/ 0 w 2517140"/>
                <a:gd name="connsiteY0-92" fmla="*/ 1676780 h 1752086"/>
                <a:gd name="connsiteX1-93" fmla="*/ 1451651 w 2517140"/>
                <a:gd name="connsiteY1-94" fmla="*/ 1664080 h 1752086"/>
                <a:gd name="connsiteX2-95" fmla="*/ 1451651 w 2517140"/>
                <a:gd name="connsiteY2-96" fmla="*/ 771911 h 1752086"/>
                <a:gd name="connsiteX3-97" fmla="*/ 1442400 w 2517140"/>
                <a:gd name="connsiteY3-98" fmla="*/ 539619 h 1752086"/>
                <a:gd name="connsiteX4-99" fmla="*/ 1391522 w 2517140"/>
                <a:gd name="connsiteY4-100" fmla="*/ 480518 h 1752086"/>
                <a:gd name="connsiteX5-101" fmla="*/ 1205996 w 2517140"/>
                <a:gd name="connsiteY5-102" fmla="*/ 460475 h 1752086"/>
                <a:gd name="connsiteX6-103" fmla="*/ 1164882 w 2517140"/>
                <a:gd name="connsiteY6-104" fmla="*/ 460475 h 1752086"/>
                <a:gd name="connsiteX7-105" fmla="*/ 1164882 w 2517140"/>
                <a:gd name="connsiteY7-106" fmla="*/ 266469 h 1752086"/>
                <a:gd name="connsiteX8-107" fmla="*/ 1622273 w 2517140"/>
                <a:gd name="connsiteY8-108" fmla="*/ 0 h 1752086"/>
                <a:gd name="connsiteX9-109" fmla="*/ 1866900 w 2517140"/>
                <a:gd name="connsiteY9-110" fmla="*/ 0 h 1752086"/>
                <a:gd name="connsiteX10-111" fmla="*/ 1882773 w 2517140"/>
                <a:gd name="connsiteY10-112" fmla="*/ 1627104 h 1752086"/>
                <a:gd name="connsiteX11-113" fmla="*/ 2517140 w 2517140"/>
                <a:gd name="connsiteY11-114" fmla="*/ 1653920 h 1752086"/>
                <a:gd name="connsiteX0-115" fmla="*/ 0 w 2517140"/>
                <a:gd name="connsiteY0-116" fmla="*/ 1676780 h 1752086"/>
                <a:gd name="connsiteX1-117" fmla="*/ 1451651 w 2517140"/>
                <a:gd name="connsiteY1-118" fmla="*/ 1664080 h 1752086"/>
                <a:gd name="connsiteX2-119" fmla="*/ 1451651 w 2517140"/>
                <a:gd name="connsiteY2-120" fmla="*/ 771911 h 1752086"/>
                <a:gd name="connsiteX3-121" fmla="*/ 1442400 w 2517140"/>
                <a:gd name="connsiteY3-122" fmla="*/ 539619 h 1752086"/>
                <a:gd name="connsiteX4-123" fmla="*/ 1391522 w 2517140"/>
                <a:gd name="connsiteY4-124" fmla="*/ 480518 h 1752086"/>
                <a:gd name="connsiteX5-125" fmla="*/ 1205996 w 2517140"/>
                <a:gd name="connsiteY5-126" fmla="*/ 460475 h 1752086"/>
                <a:gd name="connsiteX6-127" fmla="*/ 1164882 w 2517140"/>
                <a:gd name="connsiteY6-128" fmla="*/ 460475 h 1752086"/>
                <a:gd name="connsiteX7-129" fmla="*/ 1164882 w 2517140"/>
                <a:gd name="connsiteY7-130" fmla="*/ 266469 h 1752086"/>
                <a:gd name="connsiteX8-131" fmla="*/ 1622273 w 2517140"/>
                <a:gd name="connsiteY8-132" fmla="*/ 0 h 1752086"/>
                <a:gd name="connsiteX9-133" fmla="*/ 1866900 w 2517140"/>
                <a:gd name="connsiteY9-134" fmla="*/ 0 h 1752086"/>
                <a:gd name="connsiteX10-135" fmla="*/ 1882773 w 2517140"/>
                <a:gd name="connsiteY10-136" fmla="*/ 1627104 h 1752086"/>
                <a:gd name="connsiteX11-137" fmla="*/ 2517140 w 2517140"/>
                <a:gd name="connsiteY11-138" fmla="*/ 1653920 h 1752086"/>
                <a:gd name="connsiteX0-139" fmla="*/ 0 w 2517140"/>
                <a:gd name="connsiteY0-140" fmla="*/ 1676780 h 1752086"/>
                <a:gd name="connsiteX1-141" fmla="*/ 1451651 w 2517140"/>
                <a:gd name="connsiteY1-142" fmla="*/ 1664080 h 1752086"/>
                <a:gd name="connsiteX2-143" fmla="*/ 1451651 w 2517140"/>
                <a:gd name="connsiteY2-144" fmla="*/ 771911 h 1752086"/>
                <a:gd name="connsiteX3-145" fmla="*/ 1442400 w 2517140"/>
                <a:gd name="connsiteY3-146" fmla="*/ 539619 h 1752086"/>
                <a:gd name="connsiteX4-147" fmla="*/ 1391522 w 2517140"/>
                <a:gd name="connsiteY4-148" fmla="*/ 480518 h 1752086"/>
                <a:gd name="connsiteX5-149" fmla="*/ 1205996 w 2517140"/>
                <a:gd name="connsiteY5-150" fmla="*/ 460475 h 1752086"/>
                <a:gd name="connsiteX6-151" fmla="*/ 1164882 w 2517140"/>
                <a:gd name="connsiteY6-152" fmla="*/ 460475 h 1752086"/>
                <a:gd name="connsiteX7-153" fmla="*/ 1164882 w 2517140"/>
                <a:gd name="connsiteY7-154" fmla="*/ 266469 h 1752086"/>
                <a:gd name="connsiteX8-155" fmla="*/ 1622273 w 2517140"/>
                <a:gd name="connsiteY8-156" fmla="*/ 0 h 1752086"/>
                <a:gd name="connsiteX9-157" fmla="*/ 1866900 w 2517140"/>
                <a:gd name="connsiteY9-158" fmla="*/ 0 h 1752086"/>
                <a:gd name="connsiteX10-159" fmla="*/ 1882773 w 2517140"/>
                <a:gd name="connsiteY10-160" fmla="*/ 1627104 h 1752086"/>
                <a:gd name="connsiteX11-161" fmla="*/ 2517140 w 2517140"/>
                <a:gd name="connsiteY11-162" fmla="*/ 1653920 h 1752086"/>
                <a:gd name="connsiteX0-163" fmla="*/ 0 w 2929890"/>
                <a:gd name="connsiteY0-164" fmla="*/ 1676780 h 1744818"/>
                <a:gd name="connsiteX1-165" fmla="*/ 1451651 w 2929890"/>
                <a:gd name="connsiteY1-166" fmla="*/ 1664080 h 1744818"/>
                <a:gd name="connsiteX2-167" fmla="*/ 1451651 w 2929890"/>
                <a:gd name="connsiteY2-168" fmla="*/ 771911 h 1744818"/>
                <a:gd name="connsiteX3-169" fmla="*/ 1442400 w 2929890"/>
                <a:gd name="connsiteY3-170" fmla="*/ 539619 h 1744818"/>
                <a:gd name="connsiteX4-171" fmla="*/ 1391522 w 2929890"/>
                <a:gd name="connsiteY4-172" fmla="*/ 480518 h 1744818"/>
                <a:gd name="connsiteX5-173" fmla="*/ 1205996 w 2929890"/>
                <a:gd name="connsiteY5-174" fmla="*/ 460475 h 1744818"/>
                <a:gd name="connsiteX6-175" fmla="*/ 1164882 w 2929890"/>
                <a:gd name="connsiteY6-176" fmla="*/ 460475 h 1744818"/>
                <a:gd name="connsiteX7-177" fmla="*/ 1164882 w 2929890"/>
                <a:gd name="connsiteY7-178" fmla="*/ 266469 h 1744818"/>
                <a:gd name="connsiteX8-179" fmla="*/ 1622273 w 2929890"/>
                <a:gd name="connsiteY8-180" fmla="*/ 0 h 1744818"/>
                <a:gd name="connsiteX9-181" fmla="*/ 1866900 w 2929890"/>
                <a:gd name="connsiteY9-182" fmla="*/ 0 h 1744818"/>
                <a:gd name="connsiteX10-183" fmla="*/ 1882773 w 2929890"/>
                <a:gd name="connsiteY10-184" fmla="*/ 1627104 h 1744818"/>
                <a:gd name="connsiteX11-185" fmla="*/ 2929890 w 2929890"/>
                <a:gd name="connsiteY11-186" fmla="*/ 1634870 h 1744818"/>
                <a:gd name="connsiteX0-187" fmla="*/ 0 w 2929890"/>
                <a:gd name="connsiteY0-188" fmla="*/ 1676780 h 1767931"/>
                <a:gd name="connsiteX1-189" fmla="*/ 1451651 w 2929890"/>
                <a:gd name="connsiteY1-190" fmla="*/ 1664080 h 1767931"/>
                <a:gd name="connsiteX2-191" fmla="*/ 1451651 w 2929890"/>
                <a:gd name="connsiteY2-192" fmla="*/ 771911 h 1767931"/>
                <a:gd name="connsiteX3-193" fmla="*/ 1442400 w 2929890"/>
                <a:gd name="connsiteY3-194" fmla="*/ 539619 h 1767931"/>
                <a:gd name="connsiteX4-195" fmla="*/ 1391522 w 2929890"/>
                <a:gd name="connsiteY4-196" fmla="*/ 480518 h 1767931"/>
                <a:gd name="connsiteX5-197" fmla="*/ 1205996 w 2929890"/>
                <a:gd name="connsiteY5-198" fmla="*/ 460475 h 1767931"/>
                <a:gd name="connsiteX6-199" fmla="*/ 1164882 w 2929890"/>
                <a:gd name="connsiteY6-200" fmla="*/ 460475 h 1767931"/>
                <a:gd name="connsiteX7-201" fmla="*/ 1164882 w 2929890"/>
                <a:gd name="connsiteY7-202" fmla="*/ 266469 h 1767931"/>
                <a:gd name="connsiteX8-203" fmla="*/ 1622273 w 2929890"/>
                <a:gd name="connsiteY8-204" fmla="*/ 0 h 1767931"/>
                <a:gd name="connsiteX9-205" fmla="*/ 1866900 w 2929890"/>
                <a:gd name="connsiteY9-206" fmla="*/ 0 h 1767931"/>
                <a:gd name="connsiteX10-207" fmla="*/ 1882773 w 2929890"/>
                <a:gd name="connsiteY10-208" fmla="*/ 1627104 h 1767931"/>
                <a:gd name="connsiteX11-209" fmla="*/ 2929890 w 2929890"/>
                <a:gd name="connsiteY11-210" fmla="*/ 1634870 h 1767931"/>
                <a:gd name="connsiteX0-211" fmla="*/ 0 w 2929890"/>
                <a:gd name="connsiteY0-212" fmla="*/ 1676780 h 1768155"/>
                <a:gd name="connsiteX1-213" fmla="*/ 1451651 w 2929890"/>
                <a:gd name="connsiteY1-214" fmla="*/ 1664080 h 1768155"/>
                <a:gd name="connsiteX2-215" fmla="*/ 1451651 w 2929890"/>
                <a:gd name="connsiteY2-216" fmla="*/ 771911 h 1768155"/>
                <a:gd name="connsiteX3-217" fmla="*/ 1442400 w 2929890"/>
                <a:gd name="connsiteY3-218" fmla="*/ 539619 h 1768155"/>
                <a:gd name="connsiteX4-219" fmla="*/ 1391522 w 2929890"/>
                <a:gd name="connsiteY4-220" fmla="*/ 480518 h 1768155"/>
                <a:gd name="connsiteX5-221" fmla="*/ 1205996 w 2929890"/>
                <a:gd name="connsiteY5-222" fmla="*/ 460475 h 1768155"/>
                <a:gd name="connsiteX6-223" fmla="*/ 1164882 w 2929890"/>
                <a:gd name="connsiteY6-224" fmla="*/ 460475 h 1768155"/>
                <a:gd name="connsiteX7-225" fmla="*/ 1164882 w 2929890"/>
                <a:gd name="connsiteY7-226" fmla="*/ 266469 h 1768155"/>
                <a:gd name="connsiteX8-227" fmla="*/ 1622273 w 2929890"/>
                <a:gd name="connsiteY8-228" fmla="*/ 0 h 1768155"/>
                <a:gd name="connsiteX9-229" fmla="*/ 1866900 w 2929890"/>
                <a:gd name="connsiteY9-230" fmla="*/ 0 h 1768155"/>
                <a:gd name="connsiteX10-231" fmla="*/ 1882773 w 2929890"/>
                <a:gd name="connsiteY10-232" fmla="*/ 1627104 h 1768155"/>
                <a:gd name="connsiteX11-233" fmla="*/ 2929890 w 2929890"/>
                <a:gd name="connsiteY11-234" fmla="*/ 1634870 h 1768155"/>
                <a:gd name="connsiteX0-235" fmla="*/ 0 w 2929890"/>
                <a:gd name="connsiteY0-236" fmla="*/ 1676780 h 1792399"/>
                <a:gd name="connsiteX1-237" fmla="*/ 1451651 w 2929890"/>
                <a:gd name="connsiteY1-238" fmla="*/ 1664080 h 1792399"/>
                <a:gd name="connsiteX2-239" fmla="*/ 1451651 w 2929890"/>
                <a:gd name="connsiteY2-240" fmla="*/ 771911 h 1792399"/>
                <a:gd name="connsiteX3-241" fmla="*/ 1442400 w 2929890"/>
                <a:gd name="connsiteY3-242" fmla="*/ 539619 h 1792399"/>
                <a:gd name="connsiteX4-243" fmla="*/ 1391522 w 2929890"/>
                <a:gd name="connsiteY4-244" fmla="*/ 480518 h 1792399"/>
                <a:gd name="connsiteX5-245" fmla="*/ 1205996 w 2929890"/>
                <a:gd name="connsiteY5-246" fmla="*/ 460475 h 1792399"/>
                <a:gd name="connsiteX6-247" fmla="*/ 1164882 w 2929890"/>
                <a:gd name="connsiteY6-248" fmla="*/ 460475 h 1792399"/>
                <a:gd name="connsiteX7-249" fmla="*/ 1164882 w 2929890"/>
                <a:gd name="connsiteY7-250" fmla="*/ 266469 h 1792399"/>
                <a:gd name="connsiteX8-251" fmla="*/ 1622273 w 2929890"/>
                <a:gd name="connsiteY8-252" fmla="*/ 0 h 1792399"/>
                <a:gd name="connsiteX9-253" fmla="*/ 1866900 w 2929890"/>
                <a:gd name="connsiteY9-254" fmla="*/ 0 h 1792399"/>
                <a:gd name="connsiteX10-255" fmla="*/ 1895473 w 2929890"/>
                <a:gd name="connsiteY10-256" fmla="*/ 1658854 h 1792399"/>
                <a:gd name="connsiteX11-257" fmla="*/ 2929890 w 2929890"/>
                <a:gd name="connsiteY11-258" fmla="*/ 1634870 h 1792399"/>
                <a:gd name="connsiteX0-259" fmla="*/ 0 w 2929890"/>
                <a:gd name="connsiteY0-260" fmla="*/ 1676780 h 1792399"/>
                <a:gd name="connsiteX1-261" fmla="*/ 1451651 w 2929890"/>
                <a:gd name="connsiteY1-262" fmla="*/ 1664080 h 1792399"/>
                <a:gd name="connsiteX2-263" fmla="*/ 1451651 w 2929890"/>
                <a:gd name="connsiteY2-264" fmla="*/ 771911 h 1792399"/>
                <a:gd name="connsiteX3-265" fmla="*/ 1442400 w 2929890"/>
                <a:gd name="connsiteY3-266" fmla="*/ 539619 h 1792399"/>
                <a:gd name="connsiteX4-267" fmla="*/ 1391522 w 2929890"/>
                <a:gd name="connsiteY4-268" fmla="*/ 480518 h 1792399"/>
                <a:gd name="connsiteX5-269" fmla="*/ 1205996 w 2929890"/>
                <a:gd name="connsiteY5-270" fmla="*/ 460475 h 1792399"/>
                <a:gd name="connsiteX6-271" fmla="*/ 1164882 w 2929890"/>
                <a:gd name="connsiteY6-272" fmla="*/ 460475 h 1792399"/>
                <a:gd name="connsiteX7-273" fmla="*/ 1164882 w 2929890"/>
                <a:gd name="connsiteY7-274" fmla="*/ 266469 h 1792399"/>
                <a:gd name="connsiteX8-275" fmla="*/ 1622273 w 2929890"/>
                <a:gd name="connsiteY8-276" fmla="*/ 0 h 1792399"/>
                <a:gd name="connsiteX9-277" fmla="*/ 1866900 w 2929890"/>
                <a:gd name="connsiteY9-278" fmla="*/ 0 h 1792399"/>
                <a:gd name="connsiteX10-279" fmla="*/ 1895473 w 2929890"/>
                <a:gd name="connsiteY10-280" fmla="*/ 1658854 h 1792399"/>
                <a:gd name="connsiteX11-281" fmla="*/ 2929890 w 2929890"/>
                <a:gd name="connsiteY11-282" fmla="*/ 1634870 h 1792399"/>
                <a:gd name="connsiteX0-283" fmla="*/ 0 w 2929890"/>
                <a:gd name="connsiteY0-284" fmla="*/ 1676780 h 1792399"/>
                <a:gd name="connsiteX1-285" fmla="*/ 1451651 w 2929890"/>
                <a:gd name="connsiteY1-286" fmla="*/ 1664080 h 1792399"/>
                <a:gd name="connsiteX2-287" fmla="*/ 1451651 w 2929890"/>
                <a:gd name="connsiteY2-288" fmla="*/ 771911 h 1792399"/>
                <a:gd name="connsiteX3-289" fmla="*/ 1442400 w 2929890"/>
                <a:gd name="connsiteY3-290" fmla="*/ 539619 h 1792399"/>
                <a:gd name="connsiteX4-291" fmla="*/ 1391522 w 2929890"/>
                <a:gd name="connsiteY4-292" fmla="*/ 480518 h 1792399"/>
                <a:gd name="connsiteX5-293" fmla="*/ 1205996 w 2929890"/>
                <a:gd name="connsiteY5-294" fmla="*/ 460475 h 1792399"/>
                <a:gd name="connsiteX6-295" fmla="*/ 1164882 w 2929890"/>
                <a:gd name="connsiteY6-296" fmla="*/ 460475 h 1792399"/>
                <a:gd name="connsiteX7-297" fmla="*/ 1164882 w 2929890"/>
                <a:gd name="connsiteY7-298" fmla="*/ 266469 h 1792399"/>
                <a:gd name="connsiteX8-299" fmla="*/ 1622273 w 2929890"/>
                <a:gd name="connsiteY8-300" fmla="*/ 0 h 1792399"/>
                <a:gd name="connsiteX9-301" fmla="*/ 1866900 w 2929890"/>
                <a:gd name="connsiteY9-302" fmla="*/ 0 h 1792399"/>
                <a:gd name="connsiteX10-303" fmla="*/ 1895473 w 2929890"/>
                <a:gd name="connsiteY10-304" fmla="*/ 1658854 h 1792399"/>
                <a:gd name="connsiteX11-305" fmla="*/ 2929890 w 2929890"/>
                <a:gd name="connsiteY11-306" fmla="*/ 1634870 h 1792399"/>
                <a:gd name="connsiteX0-307" fmla="*/ 0 w 2929890"/>
                <a:gd name="connsiteY0-308" fmla="*/ 1676780 h 1807315"/>
                <a:gd name="connsiteX1-309" fmla="*/ 1451651 w 2929890"/>
                <a:gd name="connsiteY1-310" fmla="*/ 1664080 h 1807315"/>
                <a:gd name="connsiteX2-311" fmla="*/ 1451651 w 2929890"/>
                <a:gd name="connsiteY2-312" fmla="*/ 771911 h 1807315"/>
                <a:gd name="connsiteX3-313" fmla="*/ 1442400 w 2929890"/>
                <a:gd name="connsiteY3-314" fmla="*/ 539619 h 1807315"/>
                <a:gd name="connsiteX4-315" fmla="*/ 1391522 w 2929890"/>
                <a:gd name="connsiteY4-316" fmla="*/ 480518 h 1807315"/>
                <a:gd name="connsiteX5-317" fmla="*/ 1205996 w 2929890"/>
                <a:gd name="connsiteY5-318" fmla="*/ 460475 h 1807315"/>
                <a:gd name="connsiteX6-319" fmla="*/ 1164882 w 2929890"/>
                <a:gd name="connsiteY6-320" fmla="*/ 460475 h 1807315"/>
                <a:gd name="connsiteX7-321" fmla="*/ 1164882 w 2929890"/>
                <a:gd name="connsiteY7-322" fmla="*/ 266469 h 1807315"/>
                <a:gd name="connsiteX8-323" fmla="*/ 1622273 w 2929890"/>
                <a:gd name="connsiteY8-324" fmla="*/ 0 h 1807315"/>
                <a:gd name="connsiteX9-325" fmla="*/ 1866900 w 2929890"/>
                <a:gd name="connsiteY9-326" fmla="*/ 0 h 1807315"/>
                <a:gd name="connsiteX10-327" fmla="*/ 1876423 w 2929890"/>
                <a:gd name="connsiteY10-328" fmla="*/ 1677904 h 1807315"/>
                <a:gd name="connsiteX11-329" fmla="*/ 2929890 w 2929890"/>
                <a:gd name="connsiteY11-330" fmla="*/ 1634870 h 1807315"/>
                <a:gd name="connsiteX0-331" fmla="*/ 0 w 2929890"/>
                <a:gd name="connsiteY0-332" fmla="*/ 1676780 h 1807316"/>
                <a:gd name="connsiteX1-333" fmla="*/ 1451651 w 2929890"/>
                <a:gd name="connsiteY1-334" fmla="*/ 1664080 h 1807316"/>
                <a:gd name="connsiteX2-335" fmla="*/ 1451651 w 2929890"/>
                <a:gd name="connsiteY2-336" fmla="*/ 771911 h 1807316"/>
                <a:gd name="connsiteX3-337" fmla="*/ 1442400 w 2929890"/>
                <a:gd name="connsiteY3-338" fmla="*/ 539619 h 1807316"/>
                <a:gd name="connsiteX4-339" fmla="*/ 1391522 w 2929890"/>
                <a:gd name="connsiteY4-340" fmla="*/ 480518 h 1807316"/>
                <a:gd name="connsiteX5-341" fmla="*/ 1205996 w 2929890"/>
                <a:gd name="connsiteY5-342" fmla="*/ 460475 h 1807316"/>
                <a:gd name="connsiteX6-343" fmla="*/ 1164882 w 2929890"/>
                <a:gd name="connsiteY6-344" fmla="*/ 460475 h 1807316"/>
                <a:gd name="connsiteX7-345" fmla="*/ 1164882 w 2929890"/>
                <a:gd name="connsiteY7-346" fmla="*/ 266469 h 1807316"/>
                <a:gd name="connsiteX8-347" fmla="*/ 1622273 w 2929890"/>
                <a:gd name="connsiteY8-348" fmla="*/ 0 h 1807316"/>
                <a:gd name="connsiteX9-349" fmla="*/ 1866900 w 2929890"/>
                <a:gd name="connsiteY9-350" fmla="*/ 0 h 1807316"/>
                <a:gd name="connsiteX10-351" fmla="*/ 1876423 w 2929890"/>
                <a:gd name="connsiteY10-352" fmla="*/ 1677904 h 1807316"/>
                <a:gd name="connsiteX11-353" fmla="*/ 2929890 w 2929890"/>
                <a:gd name="connsiteY11-354" fmla="*/ 1634870 h 1807316"/>
                <a:gd name="connsiteX0-355" fmla="*/ 0 w 2929890"/>
                <a:gd name="connsiteY0-356" fmla="*/ 1676780 h 1807316"/>
                <a:gd name="connsiteX1-357" fmla="*/ 1451651 w 2929890"/>
                <a:gd name="connsiteY1-358" fmla="*/ 1664080 h 1807316"/>
                <a:gd name="connsiteX2-359" fmla="*/ 1451651 w 2929890"/>
                <a:gd name="connsiteY2-360" fmla="*/ 771911 h 1807316"/>
                <a:gd name="connsiteX3-361" fmla="*/ 1442400 w 2929890"/>
                <a:gd name="connsiteY3-362" fmla="*/ 539619 h 1807316"/>
                <a:gd name="connsiteX4-363" fmla="*/ 1391522 w 2929890"/>
                <a:gd name="connsiteY4-364" fmla="*/ 480518 h 1807316"/>
                <a:gd name="connsiteX5-365" fmla="*/ 1205996 w 2929890"/>
                <a:gd name="connsiteY5-366" fmla="*/ 460475 h 1807316"/>
                <a:gd name="connsiteX6-367" fmla="*/ 1164882 w 2929890"/>
                <a:gd name="connsiteY6-368" fmla="*/ 460475 h 1807316"/>
                <a:gd name="connsiteX7-369" fmla="*/ 1164882 w 2929890"/>
                <a:gd name="connsiteY7-370" fmla="*/ 266469 h 1807316"/>
                <a:gd name="connsiteX8-371" fmla="*/ 1622273 w 2929890"/>
                <a:gd name="connsiteY8-372" fmla="*/ 0 h 1807316"/>
                <a:gd name="connsiteX9-373" fmla="*/ 1866900 w 2929890"/>
                <a:gd name="connsiteY9-374" fmla="*/ 0 h 1807316"/>
                <a:gd name="connsiteX10-375" fmla="*/ 1876423 w 2929890"/>
                <a:gd name="connsiteY10-376" fmla="*/ 1677904 h 1807316"/>
                <a:gd name="connsiteX11-377" fmla="*/ 2929890 w 2929890"/>
                <a:gd name="connsiteY11-378" fmla="*/ 1634870 h 1807316"/>
                <a:gd name="connsiteX0-379" fmla="*/ 0 w 2929890"/>
                <a:gd name="connsiteY0-380" fmla="*/ 1676780 h 1807316"/>
                <a:gd name="connsiteX1-381" fmla="*/ 1451651 w 2929890"/>
                <a:gd name="connsiteY1-382" fmla="*/ 1664080 h 1807316"/>
                <a:gd name="connsiteX2-383" fmla="*/ 1451651 w 2929890"/>
                <a:gd name="connsiteY2-384" fmla="*/ 771911 h 1807316"/>
                <a:gd name="connsiteX3-385" fmla="*/ 1442400 w 2929890"/>
                <a:gd name="connsiteY3-386" fmla="*/ 539619 h 1807316"/>
                <a:gd name="connsiteX4-387" fmla="*/ 1391522 w 2929890"/>
                <a:gd name="connsiteY4-388" fmla="*/ 480518 h 1807316"/>
                <a:gd name="connsiteX5-389" fmla="*/ 1205996 w 2929890"/>
                <a:gd name="connsiteY5-390" fmla="*/ 460475 h 1807316"/>
                <a:gd name="connsiteX6-391" fmla="*/ 1164882 w 2929890"/>
                <a:gd name="connsiteY6-392" fmla="*/ 460475 h 1807316"/>
                <a:gd name="connsiteX7-393" fmla="*/ 1164882 w 2929890"/>
                <a:gd name="connsiteY7-394" fmla="*/ 266469 h 1807316"/>
                <a:gd name="connsiteX8-395" fmla="*/ 1622273 w 2929890"/>
                <a:gd name="connsiteY8-396" fmla="*/ 0 h 1807316"/>
                <a:gd name="connsiteX9-397" fmla="*/ 1866900 w 2929890"/>
                <a:gd name="connsiteY9-398" fmla="*/ 0 h 1807316"/>
                <a:gd name="connsiteX10-399" fmla="*/ 1876423 w 2929890"/>
                <a:gd name="connsiteY10-400" fmla="*/ 1677904 h 1807316"/>
                <a:gd name="connsiteX11-401" fmla="*/ 2929890 w 2929890"/>
                <a:gd name="connsiteY11-402" fmla="*/ 1634870 h 1807316"/>
                <a:gd name="connsiteX0-403" fmla="*/ 0 w 2929890"/>
                <a:gd name="connsiteY0-404" fmla="*/ 1676780 h 1677904"/>
                <a:gd name="connsiteX1-405" fmla="*/ 1451651 w 2929890"/>
                <a:gd name="connsiteY1-406" fmla="*/ 1664080 h 1677904"/>
                <a:gd name="connsiteX2-407" fmla="*/ 1451651 w 2929890"/>
                <a:gd name="connsiteY2-408" fmla="*/ 771911 h 1677904"/>
                <a:gd name="connsiteX3-409" fmla="*/ 1442400 w 2929890"/>
                <a:gd name="connsiteY3-410" fmla="*/ 539619 h 1677904"/>
                <a:gd name="connsiteX4-411" fmla="*/ 1391522 w 2929890"/>
                <a:gd name="connsiteY4-412" fmla="*/ 480518 h 1677904"/>
                <a:gd name="connsiteX5-413" fmla="*/ 1205996 w 2929890"/>
                <a:gd name="connsiteY5-414" fmla="*/ 460475 h 1677904"/>
                <a:gd name="connsiteX6-415" fmla="*/ 1164882 w 2929890"/>
                <a:gd name="connsiteY6-416" fmla="*/ 460475 h 1677904"/>
                <a:gd name="connsiteX7-417" fmla="*/ 1164882 w 2929890"/>
                <a:gd name="connsiteY7-418" fmla="*/ 266469 h 1677904"/>
                <a:gd name="connsiteX8-419" fmla="*/ 1622273 w 2929890"/>
                <a:gd name="connsiteY8-420" fmla="*/ 0 h 1677904"/>
                <a:gd name="connsiteX9-421" fmla="*/ 1866900 w 2929890"/>
                <a:gd name="connsiteY9-422" fmla="*/ 0 h 1677904"/>
                <a:gd name="connsiteX10-423" fmla="*/ 1876423 w 2929890"/>
                <a:gd name="connsiteY10-424" fmla="*/ 1677904 h 1677904"/>
                <a:gd name="connsiteX11-425" fmla="*/ 2929890 w 2929890"/>
                <a:gd name="connsiteY11-426" fmla="*/ 1634870 h 1677904"/>
                <a:gd name="connsiteX0-427" fmla="*/ 0 w 2942590"/>
                <a:gd name="connsiteY0-428" fmla="*/ 1676780 h 1677904"/>
                <a:gd name="connsiteX1-429" fmla="*/ 1451651 w 2942590"/>
                <a:gd name="connsiteY1-430" fmla="*/ 1664080 h 1677904"/>
                <a:gd name="connsiteX2-431" fmla="*/ 1451651 w 2942590"/>
                <a:gd name="connsiteY2-432" fmla="*/ 771911 h 1677904"/>
                <a:gd name="connsiteX3-433" fmla="*/ 1442400 w 2942590"/>
                <a:gd name="connsiteY3-434" fmla="*/ 539619 h 1677904"/>
                <a:gd name="connsiteX4-435" fmla="*/ 1391522 w 2942590"/>
                <a:gd name="connsiteY4-436" fmla="*/ 480518 h 1677904"/>
                <a:gd name="connsiteX5-437" fmla="*/ 1205996 w 2942590"/>
                <a:gd name="connsiteY5-438" fmla="*/ 460475 h 1677904"/>
                <a:gd name="connsiteX6-439" fmla="*/ 1164882 w 2942590"/>
                <a:gd name="connsiteY6-440" fmla="*/ 460475 h 1677904"/>
                <a:gd name="connsiteX7-441" fmla="*/ 1164882 w 2942590"/>
                <a:gd name="connsiteY7-442" fmla="*/ 266469 h 1677904"/>
                <a:gd name="connsiteX8-443" fmla="*/ 1622273 w 2942590"/>
                <a:gd name="connsiteY8-444" fmla="*/ 0 h 1677904"/>
                <a:gd name="connsiteX9-445" fmla="*/ 1866900 w 2942590"/>
                <a:gd name="connsiteY9-446" fmla="*/ 0 h 1677904"/>
                <a:gd name="connsiteX10-447" fmla="*/ 1876423 w 2942590"/>
                <a:gd name="connsiteY10-448" fmla="*/ 1677904 h 1677904"/>
                <a:gd name="connsiteX11-449" fmla="*/ 2942590 w 2942590"/>
                <a:gd name="connsiteY11-450" fmla="*/ 1653920 h 1677904"/>
                <a:gd name="connsiteX0-451" fmla="*/ 0 w 2580640"/>
                <a:gd name="connsiteY0-452" fmla="*/ 1676780 h 1692020"/>
                <a:gd name="connsiteX1-453" fmla="*/ 1451651 w 2580640"/>
                <a:gd name="connsiteY1-454" fmla="*/ 1664080 h 1692020"/>
                <a:gd name="connsiteX2-455" fmla="*/ 1451651 w 2580640"/>
                <a:gd name="connsiteY2-456" fmla="*/ 771911 h 1692020"/>
                <a:gd name="connsiteX3-457" fmla="*/ 1442400 w 2580640"/>
                <a:gd name="connsiteY3-458" fmla="*/ 539619 h 1692020"/>
                <a:gd name="connsiteX4-459" fmla="*/ 1391522 w 2580640"/>
                <a:gd name="connsiteY4-460" fmla="*/ 480518 h 1692020"/>
                <a:gd name="connsiteX5-461" fmla="*/ 1205996 w 2580640"/>
                <a:gd name="connsiteY5-462" fmla="*/ 460475 h 1692020"/>
                <a:gd name="connsiteX6-463" fmla="*/ 1164882 w 2580640"/>
                <a:gd name="connsiteY6-464" fmla="*/ 460475 h 1692020"/>
                <a:gd name="connsiteX7-465" fmla="*/ 1164882 w 2580640"/>
                <a:gd name="connsiteY7-466" fmla="*/ 266469 h 1692020"/>
                <a:gd name="connsiteX8-467" fmla="*/ 1622273 w 2580640"/>
                <a:gd name="connsiteY8-468" fmla="*/ 0 h 1692020"/>
                <a:gd name="connsiteX9-469" fmla="*/ 1866900 w 2580640"/>
                <a:gd name="connsiteY9-470" fmla="*/ 0 h 1692020"/>
                <a:gd name="connsiteX10-471" fmla="*/ 1876423 w 2580640"/>
                <a:gd name="connsiteY10-472" fmla="*/ 1677904 h 1692020"/>
                <a:gd name="connsiteX11-473" fmla="*/ 2580640 w 2580640"/>
                <a:gd name="connsiteY11-474" fmla="*/ 1692020 h 1692020"/>
                <a:gd name="connsiteX0-475" fmla="*/ 0 w 2574290"/>
                <a:gd name="connsiteY0-476" fmla="*/ 1676780 h 1677904"/>
                <a:gd name="connsiteX1-477" fmla="*/ 1451651 w 2574290"/>
                <a:gd name="connsiteY1-478" fmla="*/ 1664080 h 1677904"/>
                <a:gd name="connsiteX2-479" fmla="*/ 1451651 w 2574290"/>
                <a:gd name="connsiteY2-480" fmla="*/ 771911 h 1677904"/>
                <a:gd name="connsiteX3-481" fmla="*/ 1442400 w 2574290"/>
                <a:gd name="connsiteY3-482" fmla="*/ 539619 h 1677904"/>
                <a:gd name="connsiteX4-483" fmla="*/ 1391522 w 2574290"/>
                <a:gd name="connsiteY4-484" fmla="*/ 480518 h 1677904"/>
                <a:gd name="connsiteX5-485" fmla="*/ 1205996 w 2574290"/>
                <a:gd name="connsiteY5-486" fmla="*/ 460475 h 1677904"/>
                <a:gd name="connsiteX6-487" fmla="*/ 1164882 w 2574290"/>
                <a:gd name="connsiteY6-488" fmla="*/ 460475 h 1677904"/>
                <a:gd name="connsiteX7-489" fmla="*/ 1164882 w 2574290"/>
                <a:gd name="connsiteY7-490" fmla="*/ 266469 h 1677904"/>
                <a:gd name="connsiteX8-491" fmla="*/ 1622273 w 2574290"/>
                <a:gd name="connsiteY8-492" fmla="*/ 0 h 1677904"/>
                <a:gd name="connsiteX9-493" fmla="*/ 1866900 w 2574290"/>
                <a:gd name="connsiteY9-494" fmla="*/ 0 h 1677904"/>
                <a:gd name="connsiteX10-495" fmla="*/ 1876423 w 2574290"/>
                <a:gd name="connsiteY10-496" fmla="*/ 1677904 h 1677904"/>
                <a:gd name="connsiteX11-497" fmla="*/ 2574290 w 2574290"/>
                <a:gd name="connsiteY11-498" fmla="*/ 1672970 h 1677904"/>
                <a:gd name="connsiteX0-499" fmla="*/ 0 w 2580640"/>
                <a:gd name="connsiteY0-500" fmla="*/ 1670430 h 1677904"/>
                <a:gd name="connsiteX1-501" fmla="*/ 1458001 w 2580640"/>
                <a:gd name="connsiteY1-502" fmla="*/ 1664080 h 1677904"/>
                <a:gd name="connsiteX2-503" fmla="*/ 1458001 w 2580640"/>
                <a:gd name="connsiteY2-504" fmla="*/ 771911 h 1677904"/>
                <a:gd name="connsiteX3-505" fmla="*/ 1448750 w 2580640"/>
                <a:gd name="connsiteY3-506" fmla="*/ 539619 h 1677904"/>
                <a:gd name="connsiteX4-507" fmla="*/ 1397872 w 2580640"/>
                <a:gd name="connsiteY4-508" fmla="*/ 480518 h 1677904"/>
                <a:gd name="connsiteX5-509" fmla="*/ 1212346 w 2580640"/>
                <a:gd name="connsiteY5-510" fmla="*/ 460475 h 1677904"/>
                <a:gd name="connsiteX6-511" fmla="*/ 1171232 w 2580640"/>
                <a:gd name="connsiteY6-512" fmla="*/ 460475 h 1677904"/>
                <a:gd name="connsiteX7-513" fmla="*/ 1171232 w 2580640"/>
                <a:gd name="connsiteY7-514" fmla="*/ 266469 h 1677904"/>
                <a:gd name="connsiteX8-515" fmla="*/ 1628623 w 2580640"/>
                <a:gd name="connsiteY8-516" fmla="*/ 0 h 1677904"/>
                <a:gd name="connsiteX9-517" fmla="*/ 1873250 w 2580640"/>
                <a:gd name="connsiteY9-518" fmla="*/ 0 h 1677904"/>
                <a:gd name="connsiteX10-519" fmla="*/ 1882773 w 2580640"/>
                <a:gd name="connsiteY10-520" fmla="*/ 1677904 h 1677904"/>
                <a:gd name="connsiteX11-521" fmla="*/ 2580640 w 2580640"/>
                <a:gd name="connsiteY11-522" fmla="*/ 1672970 h 1677904"/>
                <a:gd name="connsiteX0-523" fmla="*/ 0 w 3602990"/>
                <a:gd name="connsiteY0-524" fmla="*/ 1683130 h 1683130"/>
                <a:gd name="connsiteX1-525" fmla="*/ 2480351 w 3602990"/>
                <a:gd name="connsiteY1-526" fmla="*/ 1664080 h 1683130"/>
                <a:gd name="connsiteX2-527" fmla="*/ 2480351 w 3602990"/>
                <a:gd name="connsiteY2-528" fmla="*/ 771911 h 1683130"/>
                <a:gd name="connsiteX3-529" fmla="*/ 2471100 w 3602990"/>
                <a:gd name="connsiteY3-530" fmla="*/ 539619 h 1683130"/>
                <a:gd name="connsiteX4-531" fmla="*/ 2420222 w 3602990"/>
                <a:gd name="connsiteY4-532" fmla="*/ 480518 h 1683130"/>
                <a:gd name="connsiteX5-533" fmla="*/ 2234696 w 3602990"/>
                <a:gd name="connsiteY5-534" fmla="*/ 460475 h 1683130"/>
                <a:gd name="connsiteX6-535" fmla="*/ 2193582 w 3602990"/>
                <a:gd name="connsiteY6-536" fmla="*/ 460475 h 1683130"/>
                <a:gd name="connsiteX7-537" fmla="*/ 2193582 w 3602990"/>
                <a:gd name="connsiteY7-538" fmla="*/ 266469 h 1683130"/>
                <a:gd name="connsiteX8-539" fmla="*/ 2650973 w 3602990"/>
                <a:gd name="connsiteY8-540" fmla="*/ 0 h 1683130"/>
                <a:gd name="connsiteX9-541" fmla="*/ 2895600 w 3602990"/>
                <a:gd name="connsiteY9-542" fmla="*/ 0 h 1683130"/>
                <a:gd name="connsiteX10-543" fmla="*/ 2905123 w 3602990"/>
                <a:gd name="connsiteY10-544" fmla="*/ 1677904 h 1683130"/>
                <a:gd name="connsiteX11-545" fmla="*/ 3602990 w 3602990"/>
                <a:gd name="connsiteY11-546" fmla="*/ 1672970 h 1683130"/>
                <a:gd name="connsiteX0-547" fmla="*/ 0 w 3602990"/>
                <a:gd name="connsiteY0-548" fmla="*/ 1676780 h 1677904"/>
                <a:gd name="connsiteX1-549" fmla="*/ 2480351 w 3602990"/>
                <a:gd name="connsiteY1-550" fmla="*/ 1664080 h 1677904"/>
                <a:gd name="connsiteX2-551" fmla="*/ 2480351 w 3602990"/>
                <a:gd name="connsiteY2-552" fmla="*/ 771911 h 1677904"/>
                <a:gd name="connsiteX3-553" fmla="*/ 2471100 w 3602990"/>
                <a:gd name="connsiteY3-554" fmla="*/ 539619 h 1677904"/>
                <a:gd name="connsiteX4-555" fmla="*/ 2420222 w 3602990"/>
                <a:gd name="connsiteY4-556" fmla="*/ 480518 h 1677904"/>
                <a:gd name="connsiteX5-557" fmla="*/ 2234696 w 3602990"/>
                <a:gd name="connsiteY5-558" fmla="*/ 460475 h 1677904"/>
                <a:gd name="connsiteX6-559" fmla="*/ 2193582 w 3602990"/>
                <a:gd name="connsiteY6-560" fmla="*/ 460475 h 1677904"/>
                <a:gd name="connsiteX7-561" fmla="*/ 2193582 w 3602990"/>
                <a:gd name="connsiteY7-562" fmla="*/ 266469 h 1677904"/>
                <a:gd name="connsiteX8-563" fmla="*/ 2650973 w 3602990"/>
                <a:gd name="connsiteY8-564" fmla="*/ 0 h 1677904"/>
                <a:gd name="connsiteX9-565" fmla="*/ 2895600 w 3602990"/>
                <a:gd name="connsiteY9-566" fmla="*/ 0 h 1677904"/>
                <a:gd name="connsiteX10-567" fmla="*/ 2905123 w 3602990"/>
                <a:gd name="connsiteY10-568" fmla="*/ 1677904 h 1677904"/>
                <a:gd name="connsiteX11-569" fmla="*/ 3602990 w 3602990"/>
                <a:gd name="connsiteY11-570" fmla="*/ 1672970 h 167790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89" y="connsiteY11-90"/>
                </a:cxn>
              </a:cxnLst>
              <a:rect l="l" t="t" r="r" b="b"/>
              <a:pathLst>
                <a:path w="3602990" h="1677904">
                  <a:moveTo>
                    <a:pt x="0" y="1676780"/>
                  </a:moveTo>
                  <a:lnTo>
                    <a:pt x="2480351" y="1664080"/>
                  </a:lnTo>
                  <a:lnTo>
                    <a:pt x="2480351" y="771911"/>
                  </a:lnTo>
                  <a:cubicBezTo>
                    <a:pt x="2480351" y="643088"/>
                    <a:pt x="2477267" y="565657"/>
                    <a:pt x="2471100" y="539619"/>
                  </a:cubicBezTo>
                  <a:cubicBezTo>
                    <a:pt x="2464933" y="513580"/>
                    <a:pt x="2447974" y="493880"/>
                    <a:pt x="2420222" y="480518"/>
                  </a:cubicBezTo>
                  <a:cubicBezTo>
                    <a:pt x="2392470" y="467156"/>
                    <a:pt x="2330628" y="460475"/>
                    <a:pt x="2234696" y="460475"/>
                  </a:cubicBezTo>
                  <a:lnTo>
                    <a:pt x="2193582" y="460475"/>
                  </a:lnTo>
                  <a:lnTo>
                    <a:pt x="2193582" y="266469"/>
                  </a:lnTo>
                  <a:cubicBezTo>
                    <a:pt x="2394355" y="223257"/>
                    <a:pt x="2546818" y="134434"/>
                    <a:pt x="2650973" y="0"/>
                  </a:cubicBezTo>
                  <a:lnTo>
                    <a:pt x="2895600" y="0"/>
                  </a:lnTo>
                  <a:cubicBezTo>
                    <a:pt x="2907267" y="614084"/>
                    <a:pt x="2905758" y="859326"/>
                    <a:pt x="2905123" y="1677904"/>
                  </a:cubicBezTo>
                  <a:lnTo>
                    <a:pt x="3602990" y="167297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  <a:effectLst>
              <a:outerShdw blurRad="152400" dist="381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accent1"/>
                  </a:solidFill>
                </a:ln>
                <a:noFill/>
              </a:endParaRPr>
            </a:p>
          </p:txBody>
        </p:sp>
        <p:grpSp>
          <p:nvGrpSpPr>
            <p:cNvPr id="67" name="组合 66"/>
            <p:cNvGrpSpPr/>
            <p:nvPr/>
          </p:nvGrpSpPr>
          <p:grpSpPr>
            <a:xfrm>
              <a:off x="1490077" y="3146713"/>
              <a:ext cx="216261" cy="216261"/>
              <a:chOff x="2218721" y="3717673"/>
              <a:chExt cx="248226" cy="248226"/>
            </a:xfrm>
          </p:grpSpPr>
          <p:sp>
            <p:nvSpPr>
              <p:cNvPr id="71" name="椭圆 70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8" name="组合 67"/>
            <p:cNvGrpSpPr/>
            <p:nvPr/>
          </p:nvGrpSpPr>
          <p:grpSpPr>
            <a:xfrm>
              <a:off x="5394180" y="3146713"/>
              <a:ext cx="216261" cy="216261"/>
              <a:chOff x="2218721" y="3717673"/>
              <a:chExt cx="248226" cy="248226"/>
            </a:xfrm>
          </p:grpSpPr>
          <p:sp>
            <p:nvSpPr>
              <p:cNvPr id="69" name="椭圆 68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0" name="椭圆 69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0070C0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73" name="文本框 23"/>
          <p:cNvSpPr txBox="1"/>
          <p:nvPr/>
        </p:nvSpPr>
        <p:spPr>
          <a:xfrm>
            <a:off x="1384300" y="2323465"/>
            <a:ext cx="29114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4" name="组合 73"/>
          <p:cNvGrpSpPr/>
          <p:nvPr/>
        </p:nvGrpSpPr>
        <p:grpSpPr>
          <a:xfrm>
            <a:off x="1667754" y="1656667"/>
            <a:ext cx="2639377" cy="655955"/>
            <a:chOff x="4794984" y="2616205"/>
            <a:chExt cx="2639377" cy="655955"/>
          </a:xfrm>
          <a:solidFill>
            <a:srgbClr val="0070C0"/>
          </a:solidFill>
        </p:grpSpPr>
        <p:sp>
          <p:nvSpPr>
            <p:cNvPr id="75" name="矩形 74"/>
            <p:cNvSpPr/>
            <p:nvPr/>
          </p:nvSpPr>
          <p:spPr>
            <a:xfrm>
              <a:off x="4806096" y="2704787"/>
              <a:ext cx="2628265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76" name="图片 7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6200000" flipH="1">
              <a:off x="4505106" y="2906082"/>
              <a:ext cx="655955" cy="76200"/>
            </a:xfrm>
            <a:prstGeom prst="rect">
              <a:avLst/>
            </a:prstGeom>
            <a:grpFill/>
          </p:spPr>
        </p:pic>
        <p:sp>
          <p:nvSpPr>
            <p:cNvPr id="77" name="文本框 32"/>
            <p:cNvSpPr txBox="1"/>
            <p:nvPr/>
          </p:nvSpPr>
          <p:spPr>
            <a:xfrm>
              <a:off x="4901346" y="2768287"/>
              <a:ext cx="2532380" cy="39878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尚无明确的市场认知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6807420" y="1470777"/>
            <a:ext cx="4438354" cy="1879852"/>
            <a:chOff x="6221950" y="1479032"/>
            <a:chExt cx="4438354" cy="1879852"/>
          </a:xfrm>
        </p:grpSpPr>
        <p:sp>
          <p:nvSpPr>
            <p:cNvPr id="79" name="任意多边形 78"/>
            <p:cNvSpPr/>
            <p:nvPr/>
          </p:nvSpPr>
          <p:spPr>
            <a:xfrm>
              <a:off x="6330080" y="1479032"/>
              <a:ext cx="4239939" cy="1771721"/>
            </a:xfrm>
            <a:custGeom>
              <a:avLst/>
              <a:gdLst>
                <a:gd name="connsiteX0" fmla="*/ 1095678 w 1187118"/>
                <a:gd name="connsiteY0" fmla="*/ 2033597 h 2125037"/>
                <a:gd name="connsiteX1" fmla="*/ 0 w 1187118"/>
                <a:gd name="connsiteY1" fmla="*/ 2033597 h 2125037"/>
                <a:gd name="connsiteX2" fmla="*/ 308 w 1187118"/>
                <a:gd name="connsiteY2" fmla="*/ 1748894 h 2125037"/>
                <a:gd name="connsiteX3" fmla="*/ 578959 w 1187118"/>
                <a:gd name="connsiteY3" fmla="*/ 763524 h 2125037"/>
                <a:gd name="connsiteX4" fmla="*/ 670779 w 1187118"/>
                <a:gd name="connsiteY4" fmla="*/ 468344 h 2125037"/>
                <a:gd name="connsiteX5" fmla="*/ 643010 w 1187118"/>
                <a:gd name="connsiteY5" fmla="*/ 346944 h 2125037"/>
                <a:gd name="connsiteX6" fmla="*/ 558469 w 1187118"/>
                <a:gd name="connsiteY6" fmla="*/ 306889 h 2125037"/>
                <a:gd name="connsiteX7" fmla="*/ 473928 w 1187118"/>
                <a:gd name="connsiteY7" fmla="*/ 351258 h 2125037"/>
                <a:gd name="connsiteX8" fmla="*/ 446159 w 1187118"/>
                <a:gd name="connsiteY8" fmla="*/ 527503 h 2125037"/>
                <a:gd name="connsiteX9" fmla="*/ 446159 w 1187118"/>
                <a:gd name="connsiteY9" fmla="*/ 717305 h 2125037"/>
                <a:gd name="connsiteX10" fmla="*/ 0 w 1187118"/>
                <a:gd name="connsiteY10" fmla="*/ 717305 h 2125037"/>
                <a:gd name="connsiteX11" fmla="*/ 0 w 1187118"/>
                <a:gd name="connsiteY11" fmla="*/ 644589 h 2125037"/>
                <a:gd name="connsiteX12" fmla="*/ 17255 w 1187118"/>
                <a:gd name="connsiteY12" fmla="*/ 380221 h 2125037"/>
                <a:gd name="connsiteX13" fmla="*/ 102296 w 1187118"/>
                <a:gd name="connsiteY13" fmla="*/ 189803 h 2125037"/>
                <a:gd name="connsiteX14" fmla="*/ 278541 w 1187118"/>
                <a:gd name="connsiteY14" fmla="*/ 48067 h 2125037"/>
                <a:gd name="connsiteX15" fmla="*/ 538595 w 1187118"/>
                <a:gd name="connsiteY15" fmla="*/ 0 h 2125037"/>
                <a:gd name="connsiteX16" fmla="*/ 987835 w 1187118"/>
                <a:gd name="connsiteY16" fmla="*/ 147282 h 2125037"/>
                <a:gd name="connsiteX17" fmla="*/ 1140047 w 1187118"/>
                <a:gd name="connsiteY17" fmla="*/ 520108 h 2125037"/>
                <a:gd name="connsiteX18" fmla="*/ 1054380 w 1187118"/>
                <a:gd name="connsiteY18" fmla="*/ 882458 h 2125037"/>
                <a:gd name="connsiteX19" fmla="*/ 549649 w 1187118"/>
                <a:gd name="connsiteY19" fmla="*/ 1693432 h 2125037"/>
                <a:gd name="connsiteX20" fmla="*/ 1095678 w 1187118"/>
                <a:gd name="connsiteY20" fmla="*/ 1693432 h 2125037"/>
                <a:gd name="connsiteX21" fmla="*/ 1187118 w 1187118"/>
                <a:gd name="connsiteY21" fmla="*/ 2125037 h 2125037"/>
                <a:gd name="connsiteX0-1" fmla="*/ 0 w 3901440"/>
                <a:gd name="connsiteY0-2" fmla="*/ 2033597 h 2125037"/>
                <a:gd name="connsiteX1-3" fmla="*/ 2714322 w 3901440"/>
                <a:gd name="connsiteY1-4" fmla="*/ 2033597 h 2125037"/>
                <a:gd name="connsiteX2-5" fmla="*/ 2714630 w 3901440"/>
                <a:gd name="connsiteY2-6" fmla="*/ 1748894 h 2125037"/>
                <a:gd name="connsiteX3-7" fmla="*/ 3293281 w 3901440"/>
                <a:gd name="connsiteY3-8" fmla="*/ 763524 h 2125037"/>
                <a:gd name="connsiteX4-9" fmla="*/ 3385101 w 3901440"/>
                <a:gd name="connsiteY4-10" fmla="*/ 468344 h 2125037"/>
                <a:gd name="connsiteX5-11" fmla="*/ 3357332 w 3901440"/>
                <a:gd name="connsiteY5-12" fmla="*/ 346944 h 2125037"/>
                <a:gd name="connsiteX6-13" fmla="*/ 3272791 w 3901440"/>
                <a:gd name="connsiteY6-14" fmla="*/ 306889 h 2125037"/>
                <a:gd name="connsiteX7-15" fmla="*/ 3188250 w 3901440"/>
                <a:gd name="connsiteY7-16" fmla="*/ 351258 h 2125037"/>
                <a:gd name="connsiteX8-17" fmla="*/ 3160481 w 3901440"/>
                <a:gd name="connsiteY8-18" fmla="*/ 527503 h 2125037"/>
                <a:gd name="connsiteX9-19" fmla="*/ 3160481 w 3901440"/>
                <a:gd name="connsiteY9-20" fmla="*/ 717305 h 2125037"/>
                <a:gd name="connsiteX10-21" fmla="*/ 2714322 w 3901440"/>
                <a:gd name="connsiteY10-22" fmla="*/ 717305 h 2125037"/>
                <a:gd name="connsiteX11-23" fmla="*/ 2714322 w 3901440"/>
                <a:gd name="connsiteY11-24" fmla="*/ 644589 h 2125037"/>
                <a:gd name="connsiteX12-25" fmla="*/ 2731577 w 3901440"/>
                <a:gd name="connsiteY12-26" fmla="*/ 380221 h 2125037"/>
                <a:gd name="connsiteX13-27" fmla="*/ 2816618 w 3901440"/>
                <a:gd name="connsiteY13-28" fmla="*/ 189803 h 2125037"/>
                <a:gd name="connsiteX14-29" fmla="*/ 2992863 w 3901440"/>
                <a:gd name="connsiteY14-30" fmla="*/ 48067 h 2125037"/>
                <a:gd name="connsiteX15-31" fmla="*/ 3252917 w 3901440"/>
                <a:gd name="connsiteY15-32" fmla="*/ 0 h 2125037"/>
                <a:gd name="connsiteX16-33" fmla="*/ 3702157 w 3901440"/>
                <a:gd name="connsiteY16-34" fmla="*/ 147282 h 2125037"/>
                <a:gd name="connsiteX17-35" fmla="*/ 3854369 w 3901440"/>
                <a:gd name="connsiteY17-36" fmla="*/ 520108 h 2125037"/>
                <a:gd name="connsiteX18-37" fmla="*/ 3768702 w 3901440"/>
                <a:gd name="connsiteY18-38" fmla="*/ 882458 h 2125037"/>
                <a:gd name="connsiteX19-39" fmla="*/ 3263971 w 3901440"/>
                <a:gd name="connsiteY19-40" fmla="*/ 1693432 h 2125037"/>
                <a:gd name="connsiteX20-41" fmla="*/ 3810000 w 3901440"/>
                <a:gd name="connsiteY20-42" fmla="*/ 1693432 h 2125037"/>
                <a:gd name="connsiteX21-43" fmla="*/ 3901440 w 3901440"/>
                <a:gd name="connsiteY21-44" fmla="*/ 2125037 h 2125037"/>
                <a:gd name="connsiteX0-45" fmla="*/ 0 w 4148183"/>
                <a:gd name="connsiteY0-46" fmla="*/ 2033597 h 2125037"/>
                <a:gd name="connsiteX1-47" fmla="*/ 2961065 w 4148183"/>
                <a:gd name="connsiteY1-48" fmla="*/ 2033597 h 2125037"/>
                <a:gd name="connsiteX2-49" fmla="*/ 2961373 w 4148183"/>
                <a:gd name="connsiteY2-50" fmla="*/ 1748894 h 2125037"/>
                <a:gd name="connsiteX3-51" fmla="*/ 3540024 w 4148183"/>
                <a:gd name="connsiteY3-52" fmla="*/ 763524 h 2125037"/>
                <a:gd name="connsiteX4-53" fmla="*/ 3631844 w 4148183"/>
                <a:gd name="connsiteY4-54" fmla="*/ 468344 h 2125037"/>
                <a:gd name="connsiteX5-55" fmla="*/ 3604075 w 4148183"/>
                <a:gd name="connsiteY5-56" fmla="*/ 346944 h 2125037"/>
                <a:gd name="connsiteX6-57" fmla="*/ 3519534 w 4148183"/>
                <a:gd name="connsiteY6-58" fmla="*/ 306889 h 2125037"/>
                <a:gd name="connsiteX7-59" fmla="*/ 3434993 w 4148183"/>
                <a:gd name="connsiteY7-60" fmla="*/ 351258 h 2125037"/>
                <a:gd name="connsiteX8-61" fmla="*/ 3407224 w 4148183"/>
                <a:gd name="connsiteY8-62" fmla="*/ 527503 h 2125037"/>
                <a:gd name="connsiteX9-63" fmla="*/ 3407224 w 4148183"/>
                <a:gd name="connsiteY9-64" fmla="*/ 717305 h 2125037"/>
                <a:gd name="connsiteX10-65" fmla="*/ 2961065 w 4148183"/>
                <a:gd name="connsiteY10-66" fmla="*/ 717305 h 2125037"/>
                <a:gd name="connsiteX11-67" fmla="*/ 2961065 w 4148183"/>
                <a:gd name="connsiteY11-68" fmla="*/ 644589 h 2125037"/>
                <a:gd name="connsiteX12-69" fmla="*/ 2978320 w 4148183"/>
                <a:gd name="connsiteY12-70" fmla="*/ 380221 h 2125037"/>
                <a:gd name="connsiteX13-71" fmla="*/ 3063361 w 4148183"/>
                <a:gd name="connsiteY13-72" fmla="*/ 189803 h 2125037"/>
                <a:gd name="connsiteX14-73" fmla="*/ 3239606 w 4148183"/>
                <a:gd name="connsiteY14-74" fmla="*/ 48067 h 2125037"/>
                <a:gd name="connsiteX15-75" fmla="*/ 3499660 w 4148183"/>
                <a:gd name="connsiteY15-76" fmla="*/ 0 h 2125037"/>
                <a:gd name="connsiteX16-77" fmla="*/ 3948900 w 4148183"/>
                <a:gd name="connsiteY16-78" fmla="*/ 147282 h 2125037"/>
                <a:gd name="connsiteX17-79" fmla="*/ 4101112 w 4148183"/>
                <a:gd name="connsiteY17-80" fmla="*/ 520108 h 2125037"/>
                <a:gd name="connsiteX18-81" fmla="*/ 4015445 w 4148183"/>
                <a:gd name="connsiteY18-82" fmla="*/ 882458 h 2125037"/>
                <a:gd name="connsiteX19-83" fmla="*/ 3510714 w 4148183"/>
                <a:gd name="connsiteY19-84" fmla="*/ 1693432 h 2125037"/>
                <a:gd name="connsiteX20-85" fmla="*/ 4056743 w 4148183"/>
                <a:gd name="connsiteY20-86" fmla="*/ 1693432 h 2125037"/>
                <a:gd name="connsiteX21-87" fmla="*/ 4148183 w 4148183"/>
                <a:gd name="connsiteY21-88" fmla="*/ 2125037 h 2125037"/>
                <a:gd name="connsiteX0-89" fmla="*/ 0 w 4003040"/>
                <a:gd name="connsiteY0-90" fmla="*/ 2033597 h 2125037"/>
                <a:gd name="connsiteX1-91" fmla="*/ 2815922 w 4003040"/>
                <a:gd name="connsiteY1-92" fmla="*/ 2033597 h 2125037"/>
                <a:gd name="connsiteX2-93" fmla="*/ 2816230 w 4003040"/>
                <a:gd name="connsiteY2-94" fmla="*/ 1748894 h 2125037"/>
                <a:gd name="connsiteX3-95" fmla="*/ 3394881 w 4003040"/>
                <a:gd name="connsiteY3-96" fmla="*/ 763524 h 2125037"/>
                <a:gd name="connsiteX4-97" fmla="*/ 3486701 w 4003040"/>
                <a:gd name="connsiteY4-98" fmla="*/ 468344 h 2125037"/>
                <a:gd name="connsiteX5-99" fmla="*/ 3458932 w 4003040"/>
                <a:gd name="connsiteY5-100" fmla="*/ 346944 h 2125037"/>
                <a:gd name="connsiteX6-101" fmla="*/ 3374391 w 4003040"/>
                <a:gd name="connsiteY6-102" fmla="*/ 306889 h 2125037"/>
                <a:gd name="connsiteX7-103" fmla="*/ 3289850 w 4003040"/>
                <a:gd name="connsiteY7-104" fmla="*/ 351258 h 2125037"/>
                <a:gd name="connsiteX8-105" fmla="*/ 3262081 w 4003040"/>
                <a:gd name="connsiteY8-106" fmla="*/ 527503 h 2125037"/>
                <a:gd name="connsiteX9-107" fmla="*/ 3262081 w 4003040"/>
                <a:gd name="connsiteY9-108" fmla="*/ 717305 h 2125037"/>
                <a:gd name="connsiteX10-109" fmla="*/ 2815922 w 4003040"/>
                <a:gd name="connsiteY10-110" fmla="*/ 717305 h 2125037"/>
                <a:gd name="connsiteX11-111" fmla="*/ 2815922 w 4003040"/>
                <a:gd name="connsiteY11-112" fmla="*/ 644589 h 2125037"/>
                <a:gd name="connsiteX12-113" fmla="*/ 2833177 w 4003040"/>
                <a:gd name="connsiteY12-114" fmla="*/ 380221 h 2125037"/>
                <a:gd name="connsiteX13-115" fmla="*/ 2918218 w 4003040"/>
                <a:gd name="connsiteY13-116" fmla="*/ 189803 h 2125037"/>
                <a:gd name="connsiteX14-117" fmla="*/ 3094463 w 4003040"/>
                <a:gd name="connsiteY14-118" fmla="*/ 48067 h 2125037"/>
                <a:gd name="connsiteX15-119" fmla="*/ 3354517 w 4003040"/>
                <a:gd name="connsiteY15-120" fmla="*/ 0 h 2125037"/>
                <a:gd name="connsiteX16-121" fmla="*/ 3803757 w 4003040"/>
                <a:gd name="connsiteY16-122" fmla="*/ 147282 h 2125037"/>
                <a:gd name="connsiteX17-123" fmla="*/ 3955969 w 4003040"/>
                <a:gd name="connsiteY17-124" fmla="*/ 520108 h 2125037"/>
                <a:gd name="connsiteX18-125" fmla="*/ 3870302 w 4003040"/>
                <a:gd name="connsiteY18-126" fmla="*/ 882458 h 2125037"/>
                <a:gd name="connsiteX19-127" fmla="*/ 3365571 w 4003040"/>
                <a:gd name="connsiteY19-128" fmla="*/ 1693432 h 2125037"/>
                <a:gd name="connsiteX20-129" fmla="*/ 3911600 w 4003040"/>
                <a:gd name="connsiteY20-130" fmla="*/ 1693432 h 2125037"/>
                <a:gd name="connsiteX21-131" fmla="*/ 4003040 w 4003040"/>
                <a:gd name="connsiteY21-132" fmla="*/ 2125037 h 2125037"/>
                <a:gd name="connsiteX0-133" fmla="*/ 0 w 4003040"/>
                <a:gd name="connsiteY0-134" fmla="*/ 2033597 h 2125037"/>
                <a:gd name="connsiteX1-135" fmla="*/ 2815922 w 4003040"/>
                <a:gd name="connsiteY1-136" fmla="*/ 2033597 h 2125037"/>
                <a:gd name="connsiteX2-137" fmla="*/ 2816230 w 4003040"/>
                <a:gd name="connsiteY2-138" fmla="*/ 1748894 h 2125037"/>
                <a:gd name="connsiteX3-139" fmla="*/ 3394881 w 4003040"/>
                <a:gd name="connsiteY3-140" fmla="*/ 763524 h 2125037"/>
                <a:gd name="connsiteX4-141" fmla="*/ 3486701 w 4003040"/>
                <a:gd name="connsiteY4-142" fmla="*/ 468344 h 2125037"/>
                <a:gd name="connsiteX5-143" fmla="*/ 3458932 w 4003040"/>
                <a:gd name="connsiteY5-144" fmla="*/ 346944 h 2125037"/>
                <a:gd name="connsiteX6-145" fmla="*/ 3374391 w 4003040"/>
                <a:gd name="connsiteY6-146" fmla="*/ 306889 h 2125037"/>
                <a:gd name="connsiteX7-147" fmla="*/ 3289850 w 4003040"/>
                <a:gd name="connsiteY7-148" fmla="*/ 351258 h 2125037"/>
                <a:gd name="connsiteX8-149" fmla="*/ 3262081 w 4003040"/>
                <a:gd name="connsiteY8-150" fmla="*/ 527503 h 2125037"/>
                <a:gd name="connsiteX9-151" fmla="*/ 3262081 w 4003040"/>
                <a:gd name="connsiteY9-152" fmla="*/ 717305 h 2125037"/>
                <a:gd name="connsiteX10-153" fmla="*/ 2815922 w 4003040"/>
                <a:gd name="connsiteY10-154" fmla="*/ 717305 h 2125037"/>
                <a:gd name="connsiteX11-155" fmla="*/ 2815922 w 4003040"/>
                <a:gd name="connsiteY11-156" fmla="*/ 644589 h 2125037"/>
                <a:gd name="connsiteX12-157" fmla="*/ 2833177 w 4003040"/>
                <a:gd name="connsiteY12-158" fmla="*/ 380221 h 2125037"/>
                <a:gd name="connsiteX13-159" fmla="*/ 2918218 w 4003040"/>
                <a:gd name="connsiteY13-160" fmla="*/ 189803 h 2125037"/>
                <a:gd name="connsiteX14-161" fmla="*/ 3094463 w 4003040"/>
                <a:gd name="connsiteY14-162" fmla="*/ 48067 h 2125037"/>
                <a:gd name="connsiteX15-163" fmla="*/ 3354517 w 4003040"/>
                <a:gd name="connsiteY15-164" fmla="*/ 0 h 2125037"/>
                <a:gd name="connsiteX16-165" fmla="*/ 3803757 w 4003040"/>
                <a:gd name="connsiteY16-166" fmla="*/ 147282 h 2125037"/>
                <a:gd name="connsiteX17-167" fmla="*/ 3955969 w 4003040"/>
                <a:gd name="connsiteY17-168" fmla="*/ 520108 h 2125037"/>
                <a:gd name="connsiteX18-169" fmla="*/ 3870302 w 4003040"/>
                <a:gd name="connsiteY18-170" fmla="*/ 882458 h 2125037"/>
                <a:gd name="connsiteX19-171" fmla="*/ 3365571 w 4003040"/>
                <a:gd name="connsiteY19-172" fmla="*/ 1693432 h 2125037"/>
                <a:gd name="connsiteX20-173" fmla="*/ 3911600 w 4003040"/>
                <a:gd name="connsiteY20-174" fmla="*/ 1693432 h 2125037"/>
                <a:gd name="connsiteX21-175" fmla="*/ 3956897 w 4003040"/>
                <a:gd name="connsiteY21-176" fmla="*/ 1974406 h 2125037"/>
                <a:gd name="connsiteX22" fmla="*/ 4003040 w 4003040"/>
                <a:gd name="connsiteY22" fmla="*/ 2125037 h 2125037"/>
                <a:gd name="connsiteX0-177" fmla="*/ 0 w 4923790"/>
                <a:gd name="connsiteY0-178" fmla="*/ 2033597 h 2033597"/>
                <a:gd name="connsiteX1-179" fmla="*/ 2815922 w 4923790"/>
                <a:gd name="connsiteY1-180" fmla="*/ 2033597 h 2033597"/>
                <a:gd name="connsiteX2-181" fmla="*/ 2816230 w 4923790"/>
                <a:gd name="connsiteY2-182" fmla="*/ 1748894 h 2033597"/>
                <a:gd name="connsiteX3-183" fmla="*/ 3394881 w 4923790"/>
                <a:gd name="connsiteY3-184" fmla="*/ 763524 h 2033597"/>
                <a:gd name="connsiteX4-185" fmla="*/ 3486701 w 4923790"/>
                <a:gd name="connsiteY4-186" fmla="*/ 468344 h 2033597"/>
                <a:gd name="connsiteX5-187" fmla="*/ 3458932 w 4923790"/>
                <a:gd name="connsiteY5-188" fmla="*/ 346944 h 2033597"/>
                <a:gd name="connsiteX6-189" fmla="*/ 3374391 w 4923790"/>
                <a:gd name="connsiteY6-190" fmla="*/ 306889 h 2033597"/>
                <a:gd name="connsiteX7-191" fmla="*/ 3289850 w 4923790"/>
                <a:gd name="connsiteY7-192" fmla="*/ 351258 h 2033597"/>
                <a:gd name="connsiteX8-193" fmla="*/ 3262081 w 4923790"/>
                <a:gd name="connsiteY8-194" fmla="*/ 527503 h 2033597"/>
                <a:gd name="connsiteX9-195" fmla="*/ 3262081 w 4923790"/>
                <a:gd name="connsiteY9-196" fmla="*/ 717305 h 2033597"/>
                <a:gd name="connsiteX10-197" fmla="*/ 2815922 w 4923790"/>
                <a:gd name="connsiteY10-198" fmla="*/ 717305 h 2033597"/>
                <a:gd name="connsiteX11-199" fmla="*/ 2815922 w 4923790"/>
                <a:gd name="connsiteY11-200" fmla="*/ 644589 h 2033597"/>
                <a:gd name="connsiteX12-201" fmla="*/ 2833177 w 4923790"/>
                <a:gd name="connsiteY12-202" fmla="*/ 380221 h 2033597"/>
                <a:gd name="connsiteX13-203" fmla="*/ 2918218 w 4923790"/>
                <a:gd name="connsiteY13-204" fmla="*/ 189803 h 2033597"/>
                <a:gd name="connsiteX14-205" fmla="*/ 3094463 w 4923790"/>
                <a:gd name="connsiteY14-206" fmla="*/ 48067 h 2033597"/>
                <a:gd name="connsiteX15-207" fmla="*/ 3354517 w 4923790"/>
                <a:gd name="connsiteY15-208" fmla="*/ 0 h 2033597"/>
                <a:gd name="connsiteX16-209" fmla="*/ 3803757 w 4923790"/>
                <a:gd name="connsiteY16-210" fmla="*/ 147282 h 2033597"/>
                <a:gd name="connsiteX17-211" fmla="*/ 3955969 w 4923790"/>
                <a:gd name="connsiteY17-212" fmla="*/ 520108 h 2033597"/>
                <a:gd name="connsiteX18-213" fmla="*/ 3870302 w 4923790"/>
                <a:gd name="connsiteY18-214" fmla="*/ 882458 h 2033597"/>
                <a:gd name="connsiteX19-215" fmla="*/ 3365571 w 4923790"/>
                <a:gd name="connsiteY19-216" fmla="*/ 1693432 h 2033597"/>
                <a:gd name="connsiteX20-217" fmla="*/ 3911600 w 4923790"/>
                <a:gd name="connsiteY20-218" fmla="*/ 1693432 h 2033597"/>
                <a:gd name="connsiteX21-219" fmla="*/ 3956897 w 4923790"/>
                <a:gd name="connsiteY21-220" fmla="*/ 1974406 h 2033597"/>
                <a:gd name="connsiteX22-221" fmla="*/ 4923790 w 4923790"/>
                <a:gd name="connsiteY22-222" fmla="*/ 1998037 h 2033597"/>
                <a:gd name="connsiteX0-223" fmla="*/ 0 w 4923790"/>
                <a:gd name="connsiteY0-224" fmla="*/ 2033597 h 2042452"/>
                <a:gd name="connsiteX1-225" fmla="*/ 2815922 w 4923790"/>
                <a:gd name="connsiteY1-226" fmla="*/ 2033597 h 2042452"/>
                <a:gd name="connsiteX2-227" fmla="*/ 2816230 w 4923790"/>
                <a:gd name="connsiteY2-228" fmla="*/ 1748894 h 2042452"/>
                <a:gd name="connsiteX3-229" fmla="*/ 3394881 w 4923790"/>
                <a:gd name="connsiteY3-230" fmla="*/ 763524 h 2042452"/>
                <a:gd name="connsiteX4-231" fmla="*/ 3486701 w 4923790"/>
                <a:gd name="connsiteY4-232" fmla="*/ 468344 h 2042452"/>
                <a:gd name="connsiteX5-233" fmla="*/ 3458932 w 4923790"/>
                <a:gd name="connsiteY5-234" fmla="*/ 346944 h 2042452"/>
                <a:gd name="connsiteX6-235" fmla="*/ 3374391 w 4923790"/>
                <a:gd name="connsiteY6-236" fmla="*/ 306889 h 2042452"/>
                <a:gd name="connsiteX7-237" fmla="*/ 3289850 w 4923790"/>
                <a:gd name="connsiteY7-238" fmla="*/ 351258 h 2042452"/>
                <a:gd name="connsiteX8-239" fmla="*/ 3262081 w 4923790"/>
                <a:gd name="connsiteY8-240" fmla="*/ 527503 h 2042452"/>
                <a:gd name="connsiteX9-241" fmla="*/ 3262081 w 4923790"/>
                <a:gd name="connsiteY9-242" fmla="*/ 717305 h 2042452"/>
                <a:gd name="connsiteX10-243" fmla="*/ 2815922 w 4923790"/>
                <a:gd name="connsiteY10-244" fmla="*/ 717305 h 2042452"/>
                <a:gd name="connsiteX11-245" fmla="*/ 2815922 w 4923790"/>
                <a:gd name="connsiteY11-246" fmla="*/ 644589 h 2042452"/>
                <a:gd name="connsiteX12-247" fmla="*/ 2833177 w 4923790"/>
                <a:gd name="connsiteY12-248" fmla="*/ 380221 h 2042452"/>
                <a:gd name="connsiteX13-249" fmla="*/ 2918218 w 4923790"/>
                <a:gd name="connsiteY13-250" fmla="*/ 189803 h 2042452"/>
                <a:gd name="connsiteX14-251" fmla="*/ 3094463 w 4923790"/>
                <a:gd name="connsiteY14-252" fmla="*/ 48067 h 2042452"/>
                <a:gd name="connsiteX15-253" fmla="*/ 3354517 w 4923790"/>
                <a:gd name="connsiteY15-254" fmla="*/ 0 h 2042452"/>
                <a:gd name="connsiteX16-255" fmla="*/ 3803757 w 4923790"/>
                <a:gd name="connsiteY16-256" fmla="*/ 147282 h 2042452"/>
                <a:gd name="connsiteX17-257" fmla="*/ 3955969 w 4923790"/>
                <a:gd name="connsiteY17-258" fmla="*/ 520108 h 2042452"/>
                <a:gd name="connsiteX18-259" fmla="*/ 3870302 w 4923790"/>
                <a:gd name="connsiteY18-260" fmla="*/ 882458 h 2042452"/>
                <a:gd name="connsiteX19-261" fmla="*/ 3365571 w 4923790"/>
                <a:gd name="connsiteY19-262" fmla="*/ 1693432 h 2042452"/>
                <a:gd name="connsiteX20-263" fmla="*/ 3911600 w 4923790"/>
                <a:gd name="connsiteY20-264" fmla="*/ 1693432 h 2042452"/>
                <a:gd name="connsiteX21-265" fmla="*/ 3944197 w 4923790"/>
                <a:gd name="connsiteY21-266" fmla="*/ 2018856 h 2042452"/>
                <a:gd name="connsiteX22-267" fmla="*/ 4923790 w 4923790"/>
                <a:gd name="connsiteY22-268" fmla="*/ 1998037 h 2042452"/>
                <a:gd name="connsiteX0-269" fmla="*/ 0 w 4923790"/>
                <a:gd name="connsiteY0-270" fmla="*/ 2033597 h 2042452"/>
                <a:gd name="connsiteX1-271" fmla="*/ 2815922 w 4923790"/>
                <a:gd name="connsiteY1-272" fmla="*/ 2033597 h 2042452"/>
                <a:gd name="connsiteX2-273" fmla="*/ 2816230 w 4923790"/>
                <a:gd name="connsiteY2-274" fmla="*/ 1748894 h 2042452"/>
                <a:gd name="connsiteX3-275" fmla="*/ 3394881 w 4923790"/>
                <a:gd name="connsiteY3-276" fmla="*/ 763524 h 2042452"/>
                <a:gd name="connsiteX4-277" fmla="*/ 3486701 w 4923790"/>
                <a:gd name="connsiteY4-278" fmla="*/ 468344 h 2042452"/>
                <a:gd name="connsiteX5-279" fmla="*/ 3458932 w 4923790"/>
                <a:gd name="connsiteY5-280" fmla="*/ 346944 h 2042452"/>
                <a:gd name="connsiteX6-281" fmla="*/ 3374391 w 4923790"/>
                <a:gd name="connsiteY6-282" fmla="*/ 306889 h 2042452"/>
                <a:gd name="connsiteX7-283" fmla="*/ 3289850 w 4923790"/>
                <a:gd name="connsiteY7-284" fmla="*/ 351258 h 2042452"/>
                <a:gd name="connsiteX8-285" fmla="*/ 3262081 w 4923790"/>
                <a:gd name="connsiteY8-286" fmla="*/ 527503 h 2042452"/>
                <a:gd name="connsiteX9-287" fmla="*/ 3262081 w 4923790"/>
                <a:gd name="connsiteY9-288" fmla="*/ 717305 h 2042452"/>
                <a:gd name="connsiteX10-289" fmla="*/ 2815922 w 4923790"/>
                <a:gd name="connsiteY10-290" fmla="*/ 717305 h 2042452"/>
                <a:gd name="connsiteX11-291" fmla="*/ 2815922 w 4923790"/>
                <a:gd name="connsiteY11-292" fmla="*/ 644589 h 2042452"/>
                <a:gd name="connsiteX12-293" fmla="*/ 2833177 w 4923790"/>
                <a:gd name="connsiteY12-294" fmla="*/ 380221 h 2042452"/>
                <a:gd name="connsiteX13-295" fmla="*/ 2918218 w 4923790"/>
                <a:gd name="connsiteY13-296" fmla="*/ 189803 h 2042452"/>
                <a:gd name="connsiteX14-297" fmla="*/ 3094463 w 4923790"/>
                <a:gd name="connsiteY14-298" fmla="*/ 48067 h 2042452"/>
                <a:gd name="connsiteX15-299" fmla="*/ 3354517 w 4923790"/>
                <a:gd name="connsiteY15-300" fmla="*/ 0 h 2042452"/>
                <a:gd name="connsiteX16-301" fmla="*/ 3803757 w 4923790"/>
                <a:gd name="connsiteY16-302" fmla="*/ 147282 h 2042452"/>
                <a:gd name="connsiteX17-303" fmla="*/ 3955969 w 4923790"/>
                <a:gd name="connsiteY17-304" fmla="*/ 520108 h 2042452"/>
                <a:gd name="connsiteX18-305" fmla="*/ 3870302 w 4923790"/>
                <a:gd name="connsiteY18-306" fmla="*/ 882458 h 2042452"/>
                <a:gd name="connsiteX19-307" fmla="*/ 3365571 w 4923790"/>
                <a:gd name="connsiteY19-308" fmla="*/ 1693432 h 2042452"/>
                <a:gd name="connsiteX20-309" fmla="*/ 3911600 w 4923790"/>
                <a:gd name="connsiteY20-310" fmla="*/ 1693432 h 2042452"/>
                <a:gd name="connsiteX21-311" fmla="*/ 3944197 w 4923790"/>
                <a:gd name="connsiteY21-312" fmla="*/ 2018856 h 2042452"/>
                <a:gd name="connsiteX22-313" fmla="*/ 4923790 w 4923790"/>
                <a:gd name="connsiteY22-314" fmla="*/ 1998037 h 2042452"/>
                <a:gd name="connsiteX0-315" fmla="*/ 0 w 4923790"/>
                <a:gd name="connsiteY0-316" fmla="*/ 2033597 h 2042452"/>
                <a:gd name="connsiteX1-317" fmla="*/ 2815922 w 4923790"/>
                <a:gd name="connsiteY1-318" fmla="*/ 2033597 h 2042452"/>
                <a:gd name="connsiteX2-319" fmla="*/ 2816230 w 4923790"/>
                <a:gd name="connsiteY2-320" fmla="*/ 1748894 h 2042452"/>
                <a:gd name="connsiteX3-321" fmla="*/ 3394881 w 4923790"/>
                <a:gd name="connsiteY3-322" fmla="*/ 763524 h 2042452"/>
                <a:gd name="connsiteX4-323" fmla="*/ 3486701 w 4923790"/>
                <a:gd name="connsiteY4-324" fmla="*/ 468344 h 2042452"/>
                <a:gd name="connsiteX5-325" fmla="*/ 3458932 w 4923790"/>
                <a:gd name="connsiteY5-326" fmla="*/ 346944 h 2042452"/>
                <a:gd name="connsiteX6-327" fmla="*/ 3374391 w 4923790"/>
                <a:gd name="connsiteY6-328" fmla="*/ 306889 h 2042452"/>
                <a:gd name="connsiteX7-329" fmla="*/ 3289850 w 4923790"/>
                <a:gd name="connsiteY7-330" fmla="*/ 351258 h 2042452"/>
                <a:gd name="connsiteX8-331" fmla="*/ 3262081 w 4923790"/>
                <a:gd name="connsiteY8-332" fmla="*/ 527503 h 2042452"/>
                <a:gd name="connsiteX9-333" fmla="*/ 3262081 w 4923790"/>
                <a:gd name="connsiteY9-334" fmla="*/ 717305 h 2042452"/>
                <a:gd name="connsiteX10-335" fmla="*/ 2815922 w 4923790"/>
                <a:gd name="connsiteY10-336" fmla="*/ 717305 h 2042452"/>
                <a:gd name="connsiteX11-337" fmla="*/ 2815922 w 4923790"/>
                <a:gd name="connsiteY11-338" fmla="*/ 644589 h 2042452"/>
                <a:gd name="connsiteX12-339" fmla="*/ 2833177 w 4923790"/>
                <a:gd name="connsiteY12-340" fmla="*/ 380221 h 2042452"/>
                <a:gd name="connsiteX13-341" fmla="*/ 2918218 w 4923790"/>
                <a:gd name="connsiteY13-342" fmla="*/ 189803 h 2042452"/>
                <a:gd name="connsiteX14-343" fmla="*/ 3094463 w 4923790"/>
                <a:gd name="connsiteY14-344" fmla="*/ 48067 h 2042452"/>
                <a:gd name="connsiteX15-345" fmla="*/ 3354517 w 4923790"/>
                <a:gd name="connsiteY15-346" fmla="*/ 0 h 2042452"/>
                <a:gd name="connsiteX16-347" fmla="*/ 3803757 w 4923790"/>
                <a:gd name="connsiteY16-348" fmla="*/ 147282 h 2042452"/>
                <a:gd name="connsiteX17-349" fmla="*/ 3955969 w 4923790"/>
                <a:gd name="connsiteY17-350" fmla="*/ 520108 h 2042452"/>
                <a:gd name="connsiteX18-351" fmla="*/ 3870302 w 4923790"/>
                <a:gd name="connsiteY18-352" fmla="*/ 882458 h 2042452"/>
                <a:gd name="connsiteX19-353" fmla="*/ 3365571 w 4923790"/>
                <a:gd name="connsiteY19-354" fmla="*/ 1693432 h 2042452"/>
                <a:gd name="connsiteX20-355" fmla="*/ 3911600 w 4923790"/>
                <a:gd name="connsiteY20-356" fmla="*/ 1693432 h 2042452"/>
                <a:gd name="connsiteX21-357" fmla="*/ 3944197 w 4923790"/>
                <a:gd name="connsiteY21-358" fmla="*/ 2018856 h 2042452"/>
                <a:gd name="connsiteX22-359" fmla="*/ 4923790 w 4923790"/>
                <a:gd name="connsiteY22-360" fmla="*/ 1998037 h 2042452"/>
                <a:gd name="connsiteX0-361" fmla="*/ 0 w 4923790"/>
                <a:gd name="connsiteY0-362" fmla="*/ 2033597 h 2034670"/>
                <a:gd name="connsiteX1-363" fmla="*/ 2815922 w 4923790"/>
                <a:gd name="connsiteY1-364" fmla="*/ 2033597 h 2034670"/>
                <a:gd name="connsiteX2-365" fmla="*/ 2816230 w 4923790"/>
                <a:gd name="connsiteY2-366" fmla="*/ 1748894 h 2034670"/>
                <a:gd name="connsiteX3-367" fmla="*/ 3394881 w 4923790"/>
                <a:gd name="connsiteY3-368" fmla="*/ 763524 h 2034670"/>
                <a:gd name="connsiteX4-369" fmla="*/ 3486701 w 4923790"/>
                <a:gd name="connsiteY4-370" fmla="*/ 468344 h 2034670"/>
                <a:gd name="connsiteX5-371" fmla="*/ 3458932 w 4923790"/>
                <a:gd name="connsiteY5-372" fmla="*/ 346944 h 2034670"/>
                <a:gd name="connsiteX6-373" fmla="*/ 3374391 w 4923790"/>
                <a:gd name="connsiteY6-374" fmla="*/ 306889 h 2034670"/>
                <a:gd name="connsiteX7-375" fmla="*/ 3289850 w 4923790"/>
                <a:gd name="connsiteY7-376" fmla="*/ 351258 h 2034670"/>
                <a:gd name="connsiteX8-377" fmla="*/ 3262081 w 4923790"/>
                <a:gd name="connsiteY8-378" fmla="*/ 527503 h 2034670"/>
                <a:gd name="connsiteX9-379" fmla="*/ 3262081 w 4923790"/>
                <a:gd name="connsiteY9-380" fmla="*/ 717305 h 2034670"/>
                <a:gd name="connsiteX10-381" fmla="*/ 2815922 w 4923790"/>
                <a:gd name="connsiteY10-382" fmla="*/ 717305 h 2034670"/>
                <a:gd name="connsiteX11-383" fmla="*/ 2815922 w 4923790"/>
                <a:gd name="connsiteY11-384" fmla="*/ 644589 h 2034670"/>
                <a:gd name="connsiteX12-385" fmla="*/ 2833177 w 4923790"/>
                <a:gd name="connsiteY12-386" fmla="*/ 380221 h 2034670"/>
                <a:gd name="connsiteX13-387" fmla="*/ 2918218 w 4923790"/>
                <a:gd name="connsiteY13-388" fmla="*/ 189803 h 2034670"/>
                <a:gd name="connsiteX14-389" fmla="*/ 3094463 w 4923790"/>
                <a:gd name="connsiteY14-390" fmla="*/ 48067 h 2034670"/>
                <a:gd name="connsiteX15-391" fmla="*/ 3354517 w 4923790"/>
                <a:gd name="connsiteY15-392" fmla="*/ 0 h 2034670"/>
                <a:gd name="connsiteX16-393" fmla="*/ 3803757 w 4923790"/>
                <a:gd name="connsiteY16-394" fmla="*/ 147282 h 2034670"/>
                <a:gd name="connsiteX17-395" fmla="*/ 3955969 w 4923790"/>
                <a:gd name="connsiteY17-396" fmla="*/ 520108 h 2034670"/>
                <a:gd name="connsiteX18-397" fmla="*/ 3870302 w 4923790"/>
                <a:gd name="connsiteY18-398" fmla="*/ 882458 h 2034670"/>
                <a:gd name="connsiteX19-399" fmla="*/ 3365571 w 4923790"/>
                <a:gd name="connsiteY19-400" fmla="*/ 1693432 h 2034670"/>
                <a:gd name="connsiteX20-401" fmla="*/ 3911600 w 4923790"/>
                <a:gd name="connsiteY20-402" fmla="*/ 1693432 h 2034670"/>
                <a:gd name="connsiteX21-403" fmla="*/ 3944197 w 4923790"/>
                <a:gd name="connsiteY21-404" fmla="*/ 2018856 h 2034670"/>
                <a:gd name="connsiteX22-405" fmla="*/ 4923790 w 4923790"/>
                <a:gd name="connsiteY22-406" fmla="*/ 1998037 h 2034670"/>
                <a:gd name="connsiteX0-407" fmla="*/ 0 w 4923790"/>
                <a:gd name="connsiteY0-408" fmla="*/ 2033597 h 2034670"/>
                <a:gd name="connsiteX1-409" fmla="*/ 2815922 w 4923790"/>
                <a:gd name="connsiteY1-410" fmla="*/ 2033597 h 2034670"/>
                <a:gd name="connsiteX2-411" fmla="*/ 2816230 w 4923790"/>
                <a:gd name="connsiteY2-412" fmla="*/ 1748894 h 2034670"/>
                <a:gd name="connsiteX3-413" fmla="*/ 3394881 w 4923790"/>
                <a:gd name="connsiteY3-414" fmla="*/ 763524 h 2034670"/>
                <a:gd name="connsiteX4-415" fmla="*/ 3486701 w 4923790"/>
                <a:gd name="connsiteY4-416" fmla="*/ 468344 h 2034670"/>
                <a:gd name="connsiteX5-417" fmla="*/ 3458932 w 4923790"/>
                <a:gd name="connsiteY5-418" fmla="*/ 346944 h 2034670"/>
                <a:gd name="connsiteX6-419" fmla="*/ 3374391 w 4923790"/>
                <a:gd name="connsiteY6-420" fmla="*/ 306889 h 2034670"/>
                <a:gd name="connsiteX7-421" fmla="*/ 3289850 w 4923790"/>
                <a:gd name="connsiteY7-422" fmla="*/ 351258 h 2034670"/>
                <a:gd name="connsiteX8-423" fmla="*/ 3262081 w 4923790"/>
                <a:gd name="connsiteY8-424" fmla="*/ 527503 h 2034670"/>
                <a:gd name="connsiteX9-425" fmla="*/ 3262081 w 4923790"/>
                <a:gd name="connsiteY9-426" fmla="*/ 717305 h 2034670"/>
                <a:gd name="connsiteX10-427" fmla="*/ 2815922 w 4923790"/>
                <a:gd name="connsiteY10-428" fmla="*/ 717305 h 2034670"/>
                <a:gd name="connsiteX11-429" fmla="*/ 2815922 w 4923790"/>
                <a:gd name="connsiteY11-430" fmla="*/ 644589 h 2034670"/>
                <a:gd name="connsiteX12-431" fmla="*/ 2833177 w 4923790"/>
                <a:gd name="connsiteY12-432" fmla="*/ 380221 h 2034670"/>
                <a:gd name="connsiteX13-433" fmla="*/ 2918218 w 4923790"/>
                <a:gd name="connsiteY13-434" fmla="*/ 189803 h 2034670"/>
                <a:gd name="connsiteX14-435" fmla="*/ 3094463 w 4923790"/>
                <a:gd name="connsiteY14-436" fmla="*/ 48067 h 2034670"/>
                <a:gd name="connsiteX15-437" fmla="*/ 3354517 w 4923790"/>
                <a:gd name="connsiteY15-438" fmla="*/ 0 h 2034670"/>
                <a:gd name="connsiteX16-439" fmla="*/ 3803757 w 4923790"/>
                <a:gd name="connsiteY16-440" fmla="*/ 147282 h 2034670"/>
                <a:gd name="connsiteX17-441" fmla="*/ 3955969 w 4923790"/>
                <a:gd name="connsiteY17-442" fmla="*/ 520108 h 2034670"/>
                <a:gd name="connsiteX18-443" fmla="*/ 3870302 w 4923790"/>
                <a:gd name="connsiteY18-444" fmla="*/ 882458 h 2034670"/>
                <a:gd name="connsiteX19-445" fmla="*/ 3365571 w 4923790"/>
                <a:gd name="connsiteY19-446" fmla="*/ 1693432 h 2034670"/>
                <a:gd name="connsiteX20-447" fmla="*/ 3911600 w 4923790"/>
                <a:gd name="connsiteY20-448" fmla="*/ 1693432 h 2034670"/>
                <a:gd name="connsiteX21-449" fmla="*/ 3944197 w 4923790"/>
                <a:gd name="connsiteY21-450" fmla="*/ 2018856 h 2034670"/>
                <a:gd name="connsiteX22-451" fmla="*/ 4923790 w 4923790"/>
                <a:gd name="connsiteY22-452" fmla="*/ 1998037 h 2034670"/>
                <a:gd name="connsiteX0-453" fmla="*/ 0 w 4923790"/>
                <a:gd name="connsiteY0-454" fmla="*/ 2033597 h 2034670"/>
                <a:gd name="connsiteX1-455" fmla="*/ 2815922 w 4923790"/>
                <a:gd name="connsiteY1-456" fmla="*/ 2033597 h 2034670"/>
                <a:gd name="connsiteX2-457" fmla="*/ 2816230 w 4923790"/>
                <a:gd name="connsiteY2-458" fmla="*/ 1748894 h 2034670"/>
                <a:gd name="connsiteX3-459" fmla="*/ 3394881 w 4923790"/>
                <a:gd name="connsiteY3-460" fmla="*/ 763524 h 2034670"/>
                <a:gd name="connsiteX4-461" fmla="*/ 3486701 w 4923790"/>
                <a:gd name="connsiteY4-462" fmla="*/ 468344 h 2034670"/>
                <a:gd name="connsiteX5-463" fmla="*/ 3458932 w 4923790"/>
                <a:gd name="connsiteY5-464" fmla="*/ 346944 h 2034670"/>
                <a:gd name="connsiteX6-465" fmla="*/ 3374391 w 4923790"/>
                <a:gd name="connsiteY6-466" fmla="*/ 306889 h 2034670"/>
                <a:gd name="connsiteX7-467" fmla="*/ 3289850 w 4923790"/>
                <a:gd name="connsiteY7-468" fmla="*/ 351258 h 2034670"/>
                <a:gd name="connsiteX8-469" fmla="*/ 3262081 w 4923790"/>
                <a:gd name="connsiteY8-470" fmla="*/ 527503 h 2034670"/>
                <a:gd name="connsiteX9-471" fmla="*/ 3262081 w 4923790"/>
                <a:gd name="connsiteY9-472" fmla="*/ 717305 h 2034670"/>
                <a:gd name="connsiteX10-473" fmla="*/ 2815922 w 4923790"/>
                <a:gd name="connsiteY10-474" fmla="*/ 717305 h 2034670"/>
                <a:gd name="connsiteX11-475" fmla="*/ 2815922 w 4923790"/>
                <a:gd name="connsiteY11-476" fmla="*/ 644589 h 2034670"/>
                <a:gd name="connsiteX12-477" fmla="*/ 2833177 w 4923790"/>
                <a:gd name="connsiteY12-478" fmla="*/ 380221 h 2034670"/>
                <a:gd name="connsiteX13-479" fmla="*/ 2918218 w 4923790"/>
                <a:gd name="connsiteY13-480" fmla="*/ 189803 h 2034670"/>
                <a:gd name="connsiteX14-481" fmla="*/ 3094463 w 4923790"/>
                <a:gd name="connsiteY14-482" fmla="*/ 48067 h 2034670"/>
                <a:gd name="connsiteX15-483" fmla="*/ 3354517 w 4923790"/>
                <a:gd name="connsiteY15-484" fmla="*/ 0 h 2034670"/>
                <a:gd name="connsiteX16-485" fmla="*/ 3803757 w 4923790"/>
                <a:gd name="connsiteY16-486" fmla="*/ 147282 h 2034670"/>
                <a:gd name="connsiteX17-487" fmla="*/ 3955969 w 4923790"/>
                <a:gd name="connsiteY17-488" fmla="*/ 520108 h 2034670"/>
                <a:gd name="connsiteX18-489" fmla="*/ 3870302 w 4923790"/>
                <a:gd name="connsiteY18-490" fmla="*/ 882458 h 2034670"/>
                <a:gd name="connsiteX19-491" fmla="*/ 3365571 w 4923790"/>
                <a:gd name="connsiteY19-492" fmla="*/ 1693432 h 2034670"/>
                <a:gd name="connsiteX20-493" fmla="*/ 3911600 w 4923790"/>
                <a:gd name="connsiteY20-494" fmla="*/ 1693432 h 2034670"/>
                <a:gd name="connsiteX21-495" fmla="*/ 3912447 w 4923790"/>
                <a:gd name="connsiteY21-496" fmla="*/ 2018856 h 2034670"/>
                <a:gd name="connsiteX22-497" fmla="*/ 4923790 w 4923790"/>
                <a:gd name="connsiteY22-498" fmla="*/ 1998037 h 2034670"/>
                <a:gd name="connsiteX0-499" fmla="*/ 0 w 4923790"/>
                <a:gd name="connsiteY0-500" fmla="*/ 2033597 h 2034670"/>
                <a:gd name="connsiteX1-501" fmla="*/ 2815922 w 4923790"/>
                <a:gd name="connsiteY1-502" fmla="*/ 2033597 h 2034670"/>
                <a:gd name="connsiteX2-503" fmla="*/ 2816230 w 4923790"/>
                <a:gd name="connsiteY2-504" fmla="*/ 1748894 h 2034670"/>
                <a:gd name="connsiteX3-505" fmla="*/ 3394881 w 4923790"/>
                <a:gd name="connsiteY3-506" fmla="*/ 763524 h 2034670"/>
                <a:gd name="connsiteX4-507" fmla="*/ 3486701 w 4923790"/>
                <a:gd name="connsiteY4-508" fmla="*/ 468344 h 2034670"/>
                <a:gd name="connsiteX5-509" fmla="*/ 3458932 w 4923790"/>
                <a:gd name="connsiteY5-510" fmla="*/ 346944 h 2034670"/>
                <a:gd name="connsiteX6-511" fmla="*/ 3374391 w 4923790"/>
                <a:gd name="connsiteY6-512" fmla="*/ 306889 h 2034670"/>
                <a:gd name="connsiteX7-513" fmla="*/ 3289850 w 4923790"/>
                <a:gd name="connsiteY7-514" fmla="*/ 351258 h 2034670"/>
                <a:gd name="connsiteX8-515" fmla="*/ 3262081 w 4923790"/>
                <a:gd name="connsiteY8-516" fmla="*/ 527503 h 2034670"/>
                <a:gd name="connsiteX9-517" fmla="*/ 3262081 w 4923790"/>
                <a:gd name="connsiteY9-518" fmla="*/ 717305 h 2034670"/>
                <a:gd name="connsiteX10-519" fmla="*/ 2815922 w 4923790"/>
                <a:gd name="connsiteY10-520" fmla="*/ 717305 h 2034670"/>
                <a:gd name="connsiteX11-521" fmla="*/ 2815922 w 4923790"/>
                <a:gd name="connsiteY11-522" fmla="*/ 644589 h 2034670"/>
                <a:gd name="connsiteX12-523" fmla="*/ 2833177 w 4923790"/>
                <a:gd name="connsiteY12-524" fmla="*/ 380221 h 2034670"/>
                <a:gd name="connsiteX13-525" fmla="*/ 2918218 w 4923790"/>
                <a:gd name="connsiteY13-526" fmla="*/ 189803 h 2034670"/>
                <a:gd name="connsiteX14-527" fmla="*/ 3094463 w 4923790"/>
                <a:gd name="connsiteY14-528" fmla="*/ 48067 h 2034670"/>
                <a:gd name="connsiteX15-529" fmla="*/ 3354517 w 4923790"/>
                <a:gd name="connsiteY15-530" fmla="*/ 0 h 2034670"/>
                <a:gd name="connsiteX16-531" fmla="*/ 3803757 w 4923790"/>
                <a:gd name="connsiteY16-532" fmla="*/ 147282 h 2034670"/>
                <a:gd name="connsiteX17-533" fmla="*/ 3955969 w 4923790"/>
                <a:gd name="connsiteY17-534" fmla="*/ 520108 h 2034670"/>
                <a:gd name="connsiteX18-535" fmla="*/ 3870302 w 4923790"/>
                <a:gd name="connsiteY18-536" fmla="*/ 882458 h 2034670"/>
                <a:gd name="connsiteX19-537" fmla="*/ 3365571 w 4923790"/>
                <a:gd name="connsiteY19-538" fmla="*/ 1693432 h 2034670"/>
                <a:gd name="connsiteX20-539" fmla="*/ 3911600 w 4923790"/>
                <a:gd name="connsiteY20-540" fmla="*/ 1693432 h 2034670"/>
                <a:gd name="connsiteX21-541" fmla="*/ 3912447 w 4923790"/>
                <a:gd name="connsiteY21-542" fmla="*/ 2018856 h 2034670"/>
                <a:gd name="connsiteX22-543" fmla="*/ 4923790 w 4923790"/>
                <a:gd name="connsiteY22-544" fmla="*/ 1998037 h 2034670"/>
                <a:gd name="connsiteX0-545" fmla="*/ 0 w 4923790"/>
                <a:gd name="connsiteY0-546" fmla="*/ 2033597 h 2034670"/>
                <a:gd name="connsiteX1-547" fmla="*/ 2815922 w 4923790"/>
                <a:gd name="connsiteY1-548" fmla="*/ 2033597 h 2034670"/>
                <a:gd name="connsiteX2-549" fmla="*/ 2816230 w 4923790"/>
                <a:gd name="connsiteY2-550" fmla="*/ 1748894 h 2034670"/>
                <a:gd name="connsiteX3-551" fmla="*/ 3394881 w 4923790"/>
                <a:gd name="connsiteY3-552" fmla="*/ 763524 h 2034670"/>
                <a:gd name="connsiteX4-553" fmla="*/ 3486701 w 4923790"/>
                <a:gd name="connsiteY4-554" fmla="*/ 468344 h 2034670"/>
                <a:gd name="connsiteX5-555" fmla="*/ 3458932 w 4923790"/>
                <a:gd name="connsiteY5-556" fmla="*/ 346944 h 2034670"/>
                <a:gd name="connsiteX6-557" fmla="*/ 3374391 w 4923790"/>
                <a:gd name="connsiteY6-558" fmla="*/ 306889 h 2034670"/>
                <a:gd name="connsiteX7-559" fmla="*/ 3289850 w 4923790"/>
                <a:gd name="connsiteY7-560" fmla="*/ 351258 h 2034670"/>
                <a:gd name="connsiteX8-561" fmla="*/ 3262081 w 4923790"/>
                <a:gd name="connsiteY8-562" fmla="*/ 527503 h 2034670"/>
                <a:gd name="connsiteX9-563" fmla="*/ 3262081 w 4923790"/>
                <a:gd name="connsiteY9-564" fmla="*/ 717305 h 2034670"/>
                <a:gd name="connsiteX10-565" fmla="*/ 2815922 w 4923790"/>
                <a:gd name="connsiteY10-566" fmla="*/ 717305 h 2034670"/>
                <a:gd name="connsiteX11-567" fmla="*/ 2815922 w 4923790"/>
                <a:gd name="connsiteY11-568" fmla="*/ 644589 h 2034670"/>
                <a:gd name="connsiteX12-569" fmla="*/ 2833177 w 4923790"/>
                <a:gd name="connsiteY12-570" fmla="*/ 380221 h 2034670"/>
                <a:gd name="connsiteX13-571" fmla="*/ 2918218 w 4923790"/>
                <a:gd name="connsiteY13-572" fmla="*/ 189803 h 2034670"/>
                <a:gd name="connsiteX14-573" fmla="*/ 3094463 w 4923790"/>
                <a:gd name="connsiteY14-574" fmla="*/ 48067 h 2034670"/>
                <a:gd name="connsiteX15-575" fmla="*/ 3354517 w 4923790"/>
                <a:gd name="connsiteY15-576" fmla="*/ 0 h 2034670"/>
                <a:gd name="connsiteX16-577" fmla="*/ 3803757 w 4923790"/>
                <a:gd name="connsiteY16-578" fmla="*/ 147282 h 2034670"/>
                <a:gd name="connsiteX17-579" fmla="*/ 3955969 w 4923790"/>
                <a:gd name="connsiteY17-580" fmla="*/ 520108 h 2034670"/>
                <a:gd name="connsiteX18-581" fmla="*/ 3870302 w 4923790"/>
                <a:gd name="connsiteY18-582" fmla="*/ 882458 h 2034670"/>
                <a:gd name="connsiteX19-583" fmla="*/ 3365571 w 4923790"/>
                <a:gd name="connsiteY19-584" fmla="*/ 1693432 h 2034670"/>
                <a:gd name="connsiteX20-585" fmla="*/ 3911600 w 4923790"/>
                <a:gd name="connsiteY20-586" fmla="*/ 1693432 h 2034670"/>
                <a:gd name="connsiteX21-587" fmla="*/ 3912447 w 4923790"/>
                <a:gd name="connsiteY21-588" fmla="*/ 2018856 h 2034670"/>
                <a:gd name="connsiteX22-589" fmla="*/ 4923790 w 4923790"/>
                <a:gd name="connsiteY22-590" fmla="*/ 1998037 h 2034670"/>
                <a:gd name="connsiteX0-591" fmla="*/ 0 w 4923790"/>
                <a:gd name="connsiteY0-592" fmla="*/ 2033597 h 2034670"/>
                <a:gd name="connsiteX1-593" fmla="*/ 2815922 w 4923790"/>
                <a:gd name="connsiteY1-594" fmla="*/ 2033597 h 2034670"/>
                <a:gd name="connsiteX2-595" fmla="*/ 2816230 w 4923790"/>
                <a:gd name="connsiteY2-596" fmla="*/ 1748894 h 2034670"/>
                <a:gd name="connsiteX3-597" fmla="*/ 3394881 w 4923790"/>
                <a:gd name="connsiteY3-598" fmla="*/ 763524 h 2034670"/>
                <a:gd name="connsiteX4-599" fmla="*/ 3486701 w 4923790"/>
                <a:gd name="connsiteY4-600" fmla="*/ 468344 h 2034670"/>
                <a:gd name="connsiteX5-601" fmla="*/ 3458932 w 4923790"/>
                <a:gd name="connsiteY5-602" fmla="*/ 346944 h 2034670"/>
                <a:gd name="connsiteX6-603" fmla="*/ 3374391 w 4923790"/>
                <a:gd name="connsiteY6-604" fmla="*/ 306889 h 2034670"/>
                <a:gd name="connsiteX7-605" fmla="*/ 3289850 w 4923790"/>
                <a:gd name="connsiteY7-606" fmla="*/ 351258 h 2034670"/>
                <a:gd name="connsiteX8-607" fmla="*/ 3262081 w 4923790"/>
                <a:gd name="connsiteY8-608" fmla="*/ 527503 h 2034670"/>
                <a:gd name="connsiteX9-609" fmla="*/ 3262081 w 4923790"/>
                <a:gd name="connsiteY9-610" fmla="*/ 717305 h 2034670"/>
                <a:gd name="connsiteX10-611" fmla="*/ 2815922 w 4923790"/>
                <a:gd name="connsiteY10-612" fmla="*/ 717305 h 2034670"/>
                <a:gd name="connsiteX11-613" fmla="*/ 2815922 w 4923790"/>
                <a:gd name="connsiteY11-614" fmla="*/ 644589 h 2034670"/>
                <a:gd name="connsiteX12-615" fmla="*/ 2833177 w 4923790"/>
                <a:gd name="connsiteY12-616" fmla="*/ 380221 h 2034670"/>
                <a:gd name="connsiteX13-617" fmla="*/ 2918218 w 4923790"/>
                <a:gd name="connsiteY13-618" fmla="*/ 189803 h 2034670"/>
                <a:gd name="connsiteX14-619" fmla="*/ 3094463 w 4923790"/>
                <a:gd name="connsiteY14-620" fmla="*/ 48067 h 2034670"/>
                <a:gd name="connsiteX15-621" fmla="*/ 3354517 w 4923790"/>
                <a:gd name="connsiteY15-622" fmla="*/ 0 h 2034670"/>
                <a:gd name="connsiteX16-623" fmla="*/ 3803757 w 4923790"/>
                <a:gd name="connsiteY16-624" fmla="*/ 147282 h 2034670"/>
                <a:gd name="connsiteX17-625" fmla="*/ 3955969 w 4923790"/>
                <a:gd name="connsiteY17-626" fmla="*/ 520108 h 2034670"/>
                <a:gd name="connsiteX18-627" fmla="*/ 3870302 w 4923790"/>
                <a:gd name="connsiteY18-628" fmla="*/ 882458 h 2034670"/>
                <a:gd name="connsiteX19-629" fmla="*/ 3365571 w 4923790"/>
                <a:gd name="connsiteY19-630" fmla="*/ 1693432 h 2034670"/>
                <a:gd name="connsiteX20-631" fmla="*/ 3911600 w 4923790"/>
                <a:gd name="connsiteY20-632" fmla="*/ 1693432 h 2034670"/>
                <a:gd name="connsiteX21-633" fmla="*/ 3912447 w 4923790"/>
                <a:gd name="connsiteY21-634" fmla="*/ 2018856 h 2034670"/>
                <a:gd name="connsiteX22-635" fmla="*/ 4923790 w 4923790"/>
                <a:gd name="connsiteY22-636" fmla="*/ 1998037 h 2034670"/>
                <a:gd name="connsiteX0-637" fmla="*/ 0 w 4923790"/>
                <a:gd name="connsiteY0-638" fmla="*/ 2033597 h 2045972"/>
                <a:gd name="connsiteX1-639" fmla="*/ 2815922 w 4923790"/>
                <a:gd name="connsiteY1-640" fmla="*/ 2033597 h 2045972"/>
                <a:gd name="connsiteX2-641" fmla="*/ 2816230 w 4923790"/>
                <a:gd name="connsiteY2-642" fmla="*/ 1748894 h 2045972"/>
                <a:gd name="connsiteX3-643" fmla="*/ 3394881 w 4923790"/>
                <a:gd name="connsiteY3-644" fmla="*/ 763524 h 2045972"/>
                <a:gd name="connsiteX4-645" fmla="*/ 3486701 w 4923790"/>
                <a:gd name="connsiteY4-646" fmla="*/ 468344 h 2045972"/>
                <a:gd name="connsiteX5-647" fmla="*/ 3458932 w 4923790"/>
                <a:gd name="connsiteY5-648" fmla="*/ 346944 h 2045972"/>
                <a:gd name="connsiteX6-649" fmla="*/ 3374391 w 4923790"/>
                <a:gd name="connsiteY6-650" fmla="*/ 306889 h 2045972"/>
                <a:gd name="connsiteX7-651" fmla="*/ 3289850 w 4923790"/>
                <a:gd name="connsiteY7-652" fmla="*/ 351258 h 2045972"/>
                <a:gd name="connsiteX8-653" fmla="*/ 3262081 w 4923790"/>
                <a:gd name="connsiteY8-654" fmla="*/ 527503 h 2045972"/>
                <a:gd name="connsiteX9-655" fmla="*/ 3262081 w 4923790"/>
                <a:gd name="connsiteY9-656" fmla="*/ 717305 h 2045972"/>
                <a:gd name="connsiteX10-657" fmla="*/ 2815922 w 4923790"/>
                <a:gd name="connsiteY10-658" fmla="*/ 717305 h 2045972"/>
                <a:gd name="connsiteX11-659" fmla="*/ 2815922 w 4923790"/>
                <a:gd name="connsiteY11-660" fmla="*/ 644589 h 2045972"/>
                <a:gd name="connsiteX12-661" fmla="*/ 2833177 w 4923790"/>
                <a:gd name="connsiteY12-662" fmla="*/ 380221 h 2045972"/>
                <a:gd name="connsiteX13-663" fmla="*/ 2918218 w 4923790"/>
                <a:gd name="connsiteY13-664" fmla="*/ 189803 h 2045972"/>
                <a:gd name="connsiteX14-665" fmla="*/ 3094463 w 4923790"/>
                <a:gd name="connsiteY14-666" fmla="*/ 48067 h 2045972"/>
                <a:gd name="connsiteX15-667" fmla="*/ 3354517 w 4923790"/>
                <a:gd name="connsiteY15-668" fmla="*/ 0 h 2045972"/>
                <a:gd name="connsiteX16-669" fmla="*/ 3803757 w 4923790"/>
                <a:gd name="connsiteY16-670" fmla="*/ 147282 h 2045972"/>
                <a:gd name="connsiteX17-671" fmla="*/ 3955969 w 4923790"/>
                <a:gd name="connsiteY17-672" fmla="*/ 520108 h 2045972"/>
                <a:gd name="connsiteX18-673" fmla="*/ 3870302 w 4923790"/>
                <a:gd name="connsiteY18-674" fmla="*/ 882458 h 2045972"/>
                <a:gd name="connsiteX19-675" fmla="*/ 3365571 w 4923790"/>
                <a:gd name="connsiteY19-676" fmla="*/ 1693432 h 2045972"/>
                <a:gd name="connsiteX20-677" fmla="*/ 3911600 w 4923790"/>
                <a:gd name="connsiteY20-678" fmla="*/ 1693432 h 2045972"/>
                <a:gd name="connsiteX21-679" fmla="*/ 3906097 w 4923790"/>
                <a:gd name="connsiteY21-680" fmla="*/ 2031556 h 2045972"/>
                <a:gd name="connsiteX22-681" fmla="*/ 4923790 w 4923790"/>
                <a:gd name="connsiteY22-682" fmla="*/ 1998037 h 2045972"/>
                <a:gd name="connsiteX0-683" fmla="*/ 0 w 4923790"/>
                <a:gd name="connsiteY0-684" fmla="*/ 2033597 h 2045972"/>
                <a:gd name="connsiteX1-685" fmla="*/ 2815922 w 4923790"/>
                <a:gd name="connsiteY1-686" fmla="*/ 2033597 h 2045972"/>
                <a:gd name="connsiteX2-687" fmla="*/ 2816230 w 4923790"/>
                <a:gd name="connsiteY2-688" fmla="*/ 1748894 h 2045972"/>
                <a:gd name="connsiteX3-689" fmla="*/ 3394881 w 4923790"/>
                <a:gd name="connsiteY3-690" fmla="*/ 763524 h 2045972"/>
                <a:gd name="connsiteX4-691" fmla="*/ 3486701 w 4923790"/>
                <a:gd name="connsiteY4-692" fmla="*/ 468344 h 2045972"/>
                <a:gd name="connsiteX5-693" fmla="*/ 3458932 w 4923790"/>
                <a:gd name="connsiteY5-694" fmla="*/ 346944 h 2045972"/>
                <a:gd name="connsiteX6-695" fmla="*/ 3374391 w 4923790"/>
                <a:gd name="connsiteY6-696" fmla="*/ 306889 h 2045972"/>
                <a:gd name="connsiteX7-697" fmla="*/ 3289850 w 4923790"/>
                <a:gd name="connsiteY7-698" fmla="*/ 351258 h 2045972"/>
                <a:gd name="connsiteX8-699" fmla="*/ 3262081 w 4923790"/>
                <a:gd name="connsiteY8-700" fmla="*/ 527503 h 2045972"/>
                <a:gd name="connsiteX9-701" fmla="*/ 3262081 w 4923790"/>
                <a:gd name="connsiteY9-702" fmla="*/ 717305 h 2045972"/>
                <a:gd name="connsiteX10-703" fmla="*/ 2815922 w 4923790"/>
                <a:gd name="connsiteY10-704" fmla="*/ 717305 h 2045972"/>
                <a:gd name="connsiteX11-705" fmla="*/ 2815922 w 4923790"/>
                <a:gd name="connsiteY11-706" fmla="*/ 644589 h 2045972"/>
                <a:gd name="connsiteX12-707" fmla="*/ 2833177 w 4923790"/>
                <a:gd name="connsiteY12-708" fmla="*/ 380221 h 2045972"/>
                <a:gd name="connsiteX13-709" fmla="*/ 2918218 w 4923790"/>
                <a:gd name="connsiteY13-710" fmla="*/ 189803 h 2045972"/>
                <a:gd name="connsiteX14-711" fmla="*/ 3094463 w 4923790"/>
                <a:gd name="connsiteY14-712" fmla="*/ 48067 h 2045972"/>
                <a:gd name="connsiteX15-713" fmla="*/ 3354517 w 4923790"/>
                <a:gd name="connsiteY15-714" fmla="*/ 0 h 2045972"/>
                <a:gd name="connsiteX16-715" fmla="*/ 3803757 w 4923790"/>
                <a:gd name="connsiteY16-716" fmla="*/ 147282 h 2045972"/>
                <a:gd name="connsiteX17-717" fmla="*/ 3955969 w 4923790"/>
                <a:gd name="connsiteY17-718" fmla="*/ 520108 h 2045972"/>
                <a:gd name="connsiteX18-719" fmla="*/ 3870302 w 4923790"/>
                <a:gd name="connsiteY18-720" fmla="*/ 882458 h 2045972"/>
                <a:gd name="connsiteX19-721" fmla="*/ 3365571 w 4923790"/>
                <a:gd name="connsiteY19-722" fmla="*/ 1693432 h 2045972"/>
                <a:gd name="connsiteX20-723" fmla="*/ 3911600 w 4923790"/>
                <a:gd name="connsiteY20-724" fmla="*/ 1693432 h 2045972"/>
                <a:gd name="connsiteX21-725" fmla="*/ 3906097 w 4923790"/>
                <a:gd name="connsiteY21-726" fmla="*/ 2031556 h 2045972"/>
                <a:gd name="connsiteX22-727" fmla="*/ 4923790 w 4923790"/>
                <a:gd name="connsiteY22-728" fmla="*/ 1998037 h 2045972"/>
                <a:gd name="connsiteX0-729" fmla="*/ 0 w 4923790"/>
                <a:gd name="connsiteY0-730" fmla="*/ 2033597 h 2033597"/>
                <a:gd name="connsiteX1-731" fmla="*/ 2815922 w 4923790"/>
                <a:gd name="connsiteY1-732" fmla="*/ 2033597 h 2033597"/>
                <a:gd name="connsiteX2-733" fmla="*/ 2816230 w 4923790"/>
                <a:gd name="connsiteY2-734" fmla="*/ 1748894 h 2033597"/>
                <a:gd name="connsiteX3-735" fmla="*/ 3394881 w 4923790"/>
                <a:gd name="connsiteY3-736" fmla="*/ 763524 h 2033597"/>
                <a:gd name="connsiteX4-737" fmla="*/ 3486701 w 4923790"/>
                <a:gd name="connsiteY4-738" fmla="*/ 468344 h 2033597"/>
                <a:gd name="connsiteX5-739" fmla="*/ 3458932 w 4923790"/>
                <a:gd name="connsiteY5-740" fmla="*/ 346944 h 2033597"/>
                <a:gd name="connsiteX6-741" fmla="*/ 3374391 w 4923790"/>
                <a:gd name="connsiteY6-742" fmla="*/ 306889 h 2033597"/>
                <a:gd name="connsiteX7-743" fmla="*/ 3289850 w 4923790"/>
                <a:gd name="connsiteY7-744" fmla="*/ 351258 h 2033597"/>
                <a:gd name="connsiteX8-745" fmla="*/ 3262081 w 4923790"/>
                <a:gd name="connsiteY8-746" fmla="*/ 527503 h 2033597"/>
                <a:gd name="connsiteX9-747" fmla="*/ 3262081 w 4923790"/>
                <a:gd name="connsiteY9-748" fmla="*/ 717305 h 2033597"/>
                <a:gd name="connsiteX10-749" fmla="*/ 2815922 w 4923790"/>
                <a:gd name="connsiteY10-750" fmla="*/ 717305 h 2033597"/>
                <a:gd name="connsiteX11-751" fmla="*/ 2815922 w 4923790"/>
                <a:gd name="connsiteY11-752" fmla="*/ 644589 h 2033597"/>
                <a:gd name="connsiteX12-753" fmla="*/ 2833177 w 4923790"/>
                <a:gd name="connsiteY12-754" fmla="*/ 380221 h 2033597"/>
                <a:gd name="connsiteX13-755" fmla="*/ 2918218 w 4923790"/>
                <a:gd name="connsiteY13-756" fmla="*/ 189803 h 2033597"/>
                <a:gd name="connsiteX14-757" fmla="*/ 3094463 w 4923790"/>
                <a:gd name="connsiteY14-758" fmla="*/ 48067 h 2033597"/>
                <a:gd name="connsiteX15-759" fmla="*/ 3354517 w 4923790"/>
                <a:gd name="connsiteY15-760" fmla="*/ 0 h 2033597"/>
                <a:gd name="connsiteX16-761" fmla="*/ 3803757 w 4923790"/>
                <a:gd name="connsiteY16-762" fmla="*/ 147282 h 2033597"/>
                <a:gd name="connsiteX17-763" fmla="*/ 3955969 w 4923790"/>
                <a:gd name="connsiteY17-764" fmla="*/ 520108 h 2033597"/>
                <a:gd name="connsiteX18-765" fmla="*/ 3870302 w 4923790"/>
                <a:gd name="connsiteY18-766" fmla="*/ 882458 h 2033597"/>
                <a:gd name="connsiteX19-767" fmla="*/ 3365571 w 4923790"/>
                <a:gd name="connsiteY19-768" fmla="*/ 1693432 h 2033597"/>
                <a:gd name="connsiteX20-769" fmla="*/ 3911600 w 4923790"/>
                <a:gd name="connsiteY20-770" fmla="*/ 1693432 h 2033597"/>
                <a:gd name="connsiteX21-771" fmla="*/ 3906097 w 4923790"/>
                <a:gd name="connsiteY21-772" fmla="*/ 2031556 h 2033597"/>
                <a:gd name="connsiteX22-773" fmla="*/ 4923790 w 4923790"/>
                <a:gd name="connsiteY22-774" fmla="*/ 1998037 h 2033597"/>
                <a:gd name="connsiteX0-775" fmla="*/ 0 w 4968240"/>
                <a:gd name="connsiteY0-776" fmla="*/ 2033597 h 2036137"/>
                <a:gd name="connsiteX1-777" fmla="*/ 2815922 w 4968240"/>
                <a:gd name="connsiteY1-778" fmla="*/ 2033597 h 2036137"/>
                <a:gd name="connsiteX2-779" fmla="*/ 2816230 w 4968240"/>
                <a:gd name="connsiteY2-780" fmla="*/ 1748894 h 2036137"/>
                <a:gd name="connsiteX3-781" fmla="*/ 3394881 w 4968240"/>
                <a:gd name="connsiteY3-782" fmla="*/ 763524 h 2036137"/>
                <a:gd name="connsiteX4-783" fmla="*/ 3486701 w 4968240"/>
                <a:gd name="connsiteY4-784" fmla="*/ 468344 h 2036137"/>
                <a:gd name="connsiteX5-785" fmla="*/ 3458932 w 4968240"/>
                <a:gd name="connsiteY5-786" fmla="*/ 346944 h 2036137"/>
                <a:gd name="connsiteX6-787" fmla="*/ 3374391 w 4968240"/>
                <a:gd name="connsiteY6-788" fmla="*/ 306889 h 2036137"/>
                <a:gd name="connsiteX7-789" fmla="*/ 3289850 w 4968240"/>
                <a:gd name="connsiteY7-790" fmla="*/ 351258 h 2036137"/>
                <a:gd name="connsiteX8-791" fmla="*/ 3262081 w 4968240"/>
                <a:gd name="connsiteY8-792" fmla="*/ 527503 h 2036137"/>
                <a:gd name="connsiteX9-793" fmla="*/ 3262081 w 4968240"/>
                <a:gd name="connsiteY9-794" fmla="*/ 717305 h 2036137"/>
                <a:gd name="connsiteX10-795" fmla="*/ 2815922 w 4968240"/>
                <a:gd name="connsiteY10-796" fmla="*/ 717305 h 2036137"/>
                <a:gd name="connsiteX11-797" fmla="*/ 2815922 w 4968240"/>
                <a:gd name="connsiteY11-798" fmla="*/ 644589 h 2036137"/>
                <a:gd name="connsiteX12-799" fmla="*/ 2833177 w 4968240"/>
                <a:gd name="connsiteY12-800" fmla="*/ 380221 h 2036137"/>
                <a:gd name="connsiteX13-801" fmla="*/ 2918218 w 4968240"/>
                <a:gd name="connsiteY13-802" fmla="*/ 189803 h 2036137"/>
                <a:gd name="connsiteX14-803" fmla="*/ 3094463 w 4968240"/>
                <a:gd name="connsiteY14-804" fmla="*/ 48067 h 2036137"/>
                <a:gd name="connsiteX15-805" fmla="*/ 3354517 w 4968240"/>
                <a:gd name="connsiteY15-806" fmla="*/ 0 h 2036137"/>
                <a:gd name="connsiteX16-807" fmla="*/ 3803757 w 4968240"/>
                <a:gd name="connsiteY16-808" fmla="*/ 147282 h 2036137"/>
                <a:gd name="connsiteX17-809" fmla="*/ 3955969 w 4968240"/>
                <a:gd name="connsiteY17-810" fmla="*/ 520108 h 2036137"/>
                <a:gd name="connsiteX18-811" fmla="*/ 3870302 w 4968240"/>
                <a:gd name="connsiteY18-812" fmla="*/ 882458 h 2036137"/>
                <a:gd name="connsiteX19-813" fmla="*/ 3365571 w 4968240"/>
                <a:gd name="connsiteY19-814" fmla="*/ 1693432 h 2036137"/>
                <a:gd name="connsiteX20-815" fmla="*/ 3911600 w 4968240"/>
                <a:gd name="connsiteY20-816" fmla="*/ 1693432 h 2036137"/>
                <a:gd name="connsiteX21-817" fmla="*/ 3906097 w 4968240"/>
                <a:gd name="connsiteY21-818" fmla="*/ 2031556 h 2036137"/>
                <a:gd name="connsiteX22-819" fmla="*/ 4968240 w 4968240"/>
                <a:gd name="connsiteY22-820" fmla="*/ 2036137 h 2036137"/>
                <a:gd name="connsiteX0-821" fmla="*/ 0 w 4968240"/>
                <a:gd name="connsiteY0-822" fmla="*/ 2033597 h 2041886"/>
                <a:gd name="connsiteX1-823" fmla="*/ 2815922 w 4968240"/>
                <a:gd name="connsiteY1-824" fmla="*/ 2033597 h 2041886"/>
                <a:gd name="connsiteX2-825" fmla="*/ 2816230 w 4968240"/>
                <a:gd name="connsiteY2-826" fmla="*/ 1748894 h 2041886"/>
                <a:gd name="connsiteX3-827" fmla="*/ 3394881 w 4968240"/>
                <a:gd name="connsiteY3-828" fmla="*/ 763524 h 2041886"/>
                <a:gd name="connsiteX4-829" fmla="*/ 3486701 w 4968240"/>
                <a:gd name="connsiteY4-830" fmla="*/ 468344 h 2041886"/>
                <a:gd name="connsiteX5-831" fmla="*/ 3458932 w 4968240"/>
                <a:gd name="connsiteY5-832" fmla="*/ 346944 h 2041886"/>
                <a:gd name="connsiteX6-833" fmla="*/ 3374391 w 4968240"/>
                <a:gd name="connsiteY6-834" fmla="*/ 306889 h 2041886"/>
                <a:gd name="connsiteX7-835" fmla="*/ 3289850 w 4968240"/>
                <a:gd name="connsiteY7-836" fmla="*/ 351258 h 2041886"/>
                <a:gd name="connsiteX8-837" fmla="*/ 3262081 w 4968240"/>
                <a:gd name="connsiteY8-838" fmla="*/ 527503 h 2041886"/>
                <a:gd name="connsiteX9-839" fmla="*/ 3262081 w 4968240"/>
                <a:gd name="connsiteY9-840" fmla="*/ 717305 h 2041886"/>
                <a:gd name="connsiteX10-841" fmla="*/ 2815922 w 4968240"/>
                <a:gd name="connsiteY10-842" fmla="*/ 717305 h 2041886"/>
                <a:gd name="connsiteX11-843" fmla="*/ 2815922 w 4968240"/>
                <a:gd name="connsiteY11-844" fmla="*/ 644589 h 2041886"/>
                <a:gd name="connsiteX12-845" fmla="*/ 2833177 w 4968240"/>
                <a:gd name="connsiteY12-846" fmla="*/ 380221 h 2041886"/>
                <a:gd name="connsiteX13-847" fmla="*/ 2918218 w 4968240"/>
                <a:gd name="connsiteY13-848" fmla="*/ 189803 h 2041886"/>
                <a:gd name="connsiteX14-849" fmla="*/ 3094463 w 4968240"/>
                <a:gd name="connsiteY14-850" fmla="*/ 48067 h 2041886"/>
                <a:gd name="connsiteX15-851" fmla="*/ 3354517 w 4968240"/>
                <a:gd name="connsiteY15-852" fmla="*/ 0 h 2041886"/>
                <a:gd name="connsiteX16-853" fmla="*/ 3803757 w 4968240"/>
                <a:gd name="connsiteY16-854" fmla="*/ 147282 h 2041886"/>
                <a:gd name="connsiteX17-855" fmla="*/ 3955969 w 4968240"/>
                <a:gd name="connsiteY17-856" fmla="*/ 520108 h 2041886"/>
                <a:gd name="connsiteX18-857" fmla="*/ 3870302 w 4968240"/>
                <a:gd name="connsiteY18-858" fmla="*/ 882458 h 2041886"/>
                <a:gd name="connsiteX19-859" fmla="*/ 3365571 w 4968240"/>
                <a:gd name="connsiteY19-860" fmla="*/ 1693432 h 2041886"/>
                <a:gd name="connsiteX20-861" fmla="*/ 3911600 w 4968240"/>
                <a:gd name="connsiteY20-862" fmla="*/ 1693432 h 2041886"/>
                <a:gd name="connsiteX21-863" fmla="*/ 3906097 w 4968240"/>
                <a:gd name="connsiteY21-864" fmla="*/ 2031556 h 2041886"/>
                <a:gd name="connsiteX22-865" fmla="*/ 4968240 w 4968240"/>
                <a:gd name="connsiteY22-866" fmla="*/ 2036137 h 2041886"/>
                <a:gd name="connsiteX0-867" fmla="*/ 0 w 4866640"/>
                <a:gd name="connsiteY0-868" fmla="*/ 2033597 h 2039247"/>
                <a:gd name="connsiteX1-869" fmla="*/ 2815922 w 4866640"/>
                <a:gd name="connsiteY1-870" fmla="*/ 2033597 h 2039247"/>
                <a:gd name="connsiteX2-871" fmla="*/ 2816230 w 4866640"/>
                <a:gd name="connsiteY2-872" fmla="*/ 1748894 h 2039247"/>
                <a:gd name="connsiteX3-873" fmla="*/ 3394881 w 4866640"/>
                <a:gd name="connsiteY3-874" fmla="*/ 763524 h 2039247"/>
                <a:gd name="connsiteX4-875" fmla="*/ 3486701 w 4866640"/>
                <a:gd name="connsiteY4-876" fmla="*/ 468344 h 2039247"/>
                <a:gd name="connsiteX5-877" fmla="*/ 3458932 w 4866640"/>
                <a:gd name="connsiteY5-878" fmla="*/ 346944 h 2039247"/>
                <a:gd name="connsiteX6-879" fmla="*/ 3374391 w 4866640"/>
                <a:gd name="connsiteY6-880" fmla="*/ 306889 h 2039247"/>
                <a:gd name="connsiteX7-881" fmla="*/ 3289850 w 4866640"/>
                <a:gd name="connsiteY7-882" fmla="*/ 351258 h 2039247"/>
                <a:gd name="connsiteX8-883" fmla="*/ 3262081 w 4866640"/>
                <a:gd name="connsiteY8-884" fmla="*/ 527503 h 2039247"/>
                <a:gd name="connsiteX9-885" fmla="*/ 3262081 w 4866640"/>
                <a:gd name="connsiteY9-886" fmla="*/ 717305 h 2039247"/>
                <a:gd name="connsiteX10-887" fmla="*/ 2815922 w 4866640"/>
                <a:gd name="connsiteY10-888" fmla="*/ 717305 h 2039247"/>
                <a:gd name="connsiteX11-889" fmla="*/ 2815922 w 4866640"/>
                <a:gd name="connsiteY11-890" fmla="*/ 644589 h 2039247"/>
                <a:gd name="connsiteX12-891" fmla="*/ 2833177 w 4866640"/>
                <a:gd name="connsiteY12-892" fmla="*/ 380221 h 2039247"/>
                <a:gd name="connsiteX13-893" fmla="*/ 2918218 w 4866640"/>
                <a:gd name="connsiteY13-894" fmla="*/ 189803 h 2039247"/>
                <a:gd name="connsiteX14-895" fmla="*/ 3094463 w 4866640"/>
                <a:gd name="connsiteY14-896" fmla="*/ 48067 h 2039247"/>
                <a:gd name="connsiteX15-897" fmla="*/ 3354517 w 4866640"/>
                <a:gd name="connsiteY15-898" fmla="*/ 0 h 2039247"/>
                <a:gd name="connsiteX16-899" fmla="*/ 3803757 w 4866640"/>
                <a:gd name="connsiteY16-900" fmla="*/ 147282 h 2039247"/>
                <a:gd name="connsiteX17-901" fmla="*/ 3955969 w 4866640"/>
                <a:gd name="connsiteY17-902" fmla="*/ 520108 h 2039247"/>
                <a:gd name="connsiteX18-903" fmla="*/ 3870302 w 4866640"/>
                <a:gd name="connsiteY18-904" fmla="*/ 882458 h 2039247"/>
                <a:gd name="connsiteX19-905" fmla="*/ 3365571 w 4866640"/>
                <a:gd name="connsiteY19-906" fmla="*/ 1693432 h 2039247"/>
                <a:gd name="connsiteX20-907" fmla="*/ 3911600 w 4866640"/>
                <a:gd name="connsiteY20-908" fmla="*/ 1693432 h 2039247"/>
                <a:gd name="connsiteX21-909" fmla="*/ 3906097 w 4866640"/>
                <a:gd name="connsiteY21-910" fmla="*/ 2031556 h 2039247"/>
                <a:gd name="connsiteX22-911" fmla="*/ 4866640 w 4866640"/>
                <a:gd name="connsiteY22-912" fmla="*/ 2029787 h 2039247"/>
                <a:gd name="connsiteX0-913" fmla="*/ 0 w 4866640"/>
                <a:gd name="connsiteY0-914" fmla="*/ 2033597 h 2037756"/>
                <a:gd name="connsiteX1-915" fmla="*/ 2815922 w 4866640"/>
                <a:gd name="connsiteY1-916" fmla="*/ 2033597 h 2037756"/>
                <a:gd name="connsiteX2-917" fmla="*/ 2816230 w 4866640"/>
                <a:gd name="connsiteY2-918" fmla="*/ 1748894 h 2037756"/>
                <a:gd name="connsiteX3-919" fmla="*/ 3394881 w 4866640"/>
                <a:gd name="connsiteY3-920" fmla="*/ 763524 h 2037756"/>
                <a:gd name="connsiteX4-921" fmla="*/ 3486701 w 4866640"/>
                <a:gd name="connsiteY4-922" fmla="*/ 468344 h 2037756"/>
                <a:gd name="connsiteX5-923" fmla="*/ 3458932 w 4866640"/>
                <a:gd name="connsiteY5-924" fmla="*/ 346944 h 2037756"/>
                <a:gd name="connsiteX6-925" fmla="*/ 3374391 w 4866640"/>
                <a:gd name="connsiteY6-926" fmla="*/ 306889 h 2037756"/>
                <a:gd name="connsiteX7-927" fmla="*/ 3289850 w 4866640"/>
                <a:gd name="connsiteY7-928" fmla="*/ 351258 h 2037756"/>
                <a:gd name="connsiteX8-929" fmla="*/ 3262081 w 4866640"/>
                <a:gd name="connsiteY8-930" fmla="*/ 527503 h 2037756"/>
                <a:gd name="connsiteX9-931" fmla="*/ 3262081 w 4866640"/>
                <a:gd name="connsiteY9-932" fmla="*/ 717305 h 2037756"/>
                <a:gd name="connsiteX10-933" fmla="*/ 2815922 w 4866640"/>
                <a:gd name="connsiteY10-934" fmla="*/ 717305 h 2037756"/>
                <a:gd name="connsiteX11-935" fmla="*/ 2815922 w 4866640"/>
                <a:gd name="connsiteY11-936" fmla="*/ 644589 h 2037756"/>
                <a:gd name="connsiteX12-937" fmla="*/ 2833177 w 4866640"/>
                <a:gd name="connsiteY12-938" fmla="*/ 380221 h 2037756"/>
                <a:gd name="connsiteX13-939" fmla="*/ 2918218 w 4866640"/>
                <a:gd name="connsiteY13-940" fmla="*/ 189803 h 2037756"/>
                <a:gd name="connsiteX14-941" fmla="*/ 3094463 w 4866640"/>
                <a:gd name="connsiteY14-942" fmla="*/ 48067 h 2037756"/>
                <a:gd name="connsiteX15-943" fmla="*/ 3354517 w 4866640"/>
                <a:gd name="connsiteY15-944" fmla="*/ 0 h 2037756"/>
                <a:gd name="connsiteX16-945" fmla="*/ 3803757 w 4866640"/>
                <a:gd name="connsiteY16-946" fmla="*/ 147282 h 2037756"/>
                <a:gd name="connsiteX17-947" fmla="*/ 3955969 w 4866640"/>
                <a:gd name="connsiteY17-948" fmla="*/ 520108 h 2037756"/>
                <a:gd name="connsiteX18-949" fmla="*/ 3870302 w 4866640"/>
                <a:gd name="connsiteY18-950" fmla="*/ 882458 h 2037756"/>
                <a:gd name="connsiteX19-951" fmla="*/ 3365571 w 4866640"/>
                <a:gd name="connsiteY19-952" fmla="*/ 1693432 h 2037756"/>
                <a:gd name="connsiteX20-953" fmla="*/ 3911600 w 4866640"/>
                <a:gd name="connsiteY20-954" fmla="*/ 1693432 h 2037756"/>
                <a:gd name="connsiteX21-955" fmla="*/ 3906097 w 4866640"/>
                <a:gd name="connsiteY21-956" fmla="*/ 2031556 h 2037756"/>
                <a:gd name="connsiteX22-957" fmla="*/ 4866640 w 4866640"/>
                <a:gd name="connsiteY22-958" fmla="*/ 2029787 h 2037756"/>
                <a:gd name="connsiteX0-959" fmla="*/ 0 w 4866640"/>
                <a:gd name="connsiteY0-960" fmla="*/ 2033597 h 2033597"/>
                <a:gd name="connsiteX1-961" fmla="*/ 2815922 w 4866640"/>
                <a:gd name="connsiteY1-962" fmla="*/ 2033597 h 2033597"/>
                <a:gd name="connsiteX2-963" fmla="*/ 2816230 w 4866640"/>
                <a:gd name="connsiteY2-964" fmla="*/ 1748894 h 2033597"/>
                <a:gd name="connsiteX3-965" fmla="*/ 3394881 w 4866640"/>
                <a:gd name="connsiteY3-966" fmla="*/ 763524 h 2033597"/>
                <a:gd name="connsiteX4-967" fmla="*/ 3486701 w 4866640"/>
                <a:gd name="connsiteY4-968" fmla="*/ 468344 h 2033597"/>
                <a:gd name="connsiteX5-969" fmla="*/ 3458932 w 4866640"/>
                <a:gd name="connsiteY5-970" fmla="*/ 346944 h 2033597"/>
                <a:gd name="connsiteX6-971" fmla="*/ 3374391 w 4866640"/>
                <a:gd name="connsiteY6-972" fmla="*/ 306889 h 2033597"/>
                <a:gd name="connsiteX7-973" fmla="*/ 3289850 w 4866640"/>
                <a:gd name="connsiteY7-974" fmla="*/ 351258 h 2033597"/>
                <a:gd name="connsiteX8-975" fmla="*/ 3262081 w 4866640"/>
                <a:gd name="connsiteY8-976" fmla="*/ 527503 h 2033597"/>
                <a:gd name="connsiteX9-977" fmla="*/ 3262081 w 4866640"/>
                <a:gd name="connsiteY9-978" fmla="*/ 717305 h 2033597"/>
                <a:gd name="connsiteX10-979" fmla="*/ 2815922 w 4866640"/>
                <a:gd name="connsiteY10-980" fmla="*/ 717305 h 2033597"/>
                <a:gd name="connsiteX11-981" fmla="*/ 2815922 w 4866640"/>
                <a:gd name="connsiteY11-982" fmla="*/ 644589 h 2033597"/>
                <a:gd name="connsiteX12-983" fmla="*/ 2833177 w 4866640"/>
                <a:gd name="connsiteY12-984" fmla="*/ 380221 h 2033597"/>
                <a:gd name="connsiteX13-985" fmla="*/ 2918218 w 4866640"/>
                <a:gd name="connsiteY13-986" fmla="*/ 189803 h 2033597"/>
                <a:gd name="connsiteX14-987" fmla="*/ 3094463 w 4866640"/>
                <a:gd name="connsiteY14-988" fmla="*/ 48067 h 2033597"/>
                <a:gd name="connsiteX15-989" fmla="*/ 3354517 w 4866640"/>
                <a:gd name="connsiteY15-990" fmla="*/ 0 h 2033597"/>
                <a:gd name="connsiteX16-991" fmla="*/ 3803757 w 4866640"/>
                <a:gd name="connsiteY16-992" fmla="*/ 147282 h 2033597"/>
                <a:gd name="connsiteX17-993" fmla="*/ 3955969 w 4866640"/>
                <a:gd name="connsiteY17-994" fmla="*/ 520108 h 2033597"/>
                <a:gd name="connsiteX18-995" fmla="*/ 3870302 w 4866640"/>
                <a:gd name="connsiteY18-996" fmla="*/ 882458 h 2033597"/>
                <a:gd name="connsiteX19-997" fmla="*/ 3365571 w 4866640"/>
                <a:gd name="connsiteY19-998" fmla="*/ 1693432 h 2033597"/>
                <a:gd name="connsiteX20-999" fmla="*/ 3911600 w 4866640"/>
                <a:gd name="connsiteY20-1000" fmla="*/ 1693432 h 2033597"/>
                <a:gd name="connsiteX21-1001" fmla="*/ 3906097 w 4866640"/>
                <a:gd name="connsiteY21-1002" fmla="*/ 2031556 h 2033597"/>
                <a:gd name="connsiteX22-1003" fmla="*/ 4866640 w 4866640"/>
                <a:gd name="connsiteY22-1004" fmla="*/ 2029787 h 203359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221" y="connsiteY22-222"/>
                </a:cxn>
              </a:cxnLst>
              <a:rect l="l" t="t" r="r" b="b"/>
              <a:pathLst>
                <a:path w="4866640" h="2033597">
                  <a:moveTo>
                    <a:pt x="0" y="2033597"/>
                  </a:moveTo>
                  <a:lnTo>
                    <a:pt x="2815922" y="2033597"/>
                  </a:lnTo>
                  <a:cubicBezTo>
                    <a:pt x="2816025" y="1938696"/>
                    <a:pt x="2816127" y="1843795"/>
                    <a:pt x="2816230" y="1748894"/>
                  </a:cubicBezTo>
                  <a:cubicBezTo>
                    <a:pt x="3140784" y="1218104"/>
                    <a:pt x="3333668" y="889648"/>
                    <a:pt x="3394881" y="763524"/>
                  </a:cubicBezTo>
                  <a:cubicBezTo>
                    <a:pt x="3456094" y="637399"/>
                    <a:pt x="3486701" y="539006"/>
                    <a:pt x="3486701" y="468344"/>
                  </a:cubicBezTo>
                  <a:cubicBezTo>
                    <a:pt x="3486701" y="414115"/>
                    <a:pt x="3477445" y="373648"/>
                    <a:pt x="3458932" y="346944"/>
                  </a:cubicBezTo>
                  <a:cubicBezTo>
                    <a:pt x="3440419" y="320241"/>
                    <a:pt x="3412239" y="306889"/>
                    <a:pt x="3374391" y="306889"/>
                  </a:cubicBezTo>
                  <a:cubicBezTo>
                    <a:pt x="3336544" y="306889"/>
                    <a:pt x="3308363" y="321678"/>
                    <a:pt x="3289850" y="351258"/>
                  </a:cubicBezTo>
                  <a:cubicBezTo>
                    <a:pt x="3271338" y="380838"/>
                    <a:pt x="3262081" y="439586"/>
                    <a:pt x="3262081" y="527503"/>
                  </a:cubicBezTo>
                  <a:lnTo>
                    <a:pt x="3262081" y="717305"/>
                  </a:lnTo>
                  <a:lnTo>
                    <a:pt x="2815922" y="717305"/>
                  </a:lnTo>
                  <a:lnTo>
                    <a:pt x="2815922" y="644589"/>
                  </a:lnTo>
                  <a:cubicBezTo>
                    <a:pt x="2815922" y="532844"/>
                    <a:pt x="2821674" y="444721"/>
                    <a:pt x="2833177" y="380221"/>
                  </a:cubicBezTo>
                  <a:cubicBezTo>
                    <a:pt x="2844680" y="315721"/>
                    <a:pt x="2873027" y="252248"/>
                    <a:pt x="2918218" y="189803"/>
                  </a:cubicBezTo>
                  <a:cubicBezTo>
                    <a:pt x="2963409" y="127357"/>
                    <a:pt x="3022158" y="80112"/>
                    <a:pt x="3094463" y="48067"/>
                  </a:cubicBezTo>
                  <a:cubicBezTo>
                    <a:pt x="3166769" y="16023"/>
                    <a:pt x="3253454" y="0"/>
                    <a:pt x="3354517" y="0"/>
                  </a:cubicBezTo>
                  <a:cubicBezTo>
                    <a:pt x="3552536" y="0"/>
                    <a:pt x="3702283" y="49094"/>
                    <a:pt x="3803757" y="147282"/>
                  </a:cubicBezTo>
                  <a:cubicBezTo>
                    <a:pt x="3905232" y="245470"/>
                    <a:pt x="3955969" y="369745"/>
                    <a:pt x="3955969" y="520108"/>
                  </a:cubicBezTo>
                  <a:cubicBezTo>
                    <a:pt x="3955969" y="634318"/>
                    <a:pt x="3927413" y="755102"/>
                    <a:pt x="3870302" y="882458"/>
                  </a:cubicBezTo>
                  <a:cubicBezTo>
                    <a:pt x="3813190" y="1009815"/>
                    <a:pt x="3644947" y="1280139"/>
                    <a:pt x="3365571" y="1693432"/>
                  </a:cubicBezTo>
                  <a:lnTo>
                    <a:pt x="3911600" y="1693432"/>
                  </a:lnTo>
                  <a:cubicBezTo>
                    <a:pt x="3912788" y="1861969"/>
                    <a:pt x="3907263" y="1910192"/>
                    <a:pt x="3906097" y="2031556"/>
                  </a:cubicBezTo>
                  <a:lnTo>
                    <a:pt x="4866640" y="2029787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6221950" y="3142623"/>
              <a:ext cx="216261" cy="216261"/>
              <a:chOff x="2218721" y="3717673"/>
              <a:chExt cx="248226" cy="248226"/>
            </a:xfrm>
          </p:grpSpPr>
          <p:sp>
            <p:nvSpPr>
              <p:cNvPr id="84" name="椭圆 83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>
              <a:off x="10444043" y="3142623"/>
              <a:ext cx="216261" cy="216261"/>
              <a:chOff x="2218721" y="3717673"/>
              <a:chExt cx="248226" cy="248226"/>
            </a:xfrm>
          </p:grpSpPr>
          <p:sp>
            <p:nvSpPr>
              <p:cNvPr id="82" name="椭圆 81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3" name="椭圆 82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86" name="文本框 46"/>
          <p:cNvSpPr txBox="1"/>
          <p:nvPr/>
        </p:nvSpPr>
        <p:spPr>
          <a:xfrm>
            <a:off x="7070793" y="2340625"/>
            <a:ext cx="198413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6088380" y="1587500"/>
            <a:ext cx="2996564" cy="1073785"/>
            <a:chOff x="4806096" y="2627317"/>
            <a:chExt cx="1442304" cy="655815"/>
          </a:xfrm>
          <a:solidFill>
            <a:srgbClr val="00B0F0"/>
          </a:solidFill>
        </p:grpSpPr>
        <p:sp>
          <p:nvSpPr>
            <p:cNvPr id="88" name="矩形 87"/>
            <p:cNvSpPr/>
            <p:nvPr/>
          </p:nvSpPr>
          <p:spPr>
            <a:xfrm>
              <a:off x="4806316" y="2705100"/>
              <a:ext cx="144208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89" name="图片 88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6200000" flipH="1">
              <a:off x="4505604" y="2927808"/>
              <a:ext cx="655815" cy="54832"/>
            </a:xfrm>
            <a:prstGeom prst="rect">
              <a:avLst/>
            </a:prstGeom>
            <a:grpFill/>
          </p:spPr>
        </p:pic>
        <p:sp>
          <p:nvSpPr>
            <p:cNvPr id="90" name="文本框 50"/>
            <p:cNvSpPr txBox="1"/>
            <p:nvPr/>
          </p:nvSpPr>
          <p:spPr>
            <a:xfrm>
              <a:off x="4858054" y="2739274"/>
              <a:ext cx="1347251" cy="43165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缺乏对政府工作痛点的认识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2075547" y="4168117"/>
            <a:ext cx="4120364" cy="1758026"/>
            <a:chOff x="1490077" y="4176372"/>
            <a:chExt cx="4120364" cy="1758026"/>
          </a:xfrm>
        </p:grpSpPr>
        <p:sp>
          <p:nvSpPr>
            <p:cNvPr id="92" name="文本框 52"/>
            <p:cNvSpPr txBox="1"/>
            <p:nvPr/>
          </p:nvSpPr>
          <p:spPr>
            <a:xfrm>
              <a:off x="1646866" y="4176372"/>
              <a:ext cx="3795077" cy="1656090"/>
            </a:xfrm>
            <a:custGeom>
              <a:avLst/>
              <a:gdLst>
                <a:gd name="connsiteX0" fmla="*/ 564803 w 1121369"/>
                <a:gd name="connsiteY0" fmla="*/ 1980340 h 2086095"/>
                <a:gd name="connsiteX1" fmla="*/ 210037 w 1121369"/>
                <a:gd name="connsiteY1" fmla="*/ 1904444 h 2086095"/>
                <a:gd name="connsiteX2" fmla="*/ 40595 w 1121369"/>
                <a:gd name="connsiteY2" fmla="*/ 1718530 h 2086095"/>
                <a:gd name="connsiteX3" fmla="*/ 0 w 1121369"/>
                <a:gd name="connsiteY3" fmla="*/ 1336700 h 2086095"/>
                <a:gd name="connsiteX4" fmla="*/ 0 w 1121369"/>
                <a:gd name="connsiteY4" fmla="*/ 1186086 h 2086095"/>
                <a:gd name="connsiteX5" fmla="*/ 475376 w 1121369"/>
                <a:gd name="connsiteY5" fmla="*/ 1186086 h 2086095"/>
                <a:gd name="connsiteX6" fmla="*/ 475376 w 1121369"/>
                <a:gd name="connsiteY6" fmla="*/ 1495551 h 2086095"/>
                <a:gd name="connsiteX7" fmla="*/ 490085 w 1121369"/>
                <a:gd name="connsiteY7" fmla="*/ 1652636 h 2086095"/>
                <a:gd name="connsiteX8" fmla="*/ 555390 w 1121369"/>
                <a:gd name="connsiteY8" fmla="*/ 1686172 h 2086095"/>
                <a:gd name="connsiteX9" fmla="*/ 628344 w 1121369"/>
                <a:gd name="connsiteY9" fmla="*/ 1643811 h 2086095"/>
                <a:gd name="connsiteX10" fmla="*/ 645994 w 1121369"/>
                <a:gd name="connsiteY10" fmla="*/ 1422597 h 2086095"/>
                <a:gd name="connsiteX11" fmla="*/ 645994 w 1121369"/>
                <a:gd name="connsiteY11" fmla="*/ 1290810 h 2086095"/>
                <a:gd name="connsiteX12" fmla="*/ 621284 w 1121369"/>
                <a:gd name="connsiteY12" fmla="*/ 1130782 h 2086095"/>
                <a:gd name="connsiteX13" fmla="*/ 548330 w 1121369"/>
                <a:gd name="connsiteY13" fmla="*/ 1064300 h 2086095"/>
                <a:gd name="connsiteX14" fmla="*/ 361239 w 1121369"/>
                <a:gd name="connsiteY14" fmla="*/ 1046062 h 2086095"/>
                <a:gd name="connsiteX15" fmla="*/ 361239 w 1121369"/>
                <a:gd name="connsiteY15" fmla="*/ 769544 h 2086095"/>
                <a:gd name="connsiteX16" fmla="*/ 570687 w 1121369"/>
                <a:gd name="connsiteY16" fmla="*/ 756600 h 2086095"/>
                <a:gd name="connsiteX17" fmla="*/ 628344 w 1121369"/>
                <a:gd name="connsiteY17" fmla="*/ 700120 h 2086095"/>
                <a:gd name="connsiteX18" fmla="*/ 645994 w 1121369"/>
                <a:gd name="connsiteY18" fmla="*/ 563626 h 2086095"/>
                <a:gd name="connsiteX19" fmla="*/ 645994 w 1121369"/>
                <a:gd name="connsiteY19" fmla="*/ 457726 h 2086095"/>
                <a:gd name="connsiteX20" fmla="*/ 625402 w 1121369"/>
                <a:gd name="connsiteY20" fmla="*/ 325938 h 2086095"/>
                <a:gd name="connsiteX21" fmla="*/ 561273 w 1121369"/>
                <a:gd name="connsiteY21" fmla="*/ 294168 h 2086095"/>
                <a:gd name="connsiteX22" fmla="*/ 493615 w 1121369"/>
                <a:gd name="connsiteY22" fmla="*/ 327703 h 2086095"/>
                <a:gd name="connsiteX23" fmla="*/ 475376 w 1121369"/>
                <a:gd name="connsiteY23" fmla="*/ 470669 h 2086095"/>
                <a:gd name="connsiteX24" fmla="*/ 475376 w 1121369"/>
                <a:gd name="connsiteY24" fmla="*/ 627167 h 2086095"/>
                <a:gd name="connsiteX25" fmla="*/ 0 w 1121369"/>
                <a:gd name="connsiteY25" fmla="*/ 627167 h 2086095"/>
                <a:gd name="connsiteX26" fmla="*/ 0 w 1121369"/>
                <a:gd name="connsiteY26" fmla="*/ 464786 h 2086095"/>
                <a:gd name="connsiteX27" fmla="*/ 124728 w 1121369"/>
                <a:gd name="connsiteY27" fmla="*/ 95899 h 2086095"/>
                <a:gd name="connsiteX28" fmla="*/ 521266 w 1121369"/>
                <a:gd name="connsiteY28" fmla="*/ 0 h 2086095"/>
                <a:gd name="connsiteX29" fmla="*/ 982522 w 1121369"/>
                <a:gd name="connsiteY29" fmla="*/ 132872 h 2086095"/>
                <a:gd name="connsiteX30" fmla="*/ 1103719 w 1121369"/>
                <a:gd name="connsiteY30" fmla="*/ 502090 h 2086095"/>
                <a:gd name="connsiteX31" fmla="*/ 1060182 w 1121369"/>
                <a:gd name="connsiteY31" fmla="*/ 733150 h 2086095"/>
                <a:gd name="connsiteX32" fmla="*/ 907215 w 1121369"/>
                <a:gd name="connsiteY32" fmla="*/ 863089 h 2086095"/>
                <a:gd name="connsiteX33" fmla="*/ 1068419 w 1121369"/>
                <a:gd name="connsiteY33" fmla="*/ 982586 h 2086095"/>
                <a:gd name="connsiteX34" fmla="*/ 1121369 w 1121369"/>
                <a:gd name="connsiteY34" fmla="*/ 1371687 h 2086095"/>
                <a:gd name="connsiteX35" fmla="*/ 1069596 w 1121369"/>
                <a:gd name="connsiteY35" fmla="*/ 1724276 h 2086095"/>
                <a:gd name="connsiteX36" fmla="*/ 890742 w 1121369"/>
                <a:gd name="connsiteY36" fmla="*/ 1914998 h 2086095"/>
                <a:gd name="connsiteX37" fmla="*/ 670558 w 1121369"/>
                <a:gd name="connsiteY37" fmla="*/ 2086095 h 2086095"/>
                <a:gd name="connsiteX0-1" fmla="*/ 564803 w 1121369"/>
                <a:gd name="connsiteY0-2" fmla="*/ 1980340 h 2086095"/>
                <a:gd name="connsiteX1-3" fmla="*/ 210037 w 1121369"/>
                <a:gd name="connsiteY1-4" fmla="*/ 1904444 h 2086095"/>
                <a:gd name="connsiteX2-5" fmla="*/ 40595 w 1121369"/>
                <a:gd name="connsiteY2-6" fmla="*/ 1718530 h 2086095"/>
                <a:gd name="connsiteX3-7" fmla="*/ 0 w 1121369"/>
                <a:gd name="connsiteY3-8" fmla="*/ 1336700 h 2086095"/>
                <a:gd name="connsiteX4-9" fmla="*/ 0 w 1121369"/>
                <a:gd name="connsiteY4-10" fmla="*/ 1186086 h 2086095"/>
                <a:gd name="connsiteX5-11" fmla="*/ 475376 w 1121369"/>
                <a:gd name="connsiteY5-12" fmla="*/ 1186086 h 2086095"/>
                <a:gd name="connsiteX6-13" fmla="*/ 475376 w 1121369"/>
                <a:gd name="connsiteY6-14" fmla="*/ 1495551 h 2086095"/>
                <a:gd name="connsiteX7-15" fmla="*/ 490085 w 1121369"/>
                <a:gd name="connsiteY7-16" fmla="*/ 1652636 h 2086095"/>
                <a:gd name="connsiteX8-17" fmla="*/ 555390 w 1121369"/>
                <a:gd name="connsiteY8-18" fmla="*/ 1686172 h 2086095"/>
                <a:gd name="connsiteX9-19" fmla="*/ 628344 w 1121369"/>
                <a:gd name="connsiteY9-20" fmla="*/ 1643811 h 2086095"/>
                <a:gd name="connsiteX10-21" fmla="*/ 645994 w 1121369"/>
                <a:gd name="connsiteY10-22" fmla="*/ 1422597 h 2086095"/>
                <a:gd name="connsiteX11-23" fmla="*/ 645994 w 1121369"/>
                <a:gd name="connsiteY11-24" fmla="*/ 1290810 h 2086095"/>
                <a:gd name="connsiteX12-25" fmla="*/ 621284 w 1121369"/>
                <a:gd name="connsiteY12-26" fmla="*/ 1130782 h 2086095"/>
                <a:gd name="connsiteX13-27" fmla="*/ 548330 w 1121369"/>
                <a:gd name="connsiteY13-28" fmla="*/ 1064300 h 2086095"/>
                <a:gd name="connsiteX14-29" fmla="*/ 361239 w 1121369"/>
                <a:gd name="connsiteY14-30" fmla="*/ 1046062 h 2086095"/>
                <a:gd name="connsiteX15-31" fmla="*/ 361239 w 1121369"/>
                <a:gd name="connsiteY15-32" fmla="*/ 769544 h 2086095"/>
                <a:gd name="connsiteX16-33" fmla="*/ 570687 w 1121369"/>
                <a:gd name="connsiteY16-34" fmla="*/ 756600 h 2086095"/>
                <a:gd name="connsiteX17-35" fmla="*/ 628344 w 1121369"/>
                <a:gd name="connsiteY17-36" fmla="*/ 700120 h 2086095"/>
                <a:gd name="connsiteX18-37" fmla="*/ 645994 w 1121369"/>
                <a:gd name="connsiteY18-38" fmla="*/ 563626 h 2086095"/>
                <a:gd name="connsiteX19-39" fmla="*/ 645994 w 1121369"/>
                <a:gd name="connsiteY19-40" fmla="*/ 457726 h 2086095"/>
                <a:gd name="connsiteX20-41" fmla="*/ 625402 w 1121369"/>
                <a:gd name="connsiteY20-42" fmla="*/ 325938 h 2086095"/>
                <a:gd name="connsiteX21-43" fmla="*/ 561273 w 1121369"/>
                <a:gd name="connsiteY21-44" fmla="*/ 294168 h 2086095"/>
                <a:gd name="connsiteX22-45" fmla="*/ 493615 w 1121369"/>
                <a:gd name="connsiteY22-46" fmla="*/ 327703 h 2086095"/>
                <a:gd name="connsiteX23-47" fmla="*/ 475376 w 1121369"/>
                <a:gd name="connsiteY23-48" fmla="*/ 470669 h 2086095"/>
                <a:gd name="connsiteX24-49" fmla="*/ 475376 w 1121369"/>
                <a:gd name="connsiteY24-50" fmla="*/ 627167 h 2086095"/>
                <a:gd name="connsiteX25-51" fmla="*/ 0 w 1121369"/>
                <a:gd name="connsiteY25-52" fmla="*/ 627167 h 2086095"/>
                <a:gd name="connsiteX26-53" fmla="*/ 0 w 1121369"/>
                <a:gd name="connsiteY26-54" fmla="*/ 464786 h 2086095"/>
                <a:gd name="connsiteX27-55" fmla="*/ 124728 w 1121369"/>
                <a:gd name="connsiteY27-56" fmla="*/ 95899 h 2086095"/>
                <a:gd name="connsiteX28-57" fmla="*/ 521266 w 1121369"/>
                <a:gd name="connsiteY28-58" fmla="*/ 0 h 2086095"/>
                <a:gd name="connsiteX29-59" fmla="*/ 982522 w 1121369"/>
                <a:gd name="connsiteY29-60" fmla="*/ 132872 h 2086095"/>
                <a:gd name="connsiteX30-61" fmla="*/ 1103719 w 1121369"/>
                <a:gd name="connsiteY30-62" fmla="*/ 502090 h 2086095"/>
                <a:gd name="connsiteX31-63" fmla="*/ 1060182 w 1121369"/>
                <a:gd name="connsiteY31-64" fmla="*/ 733150 h 2086095"/>
                <a:gd name="connsiteX32-65" fmla="*/ 907215 w 1121369"/>
                <a:gd name="connsiteY32-66" fmla="*/ 863089 h 2086095"/>
                <a:gd name="connsiteX33-67" fmla="*/ 1068419 w 1121369"/>
                <a:gd name="connsiteY33-68" fmla="*/ 982586 h 2086095"/>
                <a:gd name="connsiteX34-69" fmla="*/ 1121369 w 1121369"/>
                <a:gd name="connsiteY34-70" fmla="*/ 1371687 h 2086095"/>
                <a:gd name="connsiteX35-71" fmla="*/ 1069596 w 1121369"/>
                <a:gd name="connsiteY35-72" fmla="*/ 1724276 h 2086095"/>
                <a:gd name="connsiteX36-73" fmla="*/ 890742 w 1121369"/>
                <a:gd name="connsiteY36-74" fmla="*/ 1914998 h 2086095"/>
                <a:gd name="connsiteX37-75" fmla="*/ 670558 w 1121369"/>
                <a:gd name="connsiteY37-76" fmla="*/ 2086095 h 2086095"/>
                <a:gd name="connsiteX0-77" fmla="*/ 564803 w 1121369"/>
                <a:gd name="connsiteY0-78" fmla="*/ 1980340 h 2086095"/>
                <a:gd name="connsiteX1-79" fmla="*/ 210037 w 1121369"/>
                <a:gd name="connsiteY1-80" fmla="*/ 1904444 h 2086095"/>
                <a:gd name="connsiteX2-81" fmla="*/ 40595 w 1121369"/>
                <a:gd name="connsiteY2-82" fmla="*/ 1718530 h 2086095"/>
                <a:gd name="connsiteX3-83" fmla="*/ 0 w 1121369"/>
                <a:gd name="connsiteY3-84" fmla="*/ 1336700 h 2086095"/>
                <a:gd name="connsiteX4-85" fmla="*/ 0 w 1121369"/>
                <a:gd name="connsiteY4-86" fmla="*/ 1186086 h 2086095"/>
                <a:gd name="connsiteX5-87" fmla="*/ 475376 w 1121369"/>
                <a:gd name="connsiteY5-88" fmla="*/ 1186086 h 2086095"/>
                <a:gd name="connsiteX6-89" fmla="*/ 475376 w 1121369"/>
                <a:gd name="connsiteY6-90" fmla="*/ 1495551 h 2086095"/>
                <a:gd name="connsiteX7-91" fmla="*/ 490085 w 1121369"/>
                <a:gd name="connsiteY7-92" fmla="*/ 1652636 h 2086095"/>
                <a:gd name="connsiteX8-93" fmla="*/ 555390 w 1121369"/>
                <a:gd name="connsiteY8-94" fmla="*/ 1686172 h 2086095"/>
                <a:gd name="connsiteX9-95" fmla="*/ 628344 w 1121369"/>
                <a:gd name="connsiteY9-96" fmla="*/ 1643811 h 2086095"/>
                <a:gd name="connsiteX10-97" fmla="*/ 645994 w 1121369"/>
                <a:gd name="connsiteY10-98" fmla="*/ 1422597 h 2086095"/>
                <a:gd name="connsiteX11-99" fmla="*/ 645994 w 1121369"/>
                <a:gd name="connsiteY11-100" fmla="*/ 1290810 h 2086095"/>
                <a:gd name="connsiteX12-101" fmla="*/ 621284 w 1121369"/>
                <a:gd name="connsiteY12-102" fmla="*/ 1130782 h 2086095"/>
                <a:gd name="connsiteX13-103" fmla="*/ 548330 w 1121369"/>
                <a:gd name="connsiteY13-104" fmla="*/ 1064300 h 2086095"/>
                <a:gd name="connsiteX14-105" fmla="*/ 361239 w 1121369"/>
                <a:gd name="connsiteY14-106" fmla="*/ 1046062 h 2086095"/>
                <a:gd name="connsiteX15-107" fmla="*/ 361239 w 1121369"/>
                <a:gd name="connsiteY15-108" fmla="*/ 769544 h 2086095"/>
                <a:gd name="connsiteX16-109" fmla="*/ 570687 w 1121369"/>
                <a:gd name="connsiteY16-110" fmla="*/ 756600 h 2086095"/>
                <a:gd name="connsiteX17-111" fmla="*/ 628344 w 1121369"/>
                <a:gd name="connsiteY17-112" fmla="*/ 700120 h 2086095"/>
                <a:gd name="connsiteX18-113" fmla="*/ 645994 w 1121369"/>
                <a:gd name="connsiteY18-114" fmla="*/ 563626 h 2086095"/>
                <a:gd name="connsiteX19-115" fmla="*/ 645994 w 1121369"/>
                <a:gd name="connsiteY19-116" fmla="*/ 457726 h 2086095"/>
                <a:gd name="connsiteX20-117" fmla="*/ 625402 w 1121369"/>
                <a:gd name="connsiteY20-118" fmla="*/ 325938 h 2086095"/>
                <a:gd name="connsiteX21-119" fmla="*/ 561273 w 1121369"/>
                <a:gd name="connsiteY21-120" fmla="*/ 294168 h 2086095"/>
                <a:gd name="connsiteX22-121" fmla="*/ 493615 w 1121369"/>
                <a:gd name="connsiteY22-122" fmla="*/ 327703 h 2086095"/>
                <a:gd name="connsiteX23-123" fmla="*/ 475376 w 1121369"/>
                <a:gd name="connsiteY23-124" fmla="*/ 470669 h 2086095"/>
                <a:gd name="connsiteX24-125" fmla="*/ 475376 w 1121369"/>
                <a:gd name="connsiteY24-126" fmla="*/ 627167 h 2086095"/>
                <a:gd name="connsiteX25-127" fmla="*/ 0 w 1121369"/>
                <a:gd name="connsiteY25-128" fmla="*/ 627167 h 2086095"/>
                <a:gd name="connsiteX26-129" fmla="*/ 0 w 1121369"/>
                <a:gd name="connsiteY26-130" fmla="*/ 464786 h 2086095"/>
                <a:gd name="connsiteX27-131" fmla="*/ 124728 w 1121369"/>
                <a:gd name="connsiteY27-132" fmla="*/ 95899 h 2086095"/>
                <a:gd name="connsiteX28-133" fmla="*/ 521266 w 1121369"/>
                <a:gd name="connsiteY28-134" fmla="*/ 0 h 2086095"/>
                <a:gd name="connsiteX29-135" fmla="*/ 982522 w 1121369"/>
                <a:gd name="connsiteY29-136" fmla="*/ 132872 h 2086095"/>
                <a:gd name="connsiteX30-137" fmla="*/ 1103719 w 1121369"/>
                <a:gd name="connsiteY30-138" fmla="*/ 502090 h 2086095"/>
                <a:gd name="connsiteX31-139" fmla="*/ 1060182 w 1121369"/>
                <a:gd name="connsiteY31-140" fmla="*/ 733150 h 2086095"/>
                <a:gd name="connsiteX32-141" fmla="*/ 907215 w 1121369"/>
                <a:gd name="connsiteY32-142" fmla="*/ 863089 h 2086095"/>
                <a:gd name="connsiteX33-143" fmla="*/ 1068419 w 1121369"/>
                <a:gd name="connsiteY33-144" fmla="*/ 982586 h 2086095"/>
                <a:gd name="connsiteX34-145" fmla="*/ 1121369 w 1121369"/>
                <a:gd name="connsiteY34-146" fmla="*/ 1371687 h 2086095"/>
                <a:gd name="connsiteX35-147" fmla="*/ 1069596 w 1121369"/>
                <a:gd name="connsiteY35-148" fmla="*/ 1724276 h 2086095"/>
                <a:gd name="connsiteX36-149" fmla="*/ 890742 w 1121369"/>
                <a:gd name="connsiteY36-150" fmla="*/ 1914998 h 2086095"/>
                <a:gd name="connsiteX37-151" fmla="*/ 670558 w 1121369"/>
                <a:gd name="connsiteY37-152" fmla="*/ 2086095 h 2086095"/>
                <a:gd name="connsiteX0-153" fmla="*/ 564803 w 1618734"/>
                <a:gd name="connsiteY0-154" fmla="*/ 1980340 h 1986950"/>
                <a:gd name="connsiteX1-155" fmla="*/ 210037 w 1618734"/>
                <a:gd name="connsiteY1-156" fmla="*/ 1904444 h 1986950"/>
                <a:gd name="connsiteX2-157" fmla="*/ 40595 w 1618734"/>
                <a:gd name="connsiteY2-158" fmla="*/ 1718530 h 1986950"/>
                <a:gd name="connsiteX3-159" fmla="*/ 0 w 1618734"/>
                <a:gd name="connsiteY3-160" fmla="*/ 1336700 h 1986950"/>
                <a:gd name="connsiteX4-161" fmla="*/ 0 w 1618734"/>
                <a:gd name="connsiteY4-162" fmla="*/ 1186086 h 1986950"/>
                <a:gd name="connsiteX5-163" fmla="*/ 475376 w 1618734"/>
                <a:gd name="connsiteY5-164" fmla="*/ 1186086 h 1986950"/>
                <a:gd name="connsiteX6-165" fmla="*/ 475376 w 1618734"/>
                <a:gd name="connsiteY6-166" fmla="*/ 1495551 h 1986950"/>
                <a:gd name="connsiteX7-167" fmla="*/ 490085 w 1618734"/>
                <a:gd name="connsiteY7-168" fmla="*/ 1652636 h 1986950"/>
                <a:gd name="connsiteX8-169" fmla="*/ 555390 w 1618734"/>
                <a:gd name="connsiteY8-170" fmla="*/ 1686172 h 1986950"/>
                <a:gd name="connsiteX9-171" fmla="*/ 628344 w 1618734"/>
                <a:gd name="connsiteY9-172" fmla="*/ 1643811 h 1986950"/>
                <a:gd name="connsiteX10-173" fmla="*/ 645994 w 1618734"/>
                <a:gd name="connsiteY10-174" fmla="*/ 1422597 h 1986950"/>
                <a:gd name="connsiteX11-175" fmla="*/ 645994 w 1618734"/>
                <a:gd name="connsiteY11-176" fmla="*/ 1290810 h 1986950"/>
                <a:gd name="connsiteX12-177" fmla="*/ 621284 w 1618734"/>
                <a:gd name="connsiteY12-178" fmla="*/ 1130782 h 1986950"/>
                <a:gd name="connsiteX13-179" fmla="*/ 548330 w 1618734"/>
                <a:gd name="connsiteY13-180" fmla="*/ 1064300 h 1986950"/>
                <a:gd name="connsiteX14-181" fmla="*/ 361239 w 1618734"/>
                <a:gd name="connsiteY14-182" fmla="*/ 1046062 h 1986950"/>
                <a:gd name="connsiteX15-183" fmla="*/ 361239 w 1618734"/>
                <a:gd name="connsiteY15-184" fmla="*/ 769544 h 1986950"/>
                <a:gd name="connsiteX16-185" fmla="*/ 570687 w 1618734"/>
                <a:gd name="connsiteY16-186" fmla="*/ 756600 h 1986950"/>
                <a:gd name="connsiteX17-187" fmla="*/ 628344 w 1618734"/>
                <a:gd name="connsiteY17-188" fmla="*/ 700120 h 1986950"/>
                <a:gd name="connsiteX18-189" fmla="*/ 645994 w 1618734"/>
                <a:gd name="connsiteY18-190" fmla="*/ 563626 h 1986950"/>
                <a:gd name="connsiteX19-191" fmla="*/ 645994 w 1618734"/>
                <a:gd name="connsiteY19-192" fmla="*/ 457726 h 1986950"/>
                <a:gd name="connsiteX20-193" fmla="*/ 625402 w 1618734"/>
                <a:gd name="connsiteY20-194" fmla="*/ 325938 h 1986950"/>
                <a:gd name="connsiteX21-195" fmla="*/ 561273 w 1618734"/>
                <a:gd name="connsiteY21-196" fmla="*/ 294168 h 1986950"/>
                <a:gd name="connsiteX22-197" fmla="*/ 493615 w 1618734"/>
                <a:gd name="connsiteY22-198" fmla="*/ 327703 h 1986950"/>
                <a:gd name="connsiteX23-199" fmla="*/ 475376 w 1618734"/>
                <a:gd name="connsiteY23-200" fmla="*/ 470669 h 1986950"/>
                <a:gd name="connsiteX24-201" fmla="*/ 475376 w 1618734"/>
                <a:gd name="connsiteY24-202" fmla="*/ 627167 h 1986950"/>
                <a:gd name="connsiteX25-203" fmla="*/ 0 w 1618734"/>
                <a:gd name="connsiteY25-204" fmla="*/ 627167 h 1986950"/>
                <a:gd name="connsiteX26-205" fmla="*/ 0 w 1618734"/>
                <a:gd name="connsiteY26-206" fmla="*/ 464786 h 1986950"/>
                <a:gd name="connsiteX27-207" fmla="*/ 124728 w 1618734"/>
                <a:gd name="connsiteY27-208" fmla="*/ 95899 h 1986950"/>
                <a:gd name="connsiteX28-209" fmla="*/ 521266 w 1618734"/>
                <a:gd name="connsiteY28-210" fmla="*/ 0 h 1986950"/>
                <a:gd name="connsiteX29-211" fmla="*/ 982522 w 1618734"/>
                <a:gd name="connsiteY29-212" fmla="*/ 132872 h 1986950"/>
                <a:gd name="connsiteX30-213" fmla="*/ 1103719 w 1618734"/>
                <a:gd name="connsiteY30-214" fmla="*/ 502090 h 1986950"/>
                <a:gd name="connsiteX31-215" fmla="*/ 1060182 w 1618734"/>
                <a:gd name="connsiteY31-216" fmla="*/ 733150 h 1986950"/>
                <a:gd name="connsiteX32-217" fmla="*/ 907215 w 1618734"/>
                <a:gd name="connsiteY32-218" fmla="*/ 863089 h 1986950"/>
                <a:gd name="connsiteX33-219" fmla="*/ 1068419 w 1618734"/>
                <a:gd name="connsiteY33-220" fmla="*/ 982586 h 1986950"/>
                <a:gd name="connsiteX34-221" fmla="*/ 1121369 w 1618734"/>
                <a:gd name="connsiteY34-222" fmla="*/ 1371687 h 1986950"/>
                <a:gd name="connsiteX35-223" fmla="*/ 1069596 w 1618734"/>
                <a:gd name="connsiteY35-224" fmla="*/ 1724276 h 1986950"/>
                <a:gd name="connsiteX36-225" fmla="*/ 890742 w 1618734"/>
                <a:gd name="connsiteY36-226" fmla="*/ 1914998 h 1986950"/>
                <a:gd name="connsiteX37-227" fmla="*/ 1617943 w 1618734"/>
                <a:gd name="connsiteY37-228" fmla="*/ 1986950 h 1986950"/>
                <a:gd name="connsiteX0-229" fmla="*/ 564803 w 1617943"/>
                <a:gd name="connsiteY0-230" fmla="*/ 1980340 h 1986950"/>
                <a:gd name="connsiteX1-231" fmla="*/ 210037 w 1617943"/>
                <a:gd name="connsiteY1-232" fmla="*/ 1904444 h 1986950"/>
                <a:gd name="connsiteX2-233" fmla="*/ 40595 w 1617943"/>
                <a:gd name="connsiteY2-234" fmla="*/ 1718530 h 1986950"/>
                <a:gd name="connsiteX3-235" fmla="*/ 0 w 1617943"/>
                <a:gd name="connsiteY3-236" fmla="*/ 1336700 h 1986950"/>
                <a:gd name="connsiteX4-237" fmla="*/ 0 w 1617943"/>
                <a:gd name="connsiteY4-238" fmla="*/ 1186086 h 1986950"/>
                <a:gd name="connsiteX5-239" fmla="*/ 475376 w 1617943"/>
                <a:gd name="connsiteY5-240" fmla="*/ 1186086 h 1986950"/>
                <a:gd name="connsiteX6-241" fmla="*/ 475376 w 1617943"/>
                <a:gd name="connsiteY6-242" fmla="*/ 1495551 h 1986950"/>
                <a:gd name="connsiteX7-243" fmla="*/ 490085 w 1617943"/>
                <a:gd name="connsiteY7-244" fmla="*/ 1652636 h 1986950"/>
                <a:gd name="connsiteX8-245" fmla="*/ 555390 w 1617943"/>
                <a:gd name="connsiteY8-246" fmla="*/ 1686172 h 1986950"/>
                <a:gd name="connsiteX9-247" fmla="*/ 628344 w 1617943"/>
                <a:gd name="connsiteY9-248" fmla="*/ 1643811 h 1986950"/>
                <a:gd name="connsiteX10-249" fmla="*/ 645994 w 1617943"/>
                <a:gd name="connsiteY10-250" fmla="*/ 1422597 h 1986950"/>
                <a:gd name="connsiteX11-251" fmla="*/ 645994 w 1617943"/>
                <a:gd name="connsiteY11-252" fmla="*/ 1290810 h 1986950"/>
                <a:gd name="connsiteX12-253" fmla="*/ 621284 w 1617943"/>
                <a:gd name="connsiteY12-254" fmla="*/ 1130782 h 1986950"/>
                <a:gd name="connsiteX13-255" fmla="*/ 548330 w 1617943"/>
                <a:gd name="connsiteY13-256" fmla="*/ 1064300 h 1986950"/>
                <a:gd name="connsiteX14-257" fmla="*/ 361239 w 1617943"/>
                <a:gd name="connsiteY14-258" fmla="*/ 1046062 h 1986950"/>
                <a:gd name="connsiteX15-259" fmla="*/ 361239 w 1617943"/>
                <a:gd name="connsiteY15-260" fmla="*/ 769544 h 1986950"/>
                <a:gd name="connsiteX16-261" fmla="*/ 570687 w 1617943"/>
                <a:gd name="connsiteY16-262" fmla="*/ 756600 h 1986950"/>
                <a:gd name="connsiteX17-263" fmla="*/ 628344 w 1617943"/>
                <a:gd name="connsiteY17-264" fmla="*/ 700120 h 1986950"/>
                <a:gd name="connsiteX18-265" fmla="*/ 645994 w 1617943"/>
                <a:gd name="connsiteY18-266" fmla="*/ 563626 h 1986950"/>
                <a:gd name="connsiteX19-267" fmla="*/ 645994 w 1617943"/>
                <a:gd name="connsiteY19-268" fmla="*/ 457726 h 1986950"/>
                <a:gd name="connsiteX20-269" fmla="*/ 625402 w 1617943"/>
                <a:gd name="connsiteY20-270" fmla="*/ 325938 h 1986950"/>
                <a:gd name="connsiteX21-271" fmla="*/ 561273 w 1617943"/>
                <a:gd name="connsiteY21-272" fmla="*/ 294168 h 1986950"/>
                <a:gd name="connsiteX22-273" fmla="*/ 493615 w 1617943"/>
                <a:gd name="connsiteY22-274" fmla="*/ 327703 h 1986950"/>
                <a:gd name="connsiteX23-275" fmla="*/ 475376 w 1617943"/>
                <a:gd name="connsiteY23-276" fmla="*/ 470669 h 1986950"/>
                <a:gd name="connsiteX24-277" fmla="*/ 475376 w 1617943"/>
                <a:gd name="connsiteY24-278" fmla="*/ 627167 h 1986950"/>
                <a:gd name="connsiteX25-279" fmla="*/ 0 w 1617943"/>
                <a:gd name="connsiteY25-280" fmla="*/ 627167 h 1986950"/>
                <a:gd name="connsiteX26-281" fmla="*/ 0 w 1617943"/>
                <a:gd name="connsiteY26-282" fmla="*/ 464786 h 1986950"/>
                <a:gd name="connsiteX27-283" fmla="*/ 124728 w 1617943"/>
                <a:gd name="connsiteY27-284" fmla="*/ 95899 h 1986950"/>
                <a:gd name="connsiteX28-285" fmla="*/ 521266 w 1617943"/>
                <a:gd name="connsiteY28-286" fmla="*/ 0 h 1986950"/>
                <a:gd name="connsiteX29-287" fmla="*/ 982522 w 1617943"/>
                <a:gd name="connsiteY29-288" fmla="*/ 132872 h 1986950"/>
                <a:gd name="connsiteX30-289" fmla="*/ 1103719 w 1617943"/>
                <a:gd name="connsiteY30-290" fmla="*/ 502090 h 1986950"/>
                <a:gd name="connsiteX31-291" fmla="*/ 1060182 w 1617943"/>
                <a:gd name="connsiteY31-292" fmla="*/ 733150 h 1986950"/>
                <a:gd name="connsiteX32-293" fmla="*/ 907215 w 1617943"/>
                <a:gd name="connsiteY32-294" fmla="*/ 863089 h 1986950"/>
                <a:gd name="connsiteX33-295" fmla="*/ 1068419 w 1617943"/>
                <a:gd name="connsiteY33-296" fmla="*/ 982586 h 1986950"/>
                <a:gd name="connsiteX34-297" fmla="*/ 1121369 w 1617943"/>
                <a:gd name="connsiteY34-298" fmla="*/ 1371687 h 1986950"/>
                <a:gd name="connsiteX35-299" fmla="*/ 1069596 w 1617943"/>
                <a:gd name="connsiteY35-300" fmla="*/ 1724276 h 1986950"/>
                <a:gd name="connsiteX36-301" fmla="*/ 890742 w 1617943"/>
                <a:gd name="connsiteY36-302" fmla="*/ 1914998 h 1986950"/>
                <a:gd name="connsiteX37-303" fmla="*/ 1617943 w 1617943"/>
                <a:gd name="connsiteY37-304" fmla="*/ 1986950 h 1986950"/>
                <a:gd name="connsiteX0-305" fmla="*/ 564803 w 1656500"/>
                <a:gd name="connsiteY0-306" fmla="*/ 1980340 h 1980340"/>
                <a:gd name="connsiteX1-307" fmla="*/ 210037 w 1656500"/>
                <a:gd name="connsiteY1-308" fmla="*/ 1904444 h 1980340"/>
                <a:gd name="connsiteX2-309" fmla="*/ 40595 w 1656500"/>
                <a:gd name="connsiteY2-310" fmla="*/ 1718530 h 1980340"/>
                <a:gd name="connsiteX3-311" fmla="*/ 0 w 1656500"/>
                <a:gd name="connsiteY3-312" fmla="*/ 1336700 h 1980340"/>
                <a:gd name="connsiteX4-313" fmla="*/ 0 w 1656500"/>
                <a:gd name="connsiteY4-314" fmla="*/ 1186086 h 1980340"/>
                <a:gd name="connsiteX5-315" fmla="*/ 475376 w 1656500"/>
                <a:gd name="connsiteY5-316" fmla="*/ 1186086 h 1980340"/>
                <a:gd name="connsiteX6-317" fmla="*/ 475376 w 1656500"/>
                <a:gd name="connsiteY6-318" fmla="*/ 1495551 h 1980340"/>
                <a:gd name="connsiteX7-319" fmla="*/ 490085 w 1656500"/>
                <a:gd name="connsiteY7-320" fmla="*/ 1652636 h 1980340"/>
                <a:gd name="connsiteX8-321" fmla="*/ 555390 w 1656500"/>
                <a:gd name="connsiteY8-322" fmla="*/ 1686172 h 1980340"/>
                <a:gd name="connsiteX9-323" fmla="*/ 628344 w 1656500"/>
                <a:gd name="connsiteY9-324" fmla="*/ 1643811 h 1980340"/>
                <a:gd name="connsiteX10-325" fmla="*/ 645994 w 1656500"/>
                <a:gd name="connsiteY10-326" fmla="*/ 1422597 h 1980340"/>
                <a:gd name="connsiteX11-327" fmla="*/ 645994 w 1656500"/>
                <a:gd name="connsiteY11-328" fmla="*/ 1290810 h 1980340"/>
                <a:gd name="connsiteX12-329" fmla="*/ 621284 w 1656500"/>
                <a:gd name="connsiteY12-330" fmla="*/ 1130782 h 1980340"/>
                <a:gd name="connsiteX13-331" fmla="*/ 548330 w 1656500"/>
                <a:gd name="connsiteY13-332" fmla="*/ 1064300 h 1980340"/>
                <a:gd name="connsiteX14-333" fmla="*/ 361239 w 1656500"/>
                <a:gd name="connsiteY14-334" fmla="*/ 1046062 h 1980340"/>
                <a:gd name="connsiteX15-335" fmla="*/ 361239 w 1656500"/>
                <a:gd name="connsiteY15-336" fmla="*/ 769544 h 1980340"/>
                <a:gd name="connsiteX16-337" fmla="*/ 570687 w 1656500"/>
                <a:gd name="connsiteY16-338" fmla="*/ 756600 h 1980340"/>
                <a:gd name="connsiteX17-339" fmla="*/ 628344 w 1656500"/>
                <a:gd name="connsiteY17-340" fmla="*/ 700120 h 1980340"/>
                <a:gd name="connsiteX18-341" fmla="*/ 645994 w 1656500"/>
                <a:gd name="connsiteY18-342" fmla="*/ 563626 h 1980340"/>
                <a:gd name="connsiteX19-343" fmla="*/ 645994 w 1656500"/>
                <a:gd name="connsiteY19-344" fmla="*/ 457726 h 1980340"/>
                <a:gd name="connsiteX20-345" fmla="*/ 625402 w 1656500"/>
                <a:gd name="connsiteY20-346" fmla="*/ 325938 h 1980340"/>
                <a:gd name="connsiteX21-347" fmla="*/ 561273 w 1656500"/>
                <a:gd name="connsiteY21-348" fmla="*/ 294168 h 1980340"/>
                <a:gd name="connsiteX22-349" fmla="*/ 493615 w 1656500"/>
                <a:gd name="connsiteY22-350" fmla="*/ 327703 h 1980340"/>
                <a:gd name="connsiteX23-351" fmla="*/ 475376 w 1656500"/>
                <a:gd name="connsiteY23-352" fmla="*/ 470669 h 1980340"/>
                <a:gd name="connsiteX24-353" fmla="*/ 475376 w 1656500"/>
                <a:gd name="connsiteY24-354" fmla="*/ 627167 h 1980340"/>
                <a:gd name="connsiteX25-355" fmla="*/ 0 w 1656500"/>
                <a:gd name="connsiteY25-356" fmla="*/ 627167 h 1980340"/>
                <a:gd name="connsiteX26-357" fmla="*/ 0 w 1656500"/>
                <a:gd name="connsiteY26-358" fmla="*/ 464786 h 1980340"/>
                <a:gd name="connsiteX27-359" fmla="*/ 124728 w 1656500"/>
                <a:gd name="connsiteY27-360" fmla="*/ 95899 h 1980340"/>
                <a:gd name="connsiteX28-361" fmla="*/ 521266 w 1656500"/>
                <a:gd name="connsiteY28-362" fmla="*/ 0 h 1980340"/>
                <a:gd name="connsiteX29-363" fmla="*/ 982522 w 1656500"/>
                <a:gd name="connsiteY29-364" fmla="*/ 132872 h 1980340"/>
                <a:gd name="connsiteX30-365" fmla="*/ 1103719 w 1656500"/>
                <a:gd name="connsiteY30-366" fmla="*/ 502090 h 1980340"/>
                <a:gd name="connsiteX31-367" fmla="*/ 1060182 w 1656500"/>
                <a:gd name="connsiteY31-368" fmla="*/ 733150 h 1980340"/>
                <a:gd name="connsiteX32-369" fmla="*/ 907215 w 1656500"/>
                <a:gd name="connsiteY32-370" fmla="*/ 863089 h 1980340"/>
                <a:gd name="connsiteX33-371" fmla="*/ 1068419 w 1656500"/>
                <a:gd name="connsiteY33-372" fmla="*/ 982586 h 1980340"/>
                <a:gd name="connsiteX34-373" fmla="*/ 1121369 w 1656500"/>
                <a:gd name="connsiteY34-374" fmla="*/ 1371687 h 1980340"/>
                <a:gd name="connsiteX35-375" fmla="*/ 1069596 w 1656500"/>
                <a:gd name="connsiteY35-376" fmla="*/ 1724276 h 1980340"/>
                <a:gd name="connsiteX36-377" fmla="*/ 890742 w 1656500"/>
                <a:gd name="connsiteY36-378" fmla="*/ 1914998 h 1980340"/>
                <a:gd name="connsiteX37-379" fmla="*/ 1656500 w 1656500"/>
                <a:gd name="connsiteY37-380" fmla="*/ 1926362 h 1980340"/>
                <a:gd name="connsiteX0-381" fmla="*/ 564803 w 1656500"/>
                <a:gd name="connsiteY0-382" fmla="*/ 1980340 h 1980340"/>
                <a:gd name="connsiteX1-383" fmla="*/ 210037 w 1656500"/>
                <a:gd name="connsiteY1-384" fmla="*/ 1904444 h 1980340"/>
                <a:gd name="connsiteX2-385" fmla="*/ 40595 w 1656500"/>
                <a:gd name="connsiteY2-386" fmla="*/ 1718530 h 1980340"/>
                <a:gd name="connsiteX3-387" fmla="*/ 0 w 1656500"/>
                <a:gd name="connsiteY3-388" fmla="*/ 1336700 h 1980340"/>
                <a:gd name="connsiteX4-389" fmla="*/ 0 w 1656500"/>
                <a:gd name="connsiteY4-390" fmla="*/ 1186086 h 1980340"/>
                <a:gd name="connsiteX5-391" fmla="*/ 475376 w 1656500"/>
                <a:gd name="connsiteY5-392" fmla="*/ 1186086 h 1980340"/>
                <a:gd name="connsiteX6-393" fmla="*/ 475376 w 1656500"/>
                <a:gd name="connsiteY6-394" fmla="*/ 1495551 h 1980340"/>
                <a:gd name="connsiteX7-395" fmla="*/ 490085 w 1656500"/>
                <a:gd name="connsiteY7-396" fmla="*/ 1652636 h 1980340"/>
                <a:gd name="connsiteX8-397" fmla="*/ 555390 w 1656500"/>
                <a:gd name="connsiteY8-398" fmla="*/ 1686172 h 1980340"/>
                <a:gd name="connsiteX9-399" fmla="*/ 628344 w 1656500"/>
                <a:gd name="connsiteY9-400" fmla="*/ 1643811 h 1980340"/>
                <a:gd name="connsiteX10-401" fmla="*/ 645994 w 1656500"/>
                <a:gd name="connsiteY10-402" fmla="*/ 1422597 h 1980340"/>
                <a:gd name="connsiteX11-403" fmla="*/ 645994 w 1656500"/>
                <a:gd name="connsiteY11-404" fmla="*/ 1290810 h 1980340"/>
                <a:gd name="connsiteX12-405" fmla="*/ 621284 w 1656500"/>
                <a:gd name="connsiteY12-406" fmla="*/ 1130782 h 1980340"/>
                <a:gd name="connsiteX13-407" fmla="*/ 548330 w 1656500"/>
                <a:gd name="connsiteY13-408" fmla="*/ 1064300 h 1980340"/>
                <a:gd name="connsiteX14-409" fmla="*/ 361239 w 1656500"/>
                <a:gd name="connsiteY14-410" fmla="*/ 1046062 h 1980340"/>
                <a:gd name="connsiteX15-411" fmla="*/ 361239 w 1656500"/>
                <a:gd name="connsiteY15-412" fmla="*/ 769544 h 1980340"/>
                <a:gd name="connsiteX16-413" fmla="*/ 570687 w 1656500"/>
                <a:gd name="connsiteY16-414" fmla="*/ 756600 h 1980340"/>
                <a:gd name="connsiteX17-415" fmla="*/ 628344 w 1656500"/>
                <a:gd name="connsiteY17-416" fmla="*/ 700120 h 1980340"/>
                <a:gd name="connsiteX18-417" fmla="*/ 645994 w 1656500"/>
                <a:gd name="connsiteY18-418" fmla="*/ 563626 h 1980340"/>
                <a:gd name="connsiteX19-419" fmla="*/ 645994 w 1656500"/>
                <a:gd name="connsiteY19-420" fmla="*/ 457726 h 1980340"/>
                <a:gd name="connsiteX20-421" fmla="*/ 625402 w 1656500"/>
                <a:gd name="connsiteY20-422" fmla="*/ 325938 h 1980340"/>
                <a:gd name="connsiteX21-423" fmla="*/ 561273 w 1656500"/>
                <a:gd name="connsiteY21-424" fmla="*/ 294168 h 1980340"/>
                <a:gd name="connsiteX22-425" fmla="*/ 493615 w 1656500"/>
                <a:gd name="connsiteY22-426" fmla="*/ 327703 h 1980340"/>
                <a:gd name="connsiteX23-427" fmla="*/ 475376 w 1656500"/>
                <a:gd name="connsiteY23-428" fmla="*/ 470669 h 1980340"/>
                <a:gd name="connsiteX24-429" fmla="*/ 475376 w 1656500"/>
                <a:gd name="connsiteY24-430" fmla="*/ 627167 h 1980340"/>
                <a:gd name="connsiteX25-431" fmla="*/ 0 w 1656500"/>
                <a:gd name="connsiteY25-432" fmla="*/ 627167 h 1980340"/>
                <a:gd name="connsiteX26-433" fmla="*/ 0 w 1656500"/>
                <a:gd name="connsiteY26-434" fmla="*/ 464786 h 1980340"/>
                <a:gd name="connsiteX27-435" fmla="*/ 124728 w 1656500"/>
                <a:gd name="connsiteY27-436" fmla="*/ 95899 h 1980340"/>
                <a:gd name="connsiteX28-437" fmla="*/ 521266 w 1656500"/>
                <a:gd name="connsiteY28-438" fmla="*/ 0 h 1980340"/>
                <a:gd name="connsiteX29-439" fmla="*/ 982522 w 1656500"/>
                <a:gd name="connsiteY29-440" fmla="*/ 132872 h 1980340"/>
                <a:gd name="connsiteX30-441" fmla="*/ 1103719 w 1656500"/>
                <a:gd name="connsiteY30-442" fmla="*/ 502090 h 1980340"/>
                <a:gd name="connsiteX31-443" fmla="*/ 1060182 w 1656500"/>
                <a:gd name="connsiteY31-444" fmla="*/ 733150 h 1980340"/>
                <a:gd name="connsiteX32-445" fmla="*/ 907215 w 1656500"/>
                <a:gd name="connsiteY32-446" fmla="*/ 863089 h 1980340"/>
                <a:gd name="connsiteX33-447" fmla="*/ 1068419 w 1656500"/>
                <a:gd name="connsiteY33-448" fmla="*/ 982586 h 1980340"/>
                <a:gd name="connsiteX34-449" fmla="*/ 1121369 w 1656500"/>
                <a:gd name="connsiteY34-450" fmla="*/ 1371687 h 1980340"/>
                <a:gd name="connsiteX35-451" fmla="*/ 1069596 w 1656500"/>
                <a:gd name="connsiteY35-452" fmla="*/ 1724276 h 1980340"/>
                <a:gd name="connsiteX36-453" fmla="*/ 890742 w 1656500"/>
                <a:gd name="connsiteY36-454" fmla="*/ 1914998 h 1980340"/>
                <a:gd name="connsiteX37-455" fmla="*/ 1656500 w 1656500"/>
                <a:gd name="connsiteY37-456" fmla="*/ 1926362 h 1980340"/>
                <a:gd name="connsiteX0-457" fmla="*/ 564803 w 1684040"/>
                <a:gd name="connsiteY0-458" fmla="*/ 1980340 h 1980340"/>
                <a:gd name="connsiteX1-459" fmla="*/ 210037 w 1684040"/>
                <a:gd name="connsiteY1-460" fmla="*/ 1904444 h 1980340"/>
                <a:gd name="connsiteX2-461" fmla="*/ 40595 w 1684040"/>
                <a:gd name="connsiteY2-462" fmla="*/ 1718530 h 1980340"/>
                <a:gd name="connsiteX3-463" fmla="*/ 0 w 1684040"/>
                <a:gd name="connsiteY3-464" fmla="*/ 1336700 h 1980340"/>
                <a:gd name="connsiteX4-465" fmla="*/ 0 w 1684040"/>
                <a:gd name="connsiteY4-466" fmla="*/ 1186086 h 1980340"/>
                <a:gd name="connsiteX5-467" fmla="*/ 475376 w 1684040"/>
                <a:gd name="connsiteY5-468" fmla="*/ 1186086 h 1980340"/>
                <a:gd name="connsiteX6-469" fmla="*/ 475376 w 1684040"/>
                <a:gd name="connsiteY6-470" fmla="*/ 1495551 h 1980340"/>
                <a:gd name="connsiteX7-471" fmla="*/ 490085 w 1684040"/>
                <a:gd name="connsiteY7-472" fmla="*/ 1652636 h 1980340"/>
                <a:gd name="connsiteX8-473" fmla="*/ 555390 w 1684040"/>
                <a:gd name="connsiteY8-474" fmla="*/ 1686172 h 1980340"/>
                <a:gd name="connsiteX9-475" fmla="*/ 628344 w 1684040"/>
                <a:gd name="connsiteY9-476" fmla="*/ 1643811 h 1980340"/>
                <a:gd name="connsiteX10-477" fmla="*/ 645994 w 1684040"/>
                <a:gd name="connsiteY10-478" fmla="*/ 1422597 h 1980340"/>
                <a:gd name="connsiteX11-479" fmla="*/ 645994 w 1684040"/>
                <a:gd name="connsiteY11-480" fmla="*/ 1290810 h 1980340"/>
                <a:gd name="connsiteX12-481" fmla="*/ 621284 w 1684040"/>
                <a:gd name="connsiteY12-482" fmla="*/ 1130782 h 1980340"/>
                <a:gd name="connsiteX13-483" fmla="*/ 548330 w 1684040"/>
                <a:gd name="connsiteY13-484" fmla="*/ 1064300 h 1980340"/>
                <a:gd name="connsiteX14-485" fmla="*/ 361239 w 1684040"/>
                <a:gd name="connsiteY14-486" fmla="*/ 1046062 h 1980340"/>
                <a:gd name="connsiteX15-487" fmla="*/ 361239 w 1684040"/>
                <a:gd name="connsiteY15-488" fmla="*/ 769544 h 1980340"/>
                <a:gd name="connsiteX16-489" fmla="*/ 570687 w 1684040"/>
                <a:gd name="connsiteY16-490" fmla="*/ 756600 h 1980340"/>
                <a:gd name="connsiteX17-491" fmla="*/ 628344 w 1684040"/>
                <a:gd name="connsiteY17-492" fmla="*/ 700120 h 1980340"/>
                <a:gd name="connsiteX18-493" fmla="*/ 645994 w 1684040"/>
                <a:gd name="connsiteY18-494" fmla="*/ 563626 h 1980340"/>
                <a:gd name="connsiteX19-495" fmla="*/ 645994 w 1684040"/>
                <a:gd name="connsiteY19-496" fmla="*/ 457726 h 1980340"/>
                <a:gd name="connsiteX20-497" fmla="*/ 625402 w 1684040"/>
                <a:gd name="connsiteY20-498" fmla="*/ 325938 h 1980340"/>
                <a:gd name="connsiteX21-499" fmla="*/ 561273 w 1684040"/>
                <a:gd name="connsiteY21-500" fmla="*/ 294168 h 1980340"/>
                <a:gd name="connsiteX22-501" fmla="*/ 493615 w 1684040"/>
                <a:gd name="connsiteY22-502" fmla="*/ 327703 h 1980340"/>
                <a:gd name="connsiteX23-503" fmla="*/ 475376 w 1684040"/>
                <a:gd name="connsiteY23-504" fmla="*/ 470669 h 1980340"/>
                <a:gd name="connsiteX24-505" fmla="*/ 475376 w 1684040"/>
                <a:gd name="connsiteY24-506" fmla="*/ 627167 h 1980340"/>
                <a:gd name="connsiteX25-507" fmla="*/ 0 w 1684040"/>
                <a:gd name="connsiteY25-508" fmla="*/ 627167 h 1980340"/>
                <a:gd name="connsiteX26-509" fmla="*/ 0 w 1684040"/>
                <a:gd name="connsiteY26-510" fmla="*/ 464786 h 1980340"/>
                <a:gd name="connsiteX27-511" fmla="*/ 124728 w 1684040"/>
                <a:gd name="connsiteY27-512" fmla="*/ 95899 h 1980340"/>
                <a:gd name="connsiteX28-513" fmla="*/ 521266 w 1684040"/>
                <a:gd name="connsiteY28-514" fmla="*/ 0 h 1980340"/>
                <a:gd name="connsiteX29-515" fmla="*/ 982522 w 1684040"/>
                <a:gd name="connsiteY29-516" fmla="*/ 132872 h 1980340"/>
                <a:gd name="connsiteX30-517" fmla="*/ 1103719 w 1684040"/>
                <a:gd name="connsiteY30-518" fmla="*/ 502090 h 1980340"/>
                <a:gd name="connsiteX31-519" fmla="*/ 1060182 w 1684040"/>
                <a:gd name="connsiteY31-520" fmla="*/ 733150 h 1980340"/>
                <a:gd name="connsiteX32-521" fmla="*/ 907215 w 1684040"/>
                <a:gd name="connsiteY32-522" fmla="*/ 863089 h 1980340"/>
                <a:gd name="connsiteX33-523" fmla="*/ 1068419 w 1684040"/>
                <a:gd name="connsiteY33-524" fmla="*/ 982586 h 1980340"/>
                <a:gd name="connsiteX34-525" fmla="*/ 1121369 w 1684040"/>
                <a:gd name="connsiteY34-526" fmla="*/ 1371687 h 1980340"/>
                <a:gd name="connsiteX35-527" fmla="*/ 1069596 w 1684040"/>
                <a:gd name="connsiteY35-528" fmla="*/ 1724276 h 1980340"/>
                <a:gd name="connsiteX36-529" fmla="*/ 890742 w 1684040"/>
                <a:gd name="connsiteY36-530" fmla="*/ 1914998 h 1980340"/>
                <a:gd name="connsiteX37-531" fmla="*/ 1684040 w 1684040"/>
                <a:gd name="connsiteY37-532" fmla="*/ 1948394 h 1980340"/>
                <a:gd name="connsiteX0-533" fmla="*/ 21144 w 2440282"/>
                <a:gd name="connsiteY0-534" fmla="*/ 1952799 h 1952799"/>
                <a:gd name="connsiteX1-535" fmla="*/ 966279 w 2440282"/>
                <a:gd name="connsiteY1-536" fmla="*/ 1904444 h 1952799"/>
                <a:gd name="connsiteX2-537" fmla="*/ 796837 w 2440282"/>
                <a:gd name="connsiteY2-538" fmla="*/ 1718530 h 1952799"/>
                <a:gd name="connsiteX3-539" fmla="*/ 756242 w 2440282"/>
                <a:gd name="connsiteY3-540" fmla="*/ 1336700 h 1952799"/>
                <a:gd name="connsiteX4-541" fmla="*/ 756242 w 2440282"/>
                <a:gd name="connsiteY4-542" fmla="*/ 1186086 h 1952799"/>
                <a:gd name="connsiteX5-543" fmla="*/ 1231618 w 2440282"/>
                <a:gd name="connsiteY5-544" fmla="*/ 1186086 h 1952799"/>
                <a:gd name="connsiteX6-545" fmla="*/ 1231618 w 2440282"/>
                <a:gd name="connsiteY6-546" fmla="*/ 1495551 h 1952799"/>
                <a:gd name="connsiteX7-547" fmla="*/ 1246327 w 2440282"/>
                <a:gd name="connsiteY7-548" fmla="*/ 1652636 h 1952799"/>
                <a:gd name="connsiteX8-549" fmla="*/ 1311632 w 2440282"/>
                <a:gd name="connsiteY8-550" fmla="*/ 1686172 h 1952799"/>
                <a:gd name="connsiteX9-551" fmla="*/ 1384586 w 2440282"/>
                <a:gd name="connsiteY9-552" fmla="*/ 1643811 h 1952799"/>
                <a:gd name="connsiteX10-553" fmla="*/ 1402236 w 2440282"/>
                <a:gd name="connsiteY10-554" fmla="*/ 1422597 h 1952799"/>
                <a:gd name="connsiteX11-555" fmla="*/ 1402236 w 2440282"/>
                <a:gd name="connsiteY11-556" fmla="*/ 1290810 h 1952799"/>
                <a:gd name="connsiteX12-557" fmla="*/ 1377526 w 2440282"/>
                <a:gd name="connsiteY12-558" fmla="*/ 1130782 h 1952799"/>
                <a:gd name="connsiteX13-559" fmla="*/ 1304572 w 2440282"/>
                <a:gd name="connsiteY13-560" fmla="*/ 1064300 h 1952799"/>
                <a:gd name="connsiteX14-561" fmla="*/ 1117481 w 2440282"/>
                <a:gd name="connsiteY14-562" fmla="*/ 1046062 h 1952799"/>
                <a:gd name="connsiteX15-563" fmla="*/ 1117481 w 2440282"/>
                <a:gd name="connsiteY15-564" fmla="*/ 769544 h 1952799"/>
                <a:gd name="connsiteX16-565" fmla="*/ 1326929 w 2440282"/>
                <a:gd name="connsiteY16-566" fmla="*/ 756600 h 1952799"/>
                <a:gd name="connsiteX17-567" fmla="*/ 1384586 w 2440282"/>
                <a:gd name="connsiteY17-568" fmla="*/ 700120 h 1952799"/>
                <a:gd name="connsiteX18-569" fmla="*/ 1402236 w 2440282"/>
                <a:gd name="connsiteY18-570" fmla="*/ 563626 h 1952799"/>
                <a:gd name="connsiteX19-571" fmla="*/ 1402236 w 2440282"/>
                <a:gd name="connsiteY19-572" fmla="*/ 457726 h 1952799"/>
                <a:gd name="connsiteX20-573" fmla="*/ 1381644 w 2440282"/>
                <a:gd name="connsiteY20-574" fmla="*/ 325938 h 1952799"/>
                <a:gd name="connsiteX21-575" fmla="*/ 1317515 w 2440282"/>
                <a:gd name="connsiteY21-576" fmla="*/ 294168 h 1952799"/>
                <a:gd name="connsiteX22-577" fmla="*/ 1249857 w 2440282"/>
                <a:gd name="connsiteY22-578" fmla="*/ 327703 h 1952799"/>
                <a:gd name="connsiteX23-579" fmla="*/ 1231618 w 2440282"/>
                <a:gd name="connsiteY23-580" fmla="*/ 470669 h 1952799"/>
                <a:gd name="connsiteX24-581" fmla="*/ 1231618 w 2440282"/>
                <a:gd name="connsiteY24-582" fmla="*/ 627167 h 1952799"/>
                <a:gd name="connsiteX25-583" fmla="*/ 756242 w 2440282"/>
                <a:gd name="connsiteY25-584" fmla="*/ 627167 h 1952799"/>
                <a:gd name="connsiteX26-585" fmla="*/ 756242 w 2440282"/>
                <a:gd name="connsiteY26-586" fmla="*/ 464786 h 1952799"/>
                <a:gd name="connsiteX27-587" fmla="*/ 880970 w 2440282"/>
                <a:gd name="connsiteY27-588" fmla="*/ 95899 h 1952799"/>
                <a:gd name="connsiteX28-589" fmla="*/ 1277508 w 2440282"/>
                <a:gd name="connsiteY28-590" fmla="*/ 0 h 1952799"/>
                <a:gd name="connsiteX29-591" fmla="*/ 1738764 w 2440282"/>
                <a:gd name="connsiteY29-592" fmla="*/ 132872 h 1952799"/>
                <a:gd name="connsiteX30-593" fmla="*/ 1859961 w 2440282"/>
                <a:gd name="connsiteY30-594" fmla="*/ 502090 h 1952799"/>
                <a:gd name="connsiteX31-595" fmla="*/ 1816424 w 2440282"/>
                <a:gd name="connsiteY31-596" fmla="*/ 733150 h 1952799"/>
                <a:gd name="connsiteX32-597" fmla="*/ 1663457 w 2440282"/>
                <a:gd name="connsiteY32-598" fmla="*/ 863089 h 1952799"/>
                <a:gd name="connsiteX33-599" fmla="*/ 1824661 w 2440282"/>
                <a:gd name="connsiteY33-600" fmla="*/ 982586 h 1952799"/>
                <a:gd name="connsiteX34-601" fmla="*/ 1877611 w 2440282"/>
                <a:gd name="connsiteY34-602" fmla="*/ 1371687 h 1952799"/>
                <a:gd name="connsiteX35-603" fmla="*/ 1825838 w 2440282"/>
                <a:gd name="connsiteY35-604" fmla="*/ 1724276 h 1952799"/>
                <a:gd name="connsiteX36-605" fmla="*/ 1646984 w 2440282"/>
                <a:gd name="connsiteY36-606" fmla="*/ 1914998 h 1952799"/>
                <a:gd name="connsiteX37-607" fmla="*/ 2440282 w 2440282"/>
                <a:gd name="connsiteY37-608" fmla="*/ 1948394 h 1952799"/>
                <a:gd name="connsiteX0-609" fmla="*/ 0 w 2419138"/>
                <a:gd name="connsiteY0-610" fmla="*/ 1952799 h 1952799"/>
                <a:gd name="connsiteX1-611" fmla="*/ 945135 w 2419138"/>
                <a:gd name="connsiteY1-612" fmla="*/ 1904444 h 1952799"/>
                <a:gd name="connsiteX2-613" fmla="*/ 775693 w 2419138"/>
                <a:gd name="connsiteY2-614" fmla="*/ 1718530 h 1952799"/>
                <a:gd name="connsiteX3-615" fmla="*/ 735098 w 2419138"/>
                <a:gd name="connsiteY3-616" fmla="*/ 1336700 h 1952799"/>
                <a:gd name="connsiteX4-617" fmla="*/ 735098 w 2419138"/>
                <a:gd name="connsiteY4-618" fmla="*/ 1186086 h 1952799"/>
                <a:gd name="connsiteX5-619" fmla="*/ 1210474 w 2419138"/>
                <a:gd name="connsiteY5-620" fmla="*/ 1186086 h 1952799"/>
                <a:gd name="connsiteX6-621" fmla="*/ 1210474 w 2419138"/>
                <a:gd name="connsiteY6-622" fmla="*/ 1495551 h 1952799"/>
                <a:gd name="connsiteX7-623" fmla="*/ 1225183 w 2419138"/>
                <a:gd name="connsiteY7-624" fmla="*/ 1652636 h 1952799"/>
                <a:gd name="connsiteX8-625" fmla="*/ 1290488 w 2419138"/>
                <a:gd name="connsiteY8-626" fmla="*/ 1686172 h 1952799"/>
                <a:gd name="connsiteX9-627" fmla="*/ 1363442 w 2419138"/>
                <a:gd name="connsiteY9-628" fmla="*/ 1643811 h 1952799"/>
                <a:gd name="connsiteX10-629" fmla="*/ 1381092 w 2419138"/>
                <a:gd name="connsiteY10-630" fmla="*/ 1422597 h 1952799"/>
                <a:gd name="connsiteX11-631" fmla="*/ 1381092 w 2419138"/>
                <a:gd name="connsiteY11-632" fmla="*/ 1290810 h 1952799"/>
                <a:gd name="connsiteX12-633" fmla="*/ 1356382 w 2419138"/>
                <a:gd name="connsiteY12-634" fmla="*/ 1130782 h 1952799"/>
                <a:gd name="connsiteX13-635" fmla="*/ 1283428 w 2419138"/>
                <a:gd name="connsiteY13-636" fmla="*/ 1064300 h 1952799"/>
                <a:gd name="connsiteX14-637" fmla="*/ 1096337 w 2419138"/>
                <a:gd name="connsiteY14-638" fmla="*/ 1046062 h 1952799"/>
                <a:gd name="connsiteX15-639" fmla="*/ 1096337 w 2419138"/>
                <a:gd name="connsiteY15-640" fmla="*/ 769544 h 1952799"/>
                <a:gd name="connsiteX16-641" fmla="*/ 1305785 w 2419138"/>
                <a:gd name="connsiteY16-642" fmla="*/ 756600 h 1952799"/>
                <a:gd name="connsiteX17-643" fmla="*/ 1363442 w 2419138"/>
                <a:gd name="connsiteY17-644" fmla="*/ 700120 h 1952799"/>
                <a:gd name="connsiteX18-645" fmla="*/ 1381092 w 2419138"/>
                <a:gd name="connsiteY18-646" fmla="*/ 563626 h 1952799"/>
                <a:gd name="connsiteX19-647" fmla="*/ 1381092 w 2419138"/>
                <a:gd name="connsiteY19-648" fmla="*/ 457726 h 1952799"/>
                <a:gd name="connsiteX20-649" fmla="*/ 1360500 w 2419138"/>
                <a:gd name="connsiteY20-650" fmla="*/ 325938 h 1952799"/>
                <a:gd name="connsiteX21-651" fmla="*/ 1296371 w 2419138"/>
                <a:gd name="connsiteY21-652" fmla="*/ 294168 h 1952799"/>
                <a:gd name="connsiteX22-653" fmla="*/ 1228713 w 2419138"/>
                <a:gd name="connsiteY22-654" fmla="*/ 327703 h 1952799"/>
                <a:gd name="connsiteX23-655" fmla="*/ 1210474 w 2419138"/>
                <a:gd name="connsiteY23-656" fmla="*/ 470669 h 1952799"/>
                <a:gd name="connsiteX24-657" fmla="*/ 1210474 w 2419138"/>
                <a:gd name="connsiteY24-658" fmla="*/ 627167 h 1952799"/>
                <a:gd name="connsiteX25-659" fmla="*/ 735098 w 2419138"/>
                <a:gd name="connsiteY25-660" fmla="*/ 627167 h 1952799"/>
                <a:gd name="connsiteX26-661" fmla="*/ 735098 w 2419138"/>
                <a:gd name="connsiteY26-662" fmla="*/ 464786 h 1952799"/>
                <a:gd name="connsiteX27-663" fmla="*/ 859826 w 2419138"/>
                <a:gd name="connsiteY27-664" fmla="*/ 95899 h 1952799"/>
                <a:gd name="connsiteX28-665" fmla="*/ 1256364 w 2419138"/>
                <a:gd name="connsiteY28-666" fmla="*/ 0 h 1952799"/>
                <a:gd name="connsiteX29-667" fmla="*/ 1717620 w 2419138"/>
                <a:gd name="connsiteY29-668" fmla="*/ 132872 h 1952799"/>
                <a:gd name="connsiteX30-669" fmla="*/ 1838817 w 2419138"/>
                <a:gd name="connsiteY30-670" fmla="*/ 502090 h 1952799"/>
                <a:gd name="connsiteX31-671" fmla="*/ 1795280 w 2419138"/>
                <a:gd name="connsiteY31-672" fmla="*/ 733150 h 1952799"/>
                <a:gd name="connsiteX32-673" fmla="*/ 1642313 w 2419138"/>
                <a:gd name="connsiteY32-674" fmla="*/ 863089 h 1952799"/>
                <a:gd name="connsiteX33-675" fmla="*/ 1803517 w 2419138"/>
                <a:gd name="connsiteY33-676" fmla="*/ 982586 h 1952799"/>
                <a:gd name="connsiteX34-677" fmla="*/ 1856467 w 2419138"/>
                <a:gd name="connsiteY34-678" fmla="*/ 1371687 h 1952799"/>
                <a:gd name="connsiteX35-679" fmla="*/ 1804694 w 2419138"/>
                <a:gd name="connsiteY35-680" fmla="*/ 1724276 h 1952799"/>
                <a:gd name="connsiteX36-681" fmla="*/ 1625840 w 2419138"/>
                <a:gd name="connsiteY36-682" fmla="*/ 1914998 h 1952799"/>
                <a:gd name="connsiteX37-683" fmla="*/ 2419138 w 2419138"/>
                <a:gd name="connsiteY37-684" fmla="*/ 1948394 h 1952799"/>
                <a:gd name="connsiteX0-685" fmla="*/ 0 w 2446678"/>
                <a:gd name="connsiteY0-686" fmla="*/ 1919751 h 1948394"/>
                <a:gd name="connsiteX1-687" fmla="*/ 972675 w 2446678"/>
                <a:gd name="connsiteY1-688" fmla="*/ 1904444 h 1948394"/>
                <a:gd name="connsiteX2-689" fmla="*/ 803233 w 2446678"/>
                <a:gd name="connsiteY2-690" fmla="*/ 1718530 h 1948394"/>
                <a:gd name="connsiteX3-691" fmla="*/ 762638 w 2446678"/>
                <a:gd name="connsiteY3-692" fmla="*/ 1336700 h 1948394"/>
                <a:gd name="connsiteX4-693" fmla="*/ 762638 w 2446678"/>
                <a:gd name="connsiteY4-694" fmla="*/ 1186086 h 1948394"/>
                <a:gd name="connsiteX5-695" fmla="*/ 1238014 w 2446678"/>
                <a:gd name="connsiteY5-696" fmla="*/ 1186086 h 1948394"/>
                <a:gd name="connsiteX6-697" fmla="*/ 1238014 w 2446678"/>
                <a:gd name="connsiteY6-698" fmla="*/ 1495551 h 1948394"/>
                <a:gd name="connsiteX7-699" fmla="*/ 1252723 w 2446678"/>
                <a:gd name="connsiteY7-700" fmla="*/ 1652636 h 1948394"/>
                <a:gd name="connsiteX8-701" fmla="*/ 1318028 w 2446678"/>
                <a:gd name="connsiteY8-702" fmla="*/ 1686172 h 1948394"/>
                <a:gd name="connsiteX9-703" fmla="*/ 1390982 w 2446678"/>
                <a:gd name="connsiteY9-704" fmla="*/ 1643811 h 1948394"/>
                <a:gd name="connsiteX10-705" fmla="*/ 1408632 w 2446678"/>
                <a:gd name="connsiteY10-706" fmla="*/ 1422597 h 1948394"/>
                <a:gd name="connsiteX11-707" fmla="*/ 1408632 w 2446678"/>
                <a:gd name="connsiteY11-708" fmla="*/ 1290810 h 1948394"/>
                <a:gd name="connsiteX12-709" fmla="*/ 1383922 w 2446678"/>
                <a:gd name="connsiteY12-710" fmla="*/ 1130782 h 1948394"/>
                <a:gd name="connsiteX13-711" fmla="*/ 1310968 w 2446678"/>
                <a:gd name="connsiteY13-712" fmla="*/ 1064300 h 1948394"/>
                <a:gd name="connsiteX14-713" fmla="*/ 1123877 w 2446678"/>
                <a:gd name="connsiteY14-714" fmla="*/ 1046062 h 1948394"/>
                <a:gd name="connsiteX15-715" fmla="*/ 1123877 w 2446678"/>
                <a:gd name="connsiteY15-716" fmla="*/ 769544 h 1948394"/>
                <a:gd name="connsiteX16-717" fmla="*/ 1333325 w 2446678"/>
                <a:gd name="connsiteY16-718" fmla="*/ 756600 h 1948394"/>
                <a:gd name="connsiteX17-719" fmla="*/ 1390982 w 2446678"/>
                <a:gd name="connsiteY17-720" fmla="*/ 700120 h 1948394"/>
                <a:gd name="connsiteX18-721" fmla="*/ 1408632 w 2446678"/>
                <a:gd name="connsiteY18-722" fmla="*/ 563626 h 1948394"/>
                <a:gd name="connsiteX19-723" fmla="*/ 1408632 w 2446678"/>
                <a:gd name="connsiteY19-724" fmla="*/ 457726 h 1948394"/>
                <a:gd name="connsiteX20-725" fmla="*/ 1388040 w 2446678"/>
                <a:gd name="connsiteY20-726" fmla="*/ 325938 h 1948394"/>
                <a:gd name="connsiteX21-727" fmla="*/ 1323911 w 2446678"/>
                <a:gd name="connsiteY21-728" fmla="*/ 294168 h 1948394"/>
                <a:gd name="connsiteX22-729" fmla="*/ 1256253 w 2446678"/>
                <a:gd name="connsiteY22-730" fmla="*/ 327703 h 1948394"/>
                <a:gd name="connsiteX23-731" fmla="*/ 1238014 w 2446678"/>
                <a:gd name="connsiteY23-732" fmla="*/ 470669 h 1948394"/>
                <a:gd name="connsiteX24-733" fmla="*/ 1238014 w 2446678"/>
                <a:gd name="connsiteY24-734" fmla="*/ 627167 h 1948394"/>
                <a:gd name="connsiteX25-735" fmla="*/ 762638 w 2446678"/>
                <a:gd name="connsiteY25-736" fmla="*/ 627167 h 1948394"/>
                <a:gd name="connsiteX26-737" fmla="*/ 762638 w 2446678"/>
                <a:gd name="connsiteY26-738" fmla="*/ 464786 h 1948394"/>
                <a:gd name="connsiteX27-739" fmla="*/ 887366 w 2446678"/>
                <a:gd name="connsiteY27-740" fmla="*/ 95899 h 1948394"/>
                <a:gd name="connsiteX28-741" fmla="*/ 1283904 w 2446678"/>
                <a:gd name="connsiteY28-742" fmla="*/ 0 h 1948394"/>
                <a:gd name="connsiteX29-743" fmla="*/ 1745160 w 2446678"/>
                <a:gd name="connsiteY29-744" fmla="*/ 132872 h 1948394"/>
                <a:gd name="connsiteX30-745" fmla="*/ 1866357 w 2446678"/>
                <a:gd name="connsiteY30-746" fmla="*/ 502090 h 1948394"/>
                <a:gd name="connsiteX31-747" fmla="*/ 1822820 w 2446678"/>
                <a:gd name="connsiteY31-748" fmla="*/ 733150 h 1948394"/>
                <a:gd name="connsiteX32-749" fmla="*/ 1669853 w 2446678"/>
                <a:gd name="connsiteY32-750" fmla="*/ 863089 h 1948394"/>
                <a:gd name="connsiteX33-751" fmla="*/ 1831057 w 2446678"/>
                <a:gd name="connsiteY33-752" fmla="*/ 982586 h 1948394"/>
                <a:gd name="connsiteX34-753" fmla="*/ 1884007 w 2446678"/>
                <a:gd name="connsiteY34-754" fmla="*/ 1371687 h 1948394"/>
                <a:gd name="connsiteX35-755" fmla="*/ 1832234 w 2446678"/>
                <a:gd name="connsiteY35-756" fmla="*/ 1724276 h 1948394"/>
                <a:gd name="connsiteX36-757" fmla="*/ 1653380 w 2446678"/>
                <a:gd name="connsiteY36-758" fmla="*/ 1914998 h 1948394"/>
                <a:gd name="connsiteX37-759" fmla="*/ 2446678 w 2446678"/>
                <a:gd name="connsiteY37-760" fmla="*/ 1948394 h 1948394"/>
                <a:gd name="connsiteX0-761" fmla="*/ 0 w 2516447"/>
                <a:gd name="connsiteY0-762" fmla="*/ 1908735 h 1948394"/>
                <a:gd name="connsiteX1-763" fmla="*/ 1042444 w 2516447"/>
                <a:gd name="connsiteY1-764" fmla="*/ 1904444 h 1948394"/>
                <a:gd name="connsiteX2-765" fmla="*/ 873002 w 2516447"/>
                <a:gd name="connsiteY2-766" fmla="*/ 1718530 h 1948394"/>
                <a:gd name="connsiteX3-767" fmla="*/ 832407 w 2516447"/>
                <a:gd name="connsiteY3-768" fmla="*/ 1336700 h 1948394"/>
                <a:gd name="connsiteX4-769" fmla="*/ 832407 w 2516447"/>
                <a:gd name="connsiteY4-770" fmla="*/ 1186086 h 1948394"/>
                <a:gd name="connsiteX5-771" fmla="*/ 1307783 w 2516447"/>
                <a:gd name="connsiteY5-772" fmla="*/ 1186086 h 1948394"/>
                <a:gd name="connsiteX6-773" fmla="*/ 1307783 w 2516447"/>
                <a:gd name="connsiteY6-774" fmla="*/ 1495551 h 1948394"/>
                <a:gd name="connsiteX7-775" fmla="*/ 1322492 w 2516447"/>
                <a:gd name="connsiteY7-776" fmla="*/ 1652636 h 1948394"/>
                <a:gd name="connsiteX8-777" fmla="*/ 1387797 w 2516447"/>
                <a:gd name="connsiteY8-778" fmla="*/ 1686172 h 1948394"/>
                <a:gd name="connsiteX9-779" fmla="*/ 1460751 w 2516447"/>
                <a:gd name="connsiteY9-780" fmla="*/ 1643811 h 1948394"/>
                <a:gd name="connsiteX10-781" fmla="*/ 1478401 w 2516447"/>
                <a:gd name="connsiteY10-782" fmla="*/ 1422597 h 1948394"/>
                <a:gd name="connsiteX11-783" fmla="*/ 1478401 w 2516447"/>
                <a:gd name="connsiteY11-784" fmla="*/ 1290810 h 1948394"/>
                <a:gd name="connsiteX12-785" fmla="*/ 1453691 w 2516447"/>
                <a:gd name="connsiteY12-786" fmla="*/ 1130782 h 1948394"/>
                <a:gd name="connsiteX13-787" fmla="*/ 1380737 w 2516447"/>
                <a:gd name="connsiteY13-788" fmla="*/ 1064300 h 1948394"/>
                <a:gd name="connsiteX14-789" fmla="*/ 1193646 w 2516447"/>
                <a:gd name="connsiteY14-790" fmla="*/ 1046062 h 1948394"/>
                <a:gd name="connsiteX15-791" fmla="*/ 1193646 w 2516447"/>
                <a:gd name="connsiteY15-792" fmla="*/ 769544 h 1948394"/>
                <a:gd name="connsiteX16-793" fmla="*/ 1403094 w 2516447"/>
                <a:gd name="connsiteY16-794" fmla="*/ 756600 h 1948394"/>
                <a:gd name="connsiteX17-795" fmla="*/ 1460751 w 2516447"/>
                <a:gd name="connsiteY17-796" fmla="*/ 700120 h 1948394"/>
                <a:gd name="connsiteX18-797" fmla="*/ 1478401 w 2516447"/>
                <a:gd name="connsiteY18-798" fmla="*/ 563626 h 1948394"/>
                <a:gd name="connsiteX19-799" fmla="*/ 1478401 w 2516447"/>
                <a:gd name="connsiteY19-800" fmla="*/ 457726 h 1948394"/>
                <a:gd name="connsiteX20-801" fmla="*/ 1457809 w 2516447"/>
                <a:gd name="connsiteY20-802" fmla="*/ 325938 h 1948394"/>
                <a:gd name="connsiteX21-803" fmla="*/ 1393680 w 2516447"/>
                <a:gd name="connsiteY21-804" fmla="*/ 294168 h 1948394"/>
                <a:gd name="connsiteX22-805" fmla="*/ 1326022 w 2516447"/>
                <a:gd name="connsiteY22-806" fmla="*/ 327703 h 1948394"/>
                <a:gd name="connsiteX23-807" fmla="*/ 1307783 w 2516447"/>
                <a:gd name="connsiteY23-808" fmla="*/ 470669 h 1948394"/>
                <a:gd name="connsiteX24-809" fmla="*/ 1307783 w 2516447"/>
                <a:gd name="connsiteY24-810" fmla="*/ 627167 h 1948394"/>
                <a:gd name="connsiteX25-811" fmla="*/ 832407 w 2516447"/>
                <a:gd name="connsiteY25-812" fmla="*/ 627167 h 1948394"/>
                <a:gd name="connsiteX26-813" fmla="*/ 832407 w 2516447"/>
                <a:gd name="connsiteY26-814" fmla="*/ 464786 h 1948394"/>
                <a:gd name="connsiteX27-815" fmla="*/ 957135 w 2516447"/>
                <a:gd name="connsiteY27-816" fmla="*/ 95899 h 1948394"/>
                <a:gd name="connsiteX28-817" fmla="*/ 1353673 w 2516447"/>
                <a:gd name="connsiteY28-818" fmla="*/ 0 h 1948394"/>
                <a:gd name="connsiteX29-819" fmla="*/ 1814929 w 2516447"/>
                <a:gd name="connsiteY29-820" fmla="*/ 132872 h 1948394"/>
                <a:gd name="connsiteX30-821" fmla="*/ 1936126 w 2516447"/>
                <a:gd name="connsiteY30-822" fmla="*/ 502090 h 1948394"/>
                <a:gd name="connsiteX31-823" fmla="*/ 1892589 w 2516447"/>
                <a:gd name="connsiteY31-824" fmla="*/ 733150 h 1948394"/>
                <a:gd name="connsiteX32-825" fmla="*/ 1739622 w 2516447"/>
                <a:gd name="connsiteY32-826" fmla="*/ 863089 h 1948394"/>
                <a:gd name="connsiteX33-827" fmla="*/ 1900826 w 2516447"/>
                <a:gd name="connsiteY33-828" fmla="*/ 982586 h 1948394"/>
                <a:gd name="connsiteX34-829" fmla="*/ 1953776 w 2516447"/>
                <a:gd name="connsiteY34-830" fmla="*/ 1371687 h 1948394"/>
                <a:gd name="connsiteX35-831" fmla="*/ 1902003 w 2516447"/>
                <a:gd name="connsiteY35-832" fmla="*/ 1724276 h 1948394"/>
                <a:gd name="connsiteX36-833" fmla="*/ 1723149 w 2516447"/>
                <a:gd name="connsiteY36-834" fmla="*/ 1914998 h 1948394"/>
                <a:gd name="connsiteX37-835" fmla="*/ 2516447 w 2516447"/>
                <a:gd name="connsiteY37-836" fmla="*/ 1948394 h 1948394"/>
                <a:gd name="connsiteX0-837" fmla="*/ 0 w 2516447"/>
                <a:gd name="connsiteY0-838" fmla="*/ 1908735 h 1948394"/>
                <a:gd name="connsiteX1-839" fmla="*/ 1042444 w 2516447"/>
                <a:gd name="connsiteY1-840" fmla="*/ 1904444 h 1948394"/>
                <a:gd name="connsiteX2-841" fmla="*/ 873002 w 2516447"/>
                <a:gd name="connsiteY2-842" fmla="*/ 1718530 h 1948394"/>
                <a:gd name="connsiteX3-843" fmla="*/ 832407 w 2516447"/>
                <a:gd name="connsiteY3-844" fmla="*/ 1336700 h 1948394"/>
                <a:gd name="connsiteX4-845" fmla="*/ 832407 w 2516447"/>
                <a:gd name="connsiteY4-846" fmla="*/ 1186086 h 1948394"/>
                <a:gd name="connsiteX5-847" fmla="*/ 1307783 w 2516447"/>
                <a:gd name="connsiteY5-848" fmla="*/ 1186086 h 1948394"/>
                <a:gd name="connsiteX6-849" fmla="*/ 1307783 w 2516447"/>
                <a:gd name="connsiteY6-850" fmla="*/ 1495551 h 1948394"/>
                <a:gd name="connsiteX7-851" fmla="*/ 1322492 w 2516447"/>
                <a:gd name="connsiteY7-852" fmla="*/ 1652636 h 1948394"/>
                <a:gd name="connsiteX8-853" fmla="*/ 1387797 w 2516447"/>
                <a:gd name="connsiteY8-854" fmla="*/ 1686172 h 1948394"/>
                <a:gd name="connsiteX9-855" fmla="*/ 1460751 w 2516447"/>
                <a:gd name="connsiteY9-856" fmla="*/ 1643811 h 1948394"/>
                <a:gd name="connsiteX10-857" fmla="*/ 1478401 w 2516447"/>
                <a:gd name="connsiteY10-858" fmla="*/ 1422597 h 1948394"/>
                <a:gd name="connsiteX11-859" fmla="*/ 1478401 w 2516447"/>
                <a:gd name="connsiteY11-860" fmla="*/ 1290810 h 1948394"/>
                <a:gd name="connsiteX12-861" fmla="*/ 1453691 w 2516447"/>
                <a:gd name="connsiteY12-862" fmla="*/ 1130782 h 1948394"/>
                <a:gd name="connsiteX13-863" fmla="*/ 1380737 w 2516447"/>
                <a:gd name="connsiteY13-864" fmla="*/ 1064300 h 1948394"/>
                <a:gd name="connsiteX14-865" fmla="*/ 1193646 w 2516447"/>
                <a:gd name="connsiteY14-866" fmla="*/ 1046062 h 1948394"/>
                <a:gd name="connsiteX15-867" fmla="*/ 1193646 w 2516447"/>
                <a:gd name="connsiteY15-868" fmla="*/ 769544 h 1948394"/>
                <a:gd name="connsiteX16-869" fmla="*/ 1403094 w 2516447"/>
                <a:gd name="connsiteY16-870" fmla="*/ 756600 h 1948394"/>
                <a:gd name="connsiteX17-871" fmla="*/ 1460751 w 2516447"/>
                <a:gd name="connsiteY17-872" fmla="*/ 700120 h 1948394"/>
                <a:gd name="connsiteX18-873" fmla="*/ 1478401 w 2516447"/>
                <a:gd name="connsiteY18-874" fmla="*/ 563626 h 1948394"/>
                <a:gd name="connsiteX19-875" fmla="*/ 1478401 w 2516447"/>
                <a:gd name="connsiteY19-876" fmla="*/ 457726 h 1948394"/>
                <a:gd name="connsiteX20-877" fmla="*/ 1457809 w 2516447"/>
                <a:gd name="connsiteY20-878" fmla="*/ 325938 h 1948394"/>
                <a:gd name="connsiteX21-879" fmla="*/ 1393680 w 2516447"/>
                <a:gd name="connsiteY21-880" fmla="*/ 294168 h 1948394"/>
                <a:gd name="connsiteX22-881" fmla="*/ 1326022 w 2516447"/>
                <a:gd name="connsiteY22-882" fmla="*/ 327703 h 1948394"/>
                <a:gd name="connsiteX23-883" fmla="*/ 1307783 w 2516447"/>
                <a:gd name="connsiteY23-884" fmla="*/ 470669 h 1948394"/>
                <a:gd name="connsiteX24-885" fmla="*/ 1307783 w 2516447"/>
                <a:gd name="connsiteY24-886" fmla="*/ 627167 h 1948394"/>
                <a:gd name="connsiteX25-887" fmla="*/ 832407 w 2516447"/>
                <a:gd name="connsiteY25-888" fmla="*/ 627167 h 1948394"/>
                <a:gd name="connsiteX26-889" fmla="*/ 832407 w 2516447"/>
                <a:gd name="connsiteY26-890" fmla="*/ 464786 h 1948394"/>
                <a:gd name="connsiteX27-891" fmla="*/ 957135 w 2516447"/>
                <a:gd name="connsiteY27-892" fmla="*/ 95899 h 1948394"/>
                <a:gd name="connsiteX28-893" fmla="*/ 1353673 w 2516447"/>
                <a:gd name="connsiteY28-894" fmla="*/ 0 h 1948394"/>
                <a:gd name="connsiteX29-895" fmla="*/ 1814929 w 2516447"/>
                <a:gd name="connsiteY29-896" fmla="*/ 132872 h 1948394"/>
                <a:gd name="connsiteX30-897" fmla="*/ 1936126 w 2516447"/>
                <a:gd name="connsiteY30-898" fmla="*/ 502090 h 1948394"/>
                <a:gd name="connsiteX31-899" fmla="*/ 1892589 w 2516447"/>
                <a:gd name="connsiteY31-900" fmla="*/ 733150 h 1948394"/>
                <a:gd name="connsiteX32-901" fmla="*/ 1739622 w 2516447"/>
                <a:gd name="connsiteY32-902" fmla="*/ 863089 h 1948394"/>
                <a:gd name="connsiteX33-903" fmla="*/ 1900826 w 2516447"/>
                <a:gd name="connsiteY33-904" fmla="*/ 982586 h 1948394"/>
                <a:gd name="connsiteX34-905" fmla="*/ 1953776 w 2516447"/>
                <a:gd name="connsiteY34-906" fmla="*/ 1371687 h 1948394"/>
                <a:gd name="connsiteX35-907" fmla="*/ 1902003 w 2516447"/>
                <a:gd name="connsiteY35-908" fmla="*/ 1724276 h 1948394"/>
                <a:gd name="connsiteX36-909" fmla="*/ 1723149 w 2516447"/>
                <a:gd name="connsiteY36-910" fmla="*/ 1914998 h 1948394"/>
                <a:gd name="connsiteX37-911" fmla="*/ 2516447 w 2516447"/>
                <a:gd name="connsiteY37-912" fmla="*/ 1948394 h 1948394"/>
                <a:gd name="connsiteX0-913" fmla="*/ 0 w 2516447"/>
                <a:gd name="connsiteY0-914" fmla="*/ 1908735 h 1948394"/>
                <a:gd name="connsiteX1-915" fmla="*/ 1042444 w 2516447"/>
                <a:gd name="connsiteY1-916" fmla="*/ 1904444 h 1948394"/>
                <a:gd name="connsiteX2-917" fmla="*/ 873002 w 2516447"/>
                <a:gd name="connsiteY2-918" fmla="*/ 1718530 h 1948394"/>
                <a:gd name="connsiteX3-919" fmla="*/ 832407 w 2516447"/>
                <a:gd name="connsiteY3-920" fmla="*/ 1336700 h 1948394"/>
                <a:gd name="connsiteX4-921" fmla="*/ 832407 w 2516447"/>
                <a:gd name="connsiteY4-922" fmla="*/ 1186086 h 1948394"/>
                <a:gd name="connsiteX5-923" fmla="*/ 1307783 w 2516447"/>
                <a:gd name="connsiteY5-924" fmla="*/ 1186086 h 1948394"/>
                <a:gd name="connsiteX6-925" fmla="*/ 1307783 w 2516447"/>
                <a:gd name="connsiteY6-926" fmla="*/ 1495551 h 1948394"/>
                <a:gd name="connsiteX7-927" fmla="*/ 1322492 w 2516447"/>
                <a:gd name="connsiteY7-928" fmla="*/ 1652636 h 1948394"/>
                <a:gd name="connsiteX8-929" fmla="*/ 1387797 w 2516447"/>
                <a:gd name="connsiteY8-930" fmla="*/ 1686172 h 1948394"/>
                <a:gd name="connsiteX9-931" fmla="*/ 1460751 w 2516447"/>
                <a:gd name="connsiteY9-932" fmla="*/ 1643811 h 1948394"/>
                <a:gd name="connsiteX10-933" fmla="*/ 1478401 w 2516447"/>
                <a:gd name="connsiteY10-934" fmla="*/ 1422597 h 1948394"/>
                <a:gd name="connsiteX11-935" fmla="*/ 1478401 w 2516447"/>
                <a:gd name="connsiteY11-936" fmla="*/ 1290810 h 1948394"/>
                <a:gd name="connsiteX12-937" fmla="*/ 1453691 w 2516447"/>
                <a:gd name="connsiteY12-938" fmla="*/ 1130782 h 1948394"/>
                <a:gd name="connsiteX13-939" fmla="*/ 1380737 w 2516447"/>
                <a:gd name="connsiteY13-940" fmla="*/ 1064300 h 1948394"/>
                <a:gd name="connsiteX14-941" fmla="*/ 1193646 w 2516447"/>
                <a:gd name="connsiteY14-942" fmla="*/ 1046062 h 1948394"/>
                <a:gd name="connsiteX15-943" fmla="*/ 1193646 w 2516447"/>
                <a:gd name="connsiteY15-944" fmla="*/ 769544 h 1948394"/>
                <a:gd name="connsiteX16-945" fmla="*/ 1403094 w 2516447"/>
                <a:gd name="connsiteY16-946" fmla="*/ 756600 h 1948394"/>
                <a:gd name="connsiteX17-947" fmla="*/ 1460751 w 2516447"/>
                <a:gd name="connsiteY17-948" fmla="*/ 700120 h 1948394"/>
                <a:gd name="connsiteX18-949" fmla="*/ 1478401 w 2516447"/>
                <a:gd name="connsiteY18-950" fmla="*/ 563626 h 1948394"/>
                <a:gd name="connsiteX19-951" fmla="*/ 1478401 w 2516447"/>
                <a:gd name="connsiteY19-952" fmla="*/ 457726 h 1948394"/>
                <a:gd name="connsiteX20-953" fmla="*/ 1457809 w 2516447"/>
                <a:gd name="connsiteY20-954" fmla="*/ 325938 h 1948394"/>
                <a:gd name="connsiteX21-955" fmla="*/ 1393680 w 2516447"/>
                <a:gd name="connsiteY21-956" fmla="*/ 294168 h 1948394"/>
                <a:gd name="connsiteX22-957" fmla="*/ 1326022 w 2516447"/>
                <a:gd name="connsiteY22-958" fmla="*/ 327703 h 1948394"/>
                <a:gd name="connsiteX23-959" fmla="*/ 1307783 w 2516447"/>
                <a:gd name="connsiteY23-960" fmla="*/ 470669 h 1948394"/>
                <a:gd name="connsiteX24-961" fmla="*/ 1307783 w 2516447"/>
                <a:gd name="connsiteY24-962" fmla="*/ 627167 h 1948394"/>
                <a:gd name="connsiteX25-963" fmla="*/ 832407 w 2516447"/>
                <a:gd name="connsiteY25-964" fmla="*/ 627167 h 1948394"/>
                <a:gd name="connsiteX26-965" fmla="*/ 832407 w 2516447"/>
                <a:gd name="connsiteY26-966" fmla="*/ 464786 h 1948394"/>
                <a:gd name="connsiteX27-967" fmla="*/ 957135 w 2516447"/>
                <a:gd name="connsiteY27-968" fmla="*/ 95899 h 1948394"/>
                <a:gd name="connsiteX28-969" fmla="*/ 1353673 w 2516447"/>
                <a:gd name="connsiteY28-970" fmla="*/ 0 h 1948394"/>
                <a:gd name="connsiteX29-971" fmla="*/ 1814929 w 2516447"/>
                <a:gd name="connsiteY29-972" fmla="*/ 132872 h 1948394"/>
                <a:gd name="connsiteX30-973" fmla="*/ 1936126 w 2516447"/>
                <a:gd name="connsiteY30-974" fmla="*/ 502090 h 1948394"/>
                <a:gd name="connsiteX31-975" fmla="*/ 1892589 w 2516447"/>
                <a:gd name="connsiteY31-976" fmla="*/ 733150 h 1948394"/>
                <a:gd name="connsiteX32-977" fmla="*/ 1739622 w 2516447"/>
                <a:gd name="connsiteY32-978" fmla="*/ 863089 h 1948394"/>
                <a:gd name="connsiteX33-979" fmla="*/ 1900826 w 2516447"/>
                <a:gd name="connsiteY33-980" fmla="*/ 982586 h 1948394"/>
                <a:gd name="connsiteX34-981" fmla="*/ 1953776 w 2516447"/>
                <a:gd name="connsiteY34-982" fmla="*/ 1371687 h 1948394"/>
                <a:gd name="connsiteX35-983" fmla="*/ 1902003 w 2516447"/>
                <a:gd name="connsiteY35-984" fmla="*/ 1724276 h 1948394"/>
                <a:gd name="connsiteX36-985" fmla="*/ 1723149 w 2516447"/>
                <a:gd name="connsiteY36-986" fmla="*/ 1914998 h 1948394"/>
                <a:gd name="connsiteX37-987" fmla="*/ 2516447 w 2516447"/>
                <a:gd name="connsiteY37-988" fmla="*/ 1948394 h 1948394"/>
                <a:gd name="connsiteX0-989" fmla="*/ 0 w 2516447"/>
                <a:gd name="connsiteY0-990" fmla="*/ 1908735 h 1948394"/>
                <a:gd name="connsiteX1-991" fmla="*/ 1042444 w 2516447"/>
                <a:gd name="connsiteY1-992" fmla="*/ 1904444 h 1948394"/>
                <a:gd name="connsiteX2-993" fmla="*/ 873002 w 2516447"/>
                <a:gd name="connsiteY2-994" fmla="*/ 1718530 h 1948394"/>
                <a:gd name="connsiteX3-995" fmla="*/ 832407 w 2516447"/>
                <a:gd name="connsiteY3-996" fmla="*/ 1336700 h 1948394"/>
                <a:gd name="connsiteX4-997" fmla="*/ 832407 w 2516447"/>
                <a:gd name="connsiteY4-998" fmla="*/ 1186086 h 1948394"/>
                <a:gd name="connsiteX5-999" fmla="*/ 1307783 w 2516447"/>
                <a:gd name="connsiteY5-1000" fmla="*/ 1186086 h 1948394"/>
                <a:gd name="connsiteX6-1001" fmla="*/ 1307783 w 2516447"/>
                <a:gd name="connsiteY6-1002" fmla="*/ 1495551 h 1948394"/>
                <a:gd name="connsiteX7-1003" fmla="*/ 1322492 w 2516447"/>
                <a:gd name="connsiteY7-1004" fmla="*/ 1652636 h 1948394"/>
                <a:gd name="connsiteX8-1005" fmla="*/ 1387797 w 2516447"/>
                <a:gd name="connsiteY8-1006" fmla="*/ 1686172 h 1948394"/>
                <a:gd name="connsiteX9-1007" fmla="*/ 1460751 w 2516447"/>
                <a:gd name="connsiteY9-1008" fmla="*/ 1643811 h 1948394"/>
                <a:gd name="connsiteX10-1009" fmla="*/ 1478401 w 2516447"/>
                <a:gd name="connsiteY10-1010" fmla="*/ 1422597 h 1948394"/>
                <a:gd name="connsiteX11-1011" fmla="*/ 1478401 w 2516447"/>
                <a:gd name="connsiteY11-1012" fmla="*/ 1290810 h 1948394"/>
                <a:gd name="connsiteX12-1013" fmla="*/ 1453691 w 2516447"/>
                <a:gd name="connsiteY12-1014" fmla="*/ 1130782 h 1948394"/>
                <a:gd name="connsiteX13-1015" fmla="*/ 1380737 w 2516447"/>
                <a:gd name="connsiteY13-1016" fmla="*/ 1064300 h 1948394"/>
                <a:gd name="connsiteX14-1017" fmla="*/ 1193646 w 2516447"/>
                <a:gd name="connsiteY14-1018" fmla="*/ 1046062 h 1948394"/>
                <a:gd name="connsiteX15-1019" fmla="*/ 1193646 w 2516447"/>
                <a:gd name="connsiteY15-1020" fmla="*/ 769544 h 1948394"/>
                <a:gd name="connsiteX16-1021" fmla="*/ 1403094 w 2516447"/>
                <a:gd name="connsiteY16-1022" fmla="*/ 756600 h 1948394"/>
                <a:gd name="connsiteX17-1023" fmla="*/ 1460751 w 2516447"/>
                <a:gd name="connsiteY17-1024" fmla="*/ 700120 h 1948394"/>
                <a:gd name="connsiteX18-1025" fmla="*/ 1478401 w 2516447"/>
                <a:gd name="connsiteY18-1026" fmla="*/ 563626 h 1948394"/>
                <a:gd name="connsiteX19-1027" fmla="*/ 1478401 w 2516447"/>
                <a:gd name="connsiteY19-1028" fmla="*/ 457726 h 1948394"/>
                <a:gd name="connsiteX20-1029" fmla="*/ 1457809 w 2516447"/>
                <a:gd name="connsiteY20-1030" fmla="*/ 325938 h 1948394"/>
                <a:gd name="connsiteX21-1031" fmla="*/ 1393680 w 2516447"/>
                <a:gd name="connsiteY21-1032" fmla="*/ 294168 h 1948394"/>
                <a:gd name="connsiteX22-1033" fmla="*/ 1326022 w 2516447"/>
                <a:gd name="connsiteY22-1034" fmla="*/ 327703 h 1948394"/>
                <a:gd name="connsiteX23-1035" fmla="*/ 1307783 w 2516447"/>
                <a:gd name="connsiteY23-1036" fmla="*/ 470669 h 1948394"/>
                <a:gd name="connsiteX24-1037" fmla="*/ 1307783 w 2516447"/>
                <a:gd name="connsiteY24-1038" fmla="*/ 627167 h 1948394"/>
                <a:gd name="connsiteX25-1039" fmla="*/ 832407 w 2516447"/>
                <a:gd name="connsiteY25-1040" fmla="*/ 627167 h 1948394"/>
                <a:gd name="connsiteX26-1041" fmla="*/ 832407 w 2516447"/>
                <a:gd name="connsiteY26-1042" fmla="*/ 464786 h 1948394"/>
                <a:gd name="connsiteX27-1043" fmla="*/ 957135 w 2516447"/>
                <a:gd name="connsiteY27-1044" fmla="*/ 95899 h 1948394"/>
                <a:gd name="connsiteX28-1045" fmla="*/ 1353673 w 2516447"/>
                <a:gd name="connsiteY28-1046" fmla="*/ 0 h 1948394"/>
                <a:gd name="connsiteX29-1047" fmla="*/ 1814929 w 2516447"/>
                <a:gd name="connsiteY29-1048" fmla="*/ 132872 h 1948394"/>
                <a:gd name="connsiteX30-1049" fmla="*/ 1936126 w 2516447"/>
                <a:gd name="connsiteY30-1050" fmla="*/ 502090 h 1948394"/>
                <a:gd name="connsiteX31-1051" fmla="*/ 1892589 w 2516447"/>
                <a:gd name="connsiteY31-1052" fmla="*/ 733150 h 1948394"/>
                <a:gd name="connsiteX32-1053" fmla="*/ 1739622 w 2516447"/>
                <a:gd name="connsiteY32-1054" fmla="*/ 863089 h 1948394"/>
                <a:gd name="connsiteX33-1055" fmla="*/ 1900826 w 2516447"/>
                <a:gd name="connsiteY33-1056" fmla="*/ 982586 h 1948394"/>
                <a:gd name="connsiteX34-1057" fmla="*/ 1953776 w 2516447"/>
                <a:gd name="connsiteY34-1058" fmla="*/ 1371687 h 1948394"/>
                <a:gd name="connsiteX35-1059" fmla="*/ 1902003 w 2516447"/>
                <a:gd name="connsiteY35-1060" fmla="*/ 1724276 h 1948394"/>
                <a:gd name="connsiteX36-1061" fmla="*/ 1723149 w 2516447"/>
                <a:gd name="connsiteY36-1062" fmla="*/ 1914998 h 1948394"/>
                <a:gd name="connsiteX37-1063" fmla="*/ 2516447 w 2516447"/>
                <a:gd name="connsiteY37-1064" fmla="*/ 1948394 h 1948394"/>
                <a:gd name="connsiteX0-1065" fmla="*/ 0 w 2523791"/>
                <a:gd name="connsiteY0-1066" fmla="*/ 1905063 h 1948394"/>
                <a:gd name="connsiteX1-1067" fmla="*/ 1049788 w 2523791"/>
                <a:gd name="connsiteY1-1068" fmla="*/ 1904444 h 1948394"/>
                <a:gd name="connsiteX2-1069" fmla="*/ 880346 w 2523791"/>
                <a:gd name="connsiteY2-1070" fmla="*/ 1718530 h 1948394"/>
                <a:gd name="connsiteX3-1071" fmla="*/ 839751 w 2523791"/>
                <a:gd name="connsiteY3-1072" fmla="*/ 1336700 h 1948394"/>
                <a:gd name="connsiteX4-1073" fmla="*/ 839751 w 2523791"/>
                <a:gd name="connsiteY4-1074" fmla="*/ 1186086 h 1948394"/>
                <a:gd name="connsiteX5-1075" fmla="*/ 1315127 w 2523791"/>
                <a:gd name="connsiteY5-1076" fmla="*/ 1186086 h 1948394"/>
                <a:gd name="connsiteX6-1077" fmla="*/ 1315127 w 2523791"/>
                <a:gd name="connsiteY6-1078" fmla="*/ 1495551 h 1948394"/>
                <a:gd name="connsiteX7-1079" fmla="*/ 1329836 w 2523791"/>
                <a:gd name="connsiteY7-1080" fmla="*/ 1652636 h 1948394"/>
                <a:gd name="connsiteX8-1081" fmla="*/ 1395141 w 2523791"/>
                <a:gd name="connsiteY8-1082" fmla="*/ 1686172 h 1948394"/>
                <a:gd name="connsiteX9-1083" fmla="*/ 1468095 w 2523791"/>
                <a:gd name="connsiteY9-1084" fmla="*/ 1643811 h 1948394"/>
                <a:gd name="connsiteX10-1085" fmla="*/ 1485745 w 2523791"/>
                <a:gd name="connsiteY10-1086" fmla="*/ 1422597 h 1948394"/>
                <a:gd name="connsiteX11-1087" fmla="*/ 1485745 w 2523791"/>
                <a:gd name="connsiteY11-1088" fmla="*/ 1290810 h 1948394"/>
                <a:gd name="connsiteX12-1089" fmla="*/ 1461035 w 2523791"/>
                <a:gd name="connsiteY12-1090" fmla="*/ 1130782 h 1948394"/>
                <a:gd name="connsiteX13-1091" fmla="*/ 1388081 w 2523791"/>
                <a:gd name="connsiteY13-1092" fmla="*/ 1064300 h 1948394"/>
                <a:gd name="connsiteX14-1093" fmla="*/ 1200990 w 2523791"/>
                <a:gd name="connsiteY14-1094" fmla="*/ 1046062 h 1948394"/>
                <a:gd name="connsiteX15-1095" fmla="*/ 1200990 w 2523791"/>
                <a:gd name="connsiteY15-1096" fmla="*/ 769544 h 1948394"/>
                <a:gd name="connsiteX16-1097" fmla="*/ 1410438 w 2523791"/>
                <a:gd name="connsiteY16-1098" fmla="*/ 756600 h 1948394"/>
                <a:gd name="connsiteX17-1099" fmla="*/ 1468095 w 2523791"/>
                <a:gd name="connsiteY17-1100" fmla="*/ 700120 h 1948394"/>
                <a:gd name="connsiteX18-1101" fmla="*/ 1485745 w 2523791"/>
                <a:gd name="connsiteY18-1102" fmla="*/ 563626 h 1948394"/>
                <a:gd name="connsiteX19-1103" fmla="*/ 1485745 w 2523791"/>
                <a:gd name="connsiteY19-1104" fmla="*/ 457726 h 1948394"/>
                <a:gd name="connsiteX20-1105" fmla="*/ 1465153 w 2523791"/>
                <a:gd name="connsiteY20-1106" fmla="*/ 325938 h 1948394"/>
                <a:gd name="connsiteX21-1107" fmla="*/ 1401024 w 2523791"/>
                <a:gd name="connsiteY21-1108" fmla="*/ 294168 h 1948394"/>
                <a:gd name="connsiteX22-1109" fmla="*/ 1333366 w 2523791"/>
                <a:gd name="connsiteY22-1110" fmla="*/ 327703 h 1948394"/>
                <a:gd name="connsiteX23-1111" fmla="*/ 1315127 w 2523791"/>
                <a:gd name="connsiteY23-1112" fmla="*/ 470669 h 1948394"/>
                <a:gd name="connsiteX24-1113" fmla="*/ 1315127 w 2523791"/>
                <a:gd name="connsiteY24-1114" fmla="*/ 627167 h 1948394"/>
                <a:gd name="connsiteX25-1115" fmla="*/ 839751 w 2523791"/>
                <a:gd name="connsiteY25-1116" fmla="*/ 627167 h 1948394"/>
                <a:gd name="connsiteX26-1117" fmla="*/ 839751 w 2523791"/>
                <a:gd name="connsiteY26-1118" fmla="*/ 464786 h 1948394"/>
                <a:gd name="connsiteX27-1119" fmla="*/ 964479 w 2523791"/>
                <a:gd name="connsiteY27-1120" fmla="*/ 95899 h 1948394"/>
                <a:gd name="connsiteX28-1121" fmla="*/ 1361017 w 2523791"/>
                <a:gd name="connsiteY28-1122" fmla="*/ 0 h 1948394"/>
                <a:gd name="connsiteX29-1123" fmla="*/ 1822273 w 2523791"/>
                <a:gd name="connsiteY29-1124" fmla="*/ 132872 h 1948394"/>
                <a:gd name="connsiteX30-1125" fmla="*/ 1943470 w 2523791"/>
                <a:gd name="connsiteY30-1126" fmla="*/ 502090 h 1948394"/>
                <a:gd name="connsiteX31-1127" fmla="*/ 1899933 w 2523791"/>
                <a:gd name="connsiteY31-1128" fmla="*/ 733150 h 1948394"/>
                <a:gd name="connsiteX32-1129" fmla="*/ 1746966 w 2523791"/>
                <a:gd name="connsiteY32-1130" fmla="*/ 863089 h 1948394"/>
                <a:gd name="connsiteX33-1131" fmla="*/ 1908170 w 2523791"/>
                <a:gd name="connsiteY33-1132" fmla="*/ 982586 h 1948394"/>
                <a:gd name="connsiteX34-1133" fmla="*/ 1961120 w 2523791"/>
                <a:gd name="connsiteY34-1134" fmla="*/ 1371687 h 1948394"/>
                <a:gd name="connsiteX35-1135" fmla="*/ 1909347 w 2523791"/>
                <a:gd name="connsiteY35-1136" fmla="*/ 1724276 h 1948394"/>
                <a:gd name="connsiteX36-1137" fmla="*/ 1730493 w 2523791"/>
                <a:gd name="connsiteY36-1138" fmla="*/ 1914998 h 1948394"/>
                <a:gd name="connsiteX37-1139" fmla="*/ 2523791 w 2523791"/>
                <a:gd name="connsiteY37-1140" fmla="*/ 1948394 h 1948394"/>
                <a:gd name="connsiteX0-1141" fmla="*/ 0 w 2523791"/>
                <a:gd name="connsiteY0-1142" fmla="*/ 1905063 h 1948394"/>
                <a:gd name="connsiteX1-1143" fmla="*/ 1049788 w 2523791"/>
                <a:gd name="connsiteY1-1144" fmla="*/ 1904444 h 1948394"/>
                <a:gd name="connsiteX2-1145" fmla="*/ 880346 w 2523791"/>
                <a:gd name="connsiteY2-1146" fmla="*/ 1718530 h 1948394"/>
                <a:gd name="connsiteX3-1147" fmla="*/ 839751 w 2523791"/>
                <a:gd name="connsiteY3-1148" fmla="*/ 1336700 h 1948394"/>
                <a:gd name="connsiteX4-1149" fmla="*/ 839751 w 2523791"/>
                <a:gd name="connsiteY4-1150" fmla="*/ 1186086 h 1948394"/>
                <a:gd name="connsiteX5-1151" fmla="*/ 1315127 w 2523791"/>
                <a:gd name="connsiteY5-1152" fmla="*/ 1186086 h 1948394"/>
                <a:gd name="connsiteX6-1153" fmla="*/ 1315127 w 2523791"/>
                <a:gd name="connsiteY6-1154" fmla="*/ 1495551 h 1948394"/>
                <a:gd name="connsiteX7-1155" fmla="*/ 1329836 w 2523791"/>
                <a:gd name="connsiteY7-1156" fmla="*/ 1652636 h 1948394"/>
                <a:gd name="connsiteX8-1157" fmla="*/ 1395141 w 2523791"/>
                <a:gd name="connsiteY8-1158" fmla="*/ 1686172 h 1948394"/>
                <a:gd name="connsiteX9-1159" fmla="*/ 1468095 w 2523791"/>
                <a:gd name="connsiteY9-1160" fmla="*/ 1643811 h 1948394"/>
                <a:gd name="connsiteX10-1161" fmla="*/ 1485745 w 2523791"/>
                <a:gd name="connsiteY10-1162" fmla="*/ 1422597 h 1948394"/>
                <a:gd name="connsiteX11-1163" fmla="*/ 1485745 w 2523791"/>
                <a:gd name="connsiteY11-1164" fmla="*/ 1290810 h 1948394"/>
                <a:gd name="connsiteX12-1165" fmla="*/ 1461035 w 2523791"/>
                <a:gd name="connsiteY12-1166" fmla="*/ 1130782 h 1948394"/>
                <a:gd name="connsiteX13-1167" fmla="*/ 1388081 w 2523791"/>
                <a:gd name="connsiteY13-1168" fmla="*/ 1064300 h 1948394"/>
                <a:gd name="connsiteX14-1169" fmla="*/ 1200990 w 2523791"/>
                <a:gd name="connsiteY14-1170" fmla="*/ 1046062 h 1948394"/>
                <a:gd name="connsiteX15-1171" fmla="*/ 1200990 w 2523791"/>
                <a:gd name="connsiteY15-1172" fmla="*/ 769544 h 1948394"/>
                <a:gd name="connsiteX16-1173" fmla="*/ 1410438 w 2523791"/>
                <a:gd name="connsiteY16-1174" fmla="*/ 756600 h 1948394"/>
                <a:gd name="connsiteX17-1175" fmla="*/ 1468095 w 2523791"/>
                <a:gd name="connsiteY17-1176" fmla="*/ 700120 h 1948394"/>
                <a:gd name="connsiteX18-1177" fmla="*/ 1485745 w 2523791"/>
                <a:gd name="connsiteY18-1178" fmla="*/ 563626 h 1948394"/>
                <a:gd name="connsiteX19-1179" fmla="*/ 1485745 w 2523791"/>
                <a:gd name="connsiteY19-1180" fmla="*/ 457726 h 1948394"/>
                <a:gd name="connsiteX20-1181" fmla="*/ 1465153 w 2523791"/>
                <a:gd name="connsiteY20-1182" fmla="*/ 325938 h 1948394"/>
                <a:gd name="connsiteX21-1183" fmla="*/ 1401024 w 2523791"/>
                <a:gd name="connsiteY21-1184" fmla="*/ 294168 h 1948394"/>
                <a:gd name="connsiteX22-1185" fmla="*/ 1333366 w 2523791"/>
                <a:gd name="connsiteY22-1186" fmla="*/ 327703 h 1948394"/>
                <a:gd name="connsiteX23-1187" fmla="*/ 1315127 w 2523791"/>
                <a:gd name="connsiteY23-1188" fmla="*/ 470669 h 1948394"/>
                <a:gd name="connsiteX24-1189" fmla="*/ 1315127 w 2523791"/>
                <a:gd name="connsiteY24-1190" fmla="*/ 627167 h 1948394"/>
                <a:gd name="connsiteX25-1191" fmla="*/ 839751 w 2523791"/>
                <a:gd name="connsiteY25-1192" fmla="*/ 627167 h 1948394"/>
                <a:gd name="connsiteX26-1193" fmla="*/ 839751 w 2523791"/>
                <a:gd name="connsiteY26-1194" fmla="*/ 464786 h 1948394"/>
                <a:gd name="connsiteX27-1195" fmla="*/ 964479 w 2523791"/>
                <a:gd name="connsiteY27-1196" fmla="*/ 95899 h 1948394"/>
                <a:gd name="connsiteX28-1197" fmla="*/ 1361017 w 2523791"/>
                <a:gd name="connsiteY28-1198" fmla="*/ 0 h 1948394"/>
                <a:gd name="connsiteX29-1199" fmla="*/ 1822273 w 2523791"/>
                <a:gd name="connsiteY29-1200" fmla="*/ 132872 h 1948394"/>
                <a:gd name="connsiteX30-1201" fmla="*/ 1943470 w 2523791"/>
                <a:gd name="connsiteY30-1202" fmla="*/ 502090 h 1948394"/>
                <a:gd name="connsiteX31-1203" fmla="*/ 1899933 w 2523791"/>
                <a:gd name="connsiteY31-1204" fmla="*/ 733150 h 1948394"/>
                <a:gd name="connsiteX32-1205" fmla="*/ 1746966 w 2523791"/>
                <a:gd name="connsiteY32-1206" fmla="*/ 863089 h 1948394"/>
                <a:gd name="connsiteX33-1207" fmla="*/ 1908170 w 2523791"/>
                <a:gd name="connsiteY33-1208" fmla="*/ 982586 h 1948394"/>
                <a:gd name="connsiteX34-1209" fmla="*/ 1961120 w 2523791"/>
                <a:gd name="connsiteY34-1210" fmla="*/ 1371687 h 1948394"/>
                <a:gd name="connsiteX35-1211" fmla="*/ 1909347 w 2523791"/>
                <a:gd name="connsiteY35-1212" fmla="*/ 1724276 h 1948394"/>
                <a:gd name="connsiteX36-1213" fmla="*/ 1730493 w 2523791"/>
                <a:gd name="connsiteY36-1214" fmla="*/ 1914998 h 1948394"/>
                <a:gd name="connsiteX37-1215" fmla="*/ 2523791 w 2523791"/>
                <a:gd name="connsiteY37-1216" fmla="*/ 1948394 h 1948394"/>
                <a:gd name="connsiteX0-1217" fmla="*/ 0 w 2523791"/>
                <a:gd name="connsiteY0-1218" fmla="*/ 1905063 h 1948394"/>
                <a:gd name="connsiteX1-1219" fmla="*/ 1049788 w 2523791"/>
                <a:gd name="connsiteY1-1220" fmla="*/ 1904444 h 1948394"/>
                <a:gd name="connsiteX2-1221" fmla="*/ 880346 w 2523791"/>
                <a:gd name="connsiteY2-1222" fmla="*/ 1718530 h 1948394"/>
                <a:gd name="connsiteX3-1223" fmla="*/ 839751 w 2523791"/>
                <a:gd name="connsiteY3-1224" fmla="*/ 1336700 h 1948394"/>
                <a:gd name="connsiteX4-1225" fmla="*/ 839751 w 2523791"/>
                <a:gd name="connsiteY4-1226" fmla="*/ 1186086 h 1948394"/>
                <a:gd name="connsiteX5-1227" fmla="*/ 1315127 w 2523791"/>
                <a:gd name="connsiteY5-1228" fmla="*/ 1186086 h 1948394"/>
                <a:gd name="connsiteX6-1229" fmla="*/ 1315127 w 2523791"/>
                <a:gd name="connsiteY6-1230" fmla="*/ 1495551 h 1948394"/>
                <a:gd name="connsiteX7-1231" fmla="*/ 1329836 w 2523791"/>
                <a:gd name="connsiteY7-1232" fmla="*/ 1652636 h 1948394"/>
                <a:gd name="connsiteX8-1233" fmla="*/ 1395141 w 2523791"/>
                <a:gd name="connsiteY8-1234" fmla="*/ 1686172 h 1948394"/>
                <a:gd name="connsiteX9-1235" fmla="*/ 1468095 w 2523791"/>
                <a:gd name="connsiteY9-1236" fmla="*/ 1643811 h 1948394"/>
                <a:gd name="connsiteX10-1237" fmla="*/ 1485745 w 2523791"/>
                <a:gd name="connsiteY10-1238" fmla="*/ 1422597 h 1948394"/>
                <a:gd name="connsiteX11-1239" fmla="*/ 1485745 w 2523791"/>
                <a:gd name="connsiteY11-1240" fmla="*/ 1290810 h 1948394"/>
                <a:gd name="connsiteX12-1241" fmla="*/ 1461035 w 2523791"/>
                <a:gd name="connsiteY12-1242" fmla="*/ 1130782 h 1948394"/>
                <a:gd name="connsiteX13-1243" fmla="*/ 1388081 w 2523791"/>
                <a:gd name="connsiteY13-1244" fmla="*/ 1064300 h 1948394"/>
                <a:gd name="connsiteX14-1245" fmla="*/ 1200990 w 2523791"/>
                <a:gd name="connsiteY14-1246" fmla="*/ 1046062 h 1948394"/>
                <a:gd name="connsiteX15-1247" fmla="*/ 1200990 w 2523791"/>
                <a:gd name="connsiteY15-1248" fmla="*/ 769544 h 1948394"/>
                <a:gd name="connsiteX16-1249" fmla="*/ 1410438 w 2523791"/>
                <a:gd name="connsiteY16-1250" fmla="*/ 756600 h 1948394"/>
                <a:gd name="connsiteX17-1251" fmla="*/ 1468095 w 2523791"/>
                <a:gd name="connsiteY17-1252" fmla="*/ 700120 h 1948394"/>
                <a:gd name="connsiteX18-1253" fmla="*/ 1485745 w 2523791"/>
                <a:gd name="connsiteY18-1254" fmla="*/ 563626 h 1948394"/>
                <a:gd name="connsiteX19-1255" fmla="*/ 1485745 w 2523791"/>
                <a:gd name="connsiteY19-1256" fmla="*/ 457726 h 1948394"/>
                <a:gd name="connsiteX20-1257" fmla="*/ 1465153 w 2523791"/>
                <a:gd name="connsiteY20-1258" fmla="*/ 325938 h 1948394"/>
                <a:gd name="connsiteX21-1259" fmla="*/ 1401024 w 2523791"/>
                <a:gd name="connsiteY21-1260" fmla="*/ 294168 h 1948394"/>
                <a:gd name="connsiteX22-1261" fmla="*/ 1333366 w 2523791"/>
                <a:gd name="connsiteY22-1262" fmla="*/ 327703 h 1948394"/>
                <a:gd name="connsiteX23-1263" fmla="*/ 1315127 w 2523791"/>
                <a:gd name="connsiteY23-1264" fmla="*/ 470669 h 1948394"/>
                <a:gd name="connsiteX24-1265" fmla="*/ 1315127 w 2523791"/>
                <a:gd name="connsiteY24-1266" fmla="*/ 627167 h 1948394"/>
                <a:gd name="connsiteX25-1267" fmla="*/ 839751 w 2523791"/>
                <a:gd name="connsiteY25-1268" fmla="*/ 627167 h 1948394"/>
                <a:gd name="connsiteX26-1269" fmla="*/ 839751 w 2523791"/>
                <a:gd name="connsiteY26-1270" fmla="*/ 464786 h 1948394"/>
                <a:gd name="connsiteX27-1271" fmla="*/ 964479 w 2523791"/>
                <a:gd name="connsiteY27-1272" fmla="*/ 95899 h 1948394"/>
                <a:gd name="connsiteX28-1273" fmla="*/ 1361017 w 2523791"/>
                <a:gd name="connsiteY28-1274" fmla="*/ 0 h 1948394"/>
                <a:gd name="connsiteX29-1275" fmla="*/ 1822273 w 2523791"/>
                <a:gd name="connsiteY29-1276" fmla="*/ 132872 h 1948394"/>
                <a:gd name="connsiteX30-1277" fmla="*/ 1943470 w 2523791"/>
                <a:gd name="connsiteY30-1278" fmla="*/ 502090 h 1948394"/>
                <a:gd name="connsiteX31-1279" fmla="*/ 1899933 w 2523791"/>
                <a:gd name="connsiteY31-1280" fmla="*/ 733150 h 1948394"/>
                <a:gd name="connsiteX32-1281" fmla="*/ 1746966 w 2523791"/>
                <a:gd name="connsiteY32-1282" fmla="*/ 863089 h 1948394"/>
                <a:gd name="connsiteX33-1283" fmla="*/ 1908170 w 2523791"/>
                <a:gd name="connsiteY33-1284" fmla="*/ 982586 h 1948394"/>
                <a:gd name="connsiteX34-1285" fmla="*/ 1961120 w 2523791"/>
                <a:gd name="connsiteY34-1286" fmla="*/ 1371687 h 1948394"/>
                <a:gd name="connsiteX35-1287" fmla="*/ 1909347 w 2523791"/>
                <a:gd name="connsiteY35-1288" fmla="*/ 1724276 h 1948394"/>
                <a:gd name="connsiteX36-1289" fmla="*/ 1730493 w 2523791"/>
                <a:gd name="connsiteY36-1290" fmla="*/ 1914998 h 1948394"/>
                <a:gd name="connsiteX37-1291" fmla="*/ 2523791 w 2523791"/>
                <a:gd name="connsiteY37-1292" fmla="*/ 1948394 h 1948394"/>
                <a:gd name="connsiteX0-1293" fmla="*/ 0 w 2523791"/>
                <a:gd name="connsiteY0-1294" fmla="*/ 1905063 h 1948394"/>
                <a:gd name="connsiteX1-1295" fmla="*/ 1049788 w 2523791"/>
                <a:gd name="connsiteY1-1296" fmla="*/ 1904444 h 1948394"/>
                <a:gd name="connsiteX2-1297" fmla="*/ 880346 w 2523791"/>
                <a:gd name="connsiteY2-1298" fmla="*/ 1718530 h 1948394"/>
                <a:gd name="connsiteX3-1299" fmla="*/ 839751 w 2523791"/>
                <a:gd name="connsiteY3-1300" fmla="*/ 1336700 h 1948394"/>
                <a:gd name="connsiteX4-1301" fmla="*/ 839751 w 2523791"/>
                <a:gd name="connsiteY4-1302" fmla="*/ 1186086 h 1948394"/>
                <a:gd name="connsiteX5-1303" fmla="*/ 1315127 w 2523791"/>
                <a:gd name="connsiteY5-1304" fmla="*/ 1186086 h 1948394"/>
                <a:gd name="connsiteX6-1305" fmla="*/ 1315127 w 2523791"/>
                <a:gd name="connsiteY6-1306" fmla="*/ 1495551 h 1948394"/>
                <a:gd name="connsiteX7-1307" fmla="*/ 1329836 w 2523791"/>
                <a:gd name="connsiteY7-1308" fmla="*/ 1652636 h 1948394"/>
                <a:gd name="connsiteX8-1309" fmla="*/ 1395141 w 2523791"/>
                <a:gd name="connsiteY8-1310" fmla="*/ 1686172 h 1948394"/>
                <a:gd name="connsiteX9-1311" fmla="*/ 1468095 w 2523791"/>
                <a:gd name="connsiteY9-1312" fmla="*/ 1643811 h 1948394"/>
                <a:gd name="connsiteX10-1313" fmla="*/ 1485745 w 2523791"/>
                <a:gd name="connsiteY10-1314" fmla="*/ 1422597 h 1948394"/>
                <a:gd name="connsiteX11-1315" fmla="*/ 1485745 w 2523791"/>
                <a:gd name="connsiteY11-1316" fmla="*/ 1290810 h 1948394"/>
                <a:gd name="connsiteX12-1317" fmla="*/ 1461035 w 2523791"/>
                <a:gd name="connsiteY12-1318" fmla="*/ 1130782 h 1948394"/>
                <a:gd name="connsiteX13-1319" fmla="*/ 1388081 w 2523791"/>
                <a:gd name="connsiteY13-1320" fmla="*/ 1064300 h 1948394"/>
                <a:gd name="connsiteX14-1321" fmla="*/ 1200990 w 2523791"/>
                <a:gd name="connsiteY14-1322" fmla="*/ 1046062 h 1948394"/>
                <a:gd name="connsiteX15-1323" fmla="*/ 1200990 w 2523791"/>
                <a:gd name="connsiteY15-1324" fmla="*/ 769544 h 1948394"/>
                <a:gd name="connsiteX16-1325" fmla="*/ 1410438 w 2523791"/>
                <a:gd name="connsiteY16-1326" fmla="*/ 756600 h 1948394"/>
                <a:gd name="connsiteX17-1327" fmla="*/ 1468095 w 2523791"/>
                <a:gd name="connsiteY17-1328" fmla="*/ 700120 h 1948394"/>
                <a:gd name="connsiteX18-1329" fmla="*/ 1485745 w 2523791"/>
                <a:gd name="connsiteY18-1330" fmla="*/ 563626 h 1948394"/>
                <a:gd name="connsiteX19-1331" fmla="*/ 1485745 w 2523791"/>
                <a:gd name="connsiteY19-1332" fmla="*/ 457726 h 1948394"/>
                <a:gd name="connsiteX20-1333" fmla="*/ 1465153 w 2523791"/>
                <a:gd name="connsiteY20-1334" fmla="*/ 325938 h 1948394"/>
                <a:gd name="connsiteX21-1335" fmla="*/ 1401024 w 2523791"/>
                <a:gd name="connsiteY21-1336" fmla="*/ 294168 h 1948394"/>
                <a:gd name="connsiteX22-1337" fmla="*/ 1333366 w 2523791"/>
                <a:gd name="connsiteY22-1338" fmla="*/ 327703 h 1948394"/>
                <a:gd name="connsiteX23-1339" fmla="*/ 1315127 w 2523791"/>
                <a:gd name="connsiteY23-1340" fmla="*/ 470669 h 1948394"/>
                <a:gd name="connsiteX24-1341" fmla="*/ 1315127 w 2523791"/>
                <a:gd name="connsiteY24-1342" fmla="*/ 627167 h 1948394"/>
                <a:gd name="connsiteX25-1343" fmla="*/ 839751 w 2523791"/>
                <a:gd name="connsiteY25-1344" fmla="*/ 627167 h 1948394"/>
                <a:gd name="connsiteX26-1345" fmla="*/ 839751 w 2523791"/>
                <a:gd name="connsiteY26-1346" fmla="*/ 464786 h 1948394"/>
                <a:gd name="connsiteX27-1347" fmla="*/ 964479 w 2523791"/>
                <a:gd name="connsiteY27-1348" fmla="*/ 95899 h 1948394"/>
                <a:gd name="connsiteX28-1349" fmla="*/ 1361017 w 2523791"/>
                <a:gd name="connsiteY28-1350" fmla="*/ 0 h 1948394"/>
                <a:gd name="connsiteX29-1351" fmla="*/ 1822273 w 2523791"/>
                <a:gd name="connsiteY29-1352" fmla="*/ 132872 h 1948394"/>
                <a:gd name="connsiteX30-1353" fmla="*/ 1943470 w 2523791"/>
                <a:gd name="connsiteY30-1354" fmla="*/ 502090 h 1948394"/>
                <a:gd name="connsiteX31-1355" fmla="*/ 1899933 w 2523791"/>
                <a:gd name="connsiteY31-1356" fmla="*/ 733150 h 1948394"/>
                <a:gd name="connsiteX32-1357" fmla="*/ 1746966 w 2523791"/>
                <a:gd name="connsiteY32-1358" fmla="*/ 863089 h 1948394"/>
                <a:gd name="connsiteX33-1359" fmla="*/ 1908170 w 2523791"/>
                <a:gd name="connsiteY33-1360" fmla="*/ 982586 h 1948394"/>
                <a:gd name="connsiteX34-1361" fmla="*/ 1961120 w 2523791"/>
                <a:gd name="connsiteY34-1362" fmla="*/ 1371687 h 1948394"/>
                <a:gd name="connsiteX35-1363" fmla="*/ 1909347 w 2523791"/>
                <a:gd name="connsiteY35-1364" fmla="*/ 1724276 h 1948394"/>
                <a:gd name="connsiteX36-1365" fmla="*/ 1730493 w 2523791"/>
                <a:gd name="connsiteY36-1366" fmla="*/ 1914998 h 1948394"/>
                <a:gd name="connsiteX37-1367" fmla="*/ 2523791 w 2523791"/>
                <a:gd name="connsiteY37-1368" fmla="*/ 1948394 h 1948394"/>
                <a:gd name="connsiteX0-1369" fmla="*/ 0 w 2542151"/>
                <a:gd name="connsiteY0-1370" fmla="*/ 1905063 h 1914998"/>
                <a:gd name="connsiteX1-1371" fmla="*/ 1049788 w 2542151"/>
                <a:gd name="connsiteY1-1372" fmla="*/ 1904444 h 1914998"/>
                <a:gd name="connsiteX2-1373" fmla="*/ 880346 w 2542151"/>
                <a:gd name="connsiteY2-1374" fmla="*/ 1718530 h 1914998"/>
                <a:gd name="connsiteX3-1375" fmla="*/ 839751 w 2542151"/>
                <a:gd name="connsiteY3-1376" fmla="*/ 1336700 h 1914998"/>
                <a:gd name="connsiteX4-1377" fmla="*/ 839751 w 2542151"/>
                <a:gd name="connsiteY4-1378" fmla="*/ 1186086 h 1914998"/>
                <a:gd name="connsiteX5-1379" fmla="*/ 1315127 w 2542151"/>
                <a:gd name="connsiteY5-1380" fmla="*/ 1186086 h 1914998"/>
                <a:gd name="connsiteX6-1381" fmla="*/ 1315127 w 2542151"/>
                <a:gd name="connsiteY6-1382" fmla="*/ 1495551 h 1914998"/>
                <a:gd name="connsiteX7-1383" fmla="*/ 1329836 w 2542151"/>
                <a:gd name="connsiteY7-1384" fmla="*/ 1652636 h 1914998"/>
                <a:gd name="connsiteX8-1385" fmla="*/ 1395141 w 2542151"/>
                <a:gd name="connsiteY8-1386" fmla="*/ 1686172 h 1914998"/>
                <a:gd name="connsiteX9-1387" fmla="*/ 1468095 w 2542151"/>
                <a:gd name="connsiteY9-1388" fmla="*/ 1643811 h 1914998"/>
                <a:gd name="connsiteX10-1389" fmla="*/ 1485745 w 2542151"/>
                <a:gd name="connsiteY10-1390" fmla="*/ 1422597 h 1914998"/>
                <a:gd name="connsiteX11-1391" fmla="*/ 1485745 w 2542151"/>
                <a:gd name="connsiteY11-1392" fmla="*/ 1290810 h 1914998"/>
                <a:gd name="connsiteX12-1393" fmla="*/ 1461035 w 2542151"/>
                <a:gd name="connsiteY12-1394" fmla="*/ 1130782 h 1914998"/>
                <a:gd name="connsiteX13-1395" fmla="*/ 1388081 w 2542151"/>
                <a:gd name="connsiteY13-1396" fmla="*/ 1064300 h 1914998"/>
                <a:gd name="connsiteX14-1397" fmla="*/ 1200990 w 2542151"/>
                <a:gd name="connsiteY14-1398" fmla="*/ 1046062 h 1914998"/>
                <a:gd name="connsiteX15-1399" fmla="*/ 1200990 w 2542151"/>
                <a:gd name="connsiteY15-1400" fmla="*/ 769544 h 1914998"/>
                <a:gd name="connsiteX16-1401" fmla="*/ 1410438 w 2542151"/>
                <a:gd name="connsiteY16-1402" fmla="*/ 756600 h 1914998"/>
                <a:gd name="connsiteX17-1403" fmla="*/ 1468095 w 2542151"/>
                <a:gd name="connsiteY17-1404" fmla="*/ 700120 h 1914998"/>
                <a:gd name="connsiteX18-1405" fmla="*/ 1485745 w 2542151"/>
                <a:gd name="connsiteY18-1406" fmla="*/ 563626 h 1914998"/>
                <a:gd name="connsiteX19-1407" fmla="*/ 1485745 w 2542151"/>
                <a:gd name="connsiteY19-1408" fmla="*/ 457726 h 1914998"/>
                <a:gd name="connsiteX20-1409" fmla="*/ 1465153 w 2542151"/>
                <a:gd name="connsiteY20-1410" fmla="*/ 325938 h 1914998"/>
                <a:gd name="connsiteX21-1411" fmla="*/ 1401024 w 2542151"/>
                <a:gd name="connsiteY21-1412" fmla="*/ 294168 h 1914998"/>
                <a:gd name="connsiteX22-1413" fmla="*/ 1333366 w 2542151"/>
                <a:gd name="connsiteY22-1414" fmla="*/ 327703 h 1914998"/>
                <a:gd name="connsiteX23-1415" fmla="*/ 1315127 w 2542151"/>
                <a:gd name="connsiteY23-1416" fmla="*/ 470669 h 1914998"/>
                <a:gd name="connsiteX24-1417" fmla="*/ 1315127 w 2542151"/>
                <a:gd name="connsiteY24-1418" fmla="*/ 627167 h 1914998"/>
                <a:gd name="connsiteX25-1419" fmla="*/ 839751 w 2542151"/>
                <a:gd name="connsiteY25-1420" fmla="*/ 627167 h 1914998"/>
                <a:gd name="connsiteX26-1421" fmla="*/ 839751 w 2542151"/>
                <a:gd name="connsiteY26-1422" fmla="*/ 464786 h 1914998"/>
                <a:gd name="connsiteX27-1423" fmla="*/ 964479 w 2542151"/>
                <a:gd name="connsiteY27-1424" fmla="*/ 95899 h 1914998"/>
                <a:gd name="connsiteX28-1425" fmla="*/ 1361017 w 2542151"/>
                <a:gd name="connsiteY28-1426" fmla="*/ 0 h 1914998"/>
                <a:gd name="connsiteX29-1427" fmla="*/ 1822273 w 2542151"/>
                <a:gd name="connsiteY29-1428" fmla="*/ 132872 h 1914998"/>
                <a:gd name="connsiteX30-1429" fmla="*/ 1943470 w 2542151"/>
                <a:gd name="connsiteY30-1430" fmla="*/ 502090 h 1914998"/>
                <a:gd name="connsiteX31-1431" fmla="*/ 1899933 w 2542151"/>
                <a:gd name="connsiteY31-1432" fmla="*/ 733150 h 1914998"/>
                <a:gd name="connsiteX32-1433" fmla="*/ 1746966 w 2542151"/>
                <a:gd name="connsiteY32-1434" fmla="*/ 863089 h 1914998"/>
                <a:gd name="connsiteX33-1435" fmla="*/ 1908170 w 2542151"/>
                <a:gd name="connsiteY33-1436" fmla="*/ 982586 h 1914998"/>
                <a:gd name="connsiteX34-1437" fmla="*/ 1961120 w 2542151"/>
                <a:gd name="connsiteY34-1438" fmla="*/ 1371687 h 1914998"/>
                <a:gd name="connsiteX35-1439" fmla="*/ 1909347 w 2542151"/>
                <a:gd name="connsiteY35-1440" fmla="*/ 1724276 h 1914998"/>
                <a:gd name="connsiteX36-1441" fmla="*/ 1730493 w 2542151"/>
                <a:gd name="connsiteY36-1442" fmla="*/ 1914998 h 1914998"/>
                <a:gd name="connsiteX37-1443" fmla="*/ 2542151 w 2542151"/>
                <a:gd name="connsiteY37-1444" fmla="*/ 1911674 h 1914998"/>
                <a:gd name="connsiteX0-1445" fmla="*/ 0 w 2542151"/>
                <a:gd name="connsiteY0-1446" fmla="*/ 1905063 h 1914998"/>
                <a:gd name="connsiteX1-1447" fmla="*/ 1049788 w 2542151"/>
                <a:gd name="connsiteY1-1448" fmla="*/ 1904444 h 1914998"/>
                <a:gd name="connsiteX2-1449" fmla="*/ 880346 w 2542151"/>
                <a:gd name="connsiteY2-1450" fmla="*/ 1718530 h 1914998"/>
                <a:gd name="connsiteX3-1451" fmla="*/ 839751 w 2542151"/>
                <a:gd name="connsiteY3-1452" fmla="*/ 1336700 h 1914998"/>
                <a:gd name="connsiteX4-1453" fmla="*/ 839751 w 2542151"/>
                <a:gd name="connsiteY4-1454" fmla="*/ 1186086 h 1914998"/>
                <a:gd name="connsiteX5-1455" fmla="*/ 1315127 w 2542151"/>
                <a:gd name="connsiteY5-1456" fmla="*/ 1186086 h 1914998"/>
                <a:gd name="connsiteX6-1457" fmla="*/ 1315127 w 2542151"/>
                <a:gd name="connsiteY6-1458" fmla="*/ 1495551 h 1914998"/>
                <a:gd name="connsiteX7-1459" fmla="*/ 1329836 w 2542151"/>
                <a:gd name="connsiteY7-1460" fmla="*/ 1652636 h 1914998"/>
                <a:gd name="connsiteX8-1461" fmla="*/ 1395141 w 2542151"/>
                <a:gd name="connsiteY8-1462" fmla="*/ 1686172 h 1914998"/>
                <a:gd name="connsiteX9-1463" fmla="*/ 1468095 w 2542151"/>
                <a:gd name="connsiteY9-1464" fmla="*/ 1643811 h 1914998"/>
                <a:gd name="connsiteX10-1465" fmla="*/ 1485745 w 2542151"/>
                <a:gd name="connsiteY10-1466" fmla="*/ 1422597 h 1914998"/>
                <a:gd name="connsiteX11-1467" fmla="*/ 1485745 w 2542151"/>
                <a:gd name="connsiteY11-1468" fmla="*/ 1290810 h 1914998"/>
                <a:gd name="connsiteX12-1469" fmla="*/ 1461035 w 2542151"/>
                <a:gd name="connsiteY12-1470" fmla="*/ 1130782 h 1914998"/>
                <a:gd name="connsiteX13-1471" fmla="*/ 1388081 w 2542151"/>
                <a:gd name="connsiteY13-1472" fmla="*/ 1064300 h 1914998"/>
                <a:gd name="connsiteX14-1473" fmla="*/ 1200990 w 2542151"/>
                <a:gd name="connsiteY14-1474" fmla="*/ 1046062 h 1914998"/>
                <a:gd name="connsiteX15-1475" fmla="*/ 1200990 w 2542151"/>
                <a:gd name="connsiteY15-1476" fmla="*/ 769544 h 1914998"/>
                <a:gd name="connsiteX16-1477" fmla="*/ 1410438 w 2542151"/>
                <a:gd name="connsiteY16-1478" fmla="*/ 756600 h 1914998"/>
                <a:gd name="connsiteX17-1479" fmla="*/ 1468095 w 2542151"/>
                <a:gd name="connsiteY17-1480" fmla="*/ 700120 h 1914998"/>
                <a:gd name="connsiteX18-1481" fmla="*/ 1485745 w 2542151"/>
                <a:gd name="connsiteY18-1482" fmla="*/ 563626 h 1914998"/>
                <a:gd name="connsiteX19-1483" fmla="*/ 1485745 w 2542151"/>
                <a:gd name="connsiteY19-1484" fmla="*/ 457726 h 1914998"/>
                <a:gd name="connsiteX20-1485" fmla="*/ 1465153 w 2542151"/>
                <a:gd name="connsiteY20-1486" fmla="*/ 325938 h 1914998"/>
                <a:gd name="connsiteX21-1487" fmla="*/ 1401024 w 2542151"/>
                <a:gd name="connsiteY21-1488" fmla="*/ 294168 h 1914998"/>
                <a:gd name="connsiteX22-1489" fmla="*/ 1333366 w 2542151"/>
                <a:gd name="connsiteY22-1490" fmla="*/ 327703 h 1914998"/>
                <a:gd name="connsiteX23-1491" fmla="*/ 1315127 w 2542151"/>
                <a:gd name="connsiteY23-1492" fmla="*/ 470669 h 1914998"/>
                <a:gd name="connsiteX24-1493" fmla="*/ 1315127 w 2542151"/>
                <a:gd name="connsiteY24-1494" fmla="*/ 627167 h 1914998"/>
                <a:gd name="connsiteX25-1495" fmla="*/ 839751 w 2542151"/>
                <a:gd name="connsiteY25-1496" fmla="*/ 627167 h 1914998"/>
                <a:gd name="connsiteX26-1497" fmla="*/ 839751 w 2542151"/>
                <a:gd name="connsiteY26-1498" fmla="*/ 464786 h 1914998"/>
                <a:gd name="connsiteX27-1499" fmla="*/ 964479 w 2542151"/>
                <a:gd name="connsiteY27-1500" fmla="*/ 95899 h 1914998"/>
                <a:gd name="connsiteX28-1501" fmla="*/ 1361017 w 2542151"/>
                <a:gd name="connsiteY28-1502" fmla="*/ 0 h 1914998"/>
                <a:gd name="connsiteX29-1503" fmla="*/ 1822273 w 2542151"/>
                <a:gd name="connsiteY29-1504" fmla="*/ 132872 h 1914998"/>
                <a:gd name="connsiteX30-1505" fmla="*/ 1943470 w 2542151"/>
                <a:gd name="connsiteY30-1506" fmla="*/ 502090 h 1914998"/>
                <a:gd name="connsiteX31-1507" fmla="*/ 1899933 w 2542151"/>
                <a:gd name="connsiteY31-1508" fmla="*/ 733150 h 1914998"/>
                <a:gd name="connsiteX32-1509" fmla="*/ 1746966 w 2542151"/>
                <a:gd name="connsiteY32-1510" fmla="*/ 863089 h 1914998"/>
                <a:gd name="connsiteX33-1511" fmla="*/ 1908170 w 2542151"/>
                <a:gd name="connsiteY33-1512" fmla="*/ 982586 h 1914998"/>
                <a:gd name="connsiteX34-1513" fmla="*/ 1961120 w 2542151"/>
                <a:gd name="connsiteY34-1514" fmla="*/ 1371687 h 1914998"/>
                <a:gd name="connsiteX35-1515" fmla="*/ 1909347 w 2542151"/>
                <a:gd name="connsiteY35-1516" fmla="*/ 1724276 h 1914998"/>
                <a:gd name="connsiteX36-1517" fmla="*/ 1730493 w 2542151"/>
                <a:gd name="connsiteY36-1518" fmla="*/ 1914998 h 1914998"/>
                <a:gd name="connsiteX37-1519" fmla="*/ 2542151 w 2542151"/>
                <a:gd name="connsiteY37-1520" fmla="*/ 1911674 h 1914998"/>
                <a:gd name="connsiteX0-1521" fmla="*/ 0 w 2542151"/>
                <a:gd name="connsiteY0-1522" fmla="*/ 1905063 h 1915032"/>
                <a:gd name="connsiteX1-1523" fmla="*/ 1049788 w 2542151"/>
                <a:gd name="connsiteY1-1524" fmla="*/ 1904444 h 1915032"/>
                <a:gd name="connsiteX2-1525" fmla="*/ 880346 w 2542151"/>
                <a:gd name="connsiteY2-1526" fmla="*/ 1718530 h 1915032"/>
                <a:gd name="connsiteX3-1527" fmla="*/ 839751 w 2542151"/>
                <a:gd name="connsiteY3-1528" fmla="*/ 1336700 h 1915032"/>
                <a:gd name="connsiteX4-1529" fmla="*/ 839751 w 2542151"/>
                <a:gd name="connsiteY4-1530" fmla="*/ 1186086 h 1915032"/>
                <a:gd name="connsiteX5-1531" fmla="*/ 1315127 w 2542151"/>
                <a:gd name="connsiteY5-1532" fmla="*/ 1186086 h 1915032"/>
                <a:gd name="connsiteX6-1533" fmla="*/ 1315127 w 2542151"/>
                <a:gd name="connsiteY6-1534" fmla="*/ 1495551 h 1915032"/>
                <a:gd name="connsiteX7-1535" fmla="*/ 1329836 w 2542151"/>
                <a:gd name="connsiteY7-1536" fmla="*/ 1652636 h 1915032"/>
                <a:gd name="connsiteX8-1537" fmla="*/ 1395141 w 2542151"/>
                <a:gd name="connsiteY8-1538" fmla="*/ 1686172 h 1915032"/>
                <a:gd name="connsiteX9-1539" fmla="*/ 1468095 w 2542151"/>
                <a:gd name="connsiteY9-1540" fmla="*/ 1643811 h 1915032"/>
                <a:gd name="connsiteX10-1541" fmla="*/ 1485745 w 2542151"/>
                <a:gd name="connsiteY10-1542" fmla="*/ 1422597 h 1915032"/>
                <a:gd name="connsiteX11-1543" fmla="*/ 1485745 w 2542151"/>
                <a:gd name="connsiteY11-1544" fmla="*/ 1290810 h 1915032"/>
                <a:gd name="connsiteX12-1545" fmla="*/ 1461035 w 2542151"/>
                <a:gd name="connsiteY12-1546" fmla="*/ 1130782 h 1915032"/>
                <a:gd name="connsiteX13-1547" fmla="*/ 1388081 w 2542151"/>
                <a:gd name="connsiteY13-1548" fmla="*/ 1064300 h 1915032"/>
                <a:gd name="connsiteX14-1549" fmla="*/ 1200990 w 2542151"/>
                <a:gd name="connsiteY14-1550" fmla="*/ 1046062 h 1915032"/>
                <a:gd name="connsiteX15-1551" fmla="*/ 1200990 w 2542151"/>
                <a:gd name="connsiteY15-1552" fmla="*/ 769544 h 1915032"/>
                <a:gd name="connsiteX16-1553" fmla="*/ 1410438 w 2542151"/>
                <a:gd name="connsiteY16-1554" fmla="*/ 756600 h 1915032"/>
                <a:gd name="connsiteX17-1555" fmla="*/ 1468095 w 2542151"/>
                <a:gd name="connsiteY17-1556" fmla="*/ 700120 h 1915032"/>
                <a:gd name="connsiteX18-1557" fmla="*/ 1485745 w 2542151"/>
                <a:gd name="connsiteY18-1558" fmla="*/ 563626 h 1915032"/>
                <a:gd name="connsiteX19-1559" fmla="*/ 1485745 w 2542151"/>
                <a:gd name="connsiteY19-1560" fmla="*/ 457726 h 1915032"/>
                <a:gd name="connsiteX20-1561" fmla="*/ 1465153 w 2542151"/>
                <a:gd name="connsiteY20-1562" fmla="*/ 325938 h 1915032"/>
                <a:gd name="connsiteX21-1563" fmla="*/ 1401024 w 2542151"/>
                <a:gd name="connsiteY21-1564" fmla="*/ 294168 h 1915032"/>
                <a:gd name="connsiteX22-1565" fmla="*/ 1333366 w 2542151"/>
                <a:gd name="connsiteY22-1566" fmla="*/ 327703 h 1915032"/>
                <a:gd name="connsiteX23-1567" fmla="*/ 1315127 w 2542151"/>
                <a:gd name="connsiteY23-1568" fmla="*/ 470669 h 1915032"/>
                <a:gd name="connsiteX24-1569" fmla="*/ 1315127 w 2542151"/>
                <a:gd name="connsiteY24-1570" fmla="*/ 627167 h 1915032"/>
                <a:gd name="connsiteX25-1571" fmla="*/ 839751 w 2542151"/>
                <a:gd name="connsiteY25-1572" fmla="*/ 627167 h 1915032"/>
                <a:gd name="connsiteX26-1573" fmla="*/ 839751 w 2542151"/>
                <a:gd name="connsiteY26-1574" fmla="*/ 464786 h 1915032"/>
                <a:gd name="connsiteX27-1575" fmla="*/ 964479 w 2542151"/>
                <a:gd name="connsiteY27-1576" fmla="*/ 95899 h 1915032"/>
                <a:gd name="connsiteX28-1577" fmla="*/ 1361017 w 2542151"/>
                <a:gd name="connsiteY28-1578" fmla="*/ 0 h 1915032"/>
                <a:gd name="connsiteX29-1579" fmla="*/ 1822273 w 2542151"/>
                <a:gd name="connsiteY29-1580" fmla="*/ 132872 h 1915032"/>
                <a:gd name="connsiteX30-1581" fmla="*/ 1943470 w 2542151"/>
                <a:gd name="connsiteY30-1582" fmla="*/ 502090 h 1915032"/>
                <a:gd name="connsiteX31-1583" fmla="*/ 1899933 w 2542151"/>
                <a:gd name="connsiteY31-1584" fmla="*/ 733150 h 1915032"/>
                <a:gd name="connsiteX32-1585" fmla="*/ 1746966 w 2542151"/>
                <a:gd name="connsiteY32-1586" fmla="*/ 863089 h 1915032"/>
                <a:gd name="connsiteX33-1587" fmla="*/ 1908170 w 2542151"/>
                <a:gd name="connsiteY33-1588" fmla="*/ 982586 h 1915032"/>
                <a:gd name="connsiteX34-1589" fmla="*/ 1961120 w 2542151"/>
                <a:gd name="connsiteY34-1590" fmla="*/ 1371687 h 1915032"/>
                <a:gd name="connsiteX35-1591" fmla="*/ 1909347 w 2542151"/>
                <a:gd name="connsiteY35-1592" fmla="*/ 1724276 h 1915032"/>
                <a:gd name="connsiteX36-1593" fmla="*/ 1730493 w 2542151"/>
                <a:gd name="connsiteY36-1594" fmla="*/ 1914998 h 1915032"/>
                <a:gd name="connsiteX37-1595" fmla="*/ 2542151 w 2542151"/>
                <a:gd name="connsiteY37-1596" fmla="*/ 1911674 h 1915032"/>
                <a:gd name="connsiteX0-1597" fmla="*/ 0 w 2549495"/>
                <a:gd name="connsiteY0-1598" fmla="*/ 1905063 h 1915347"/>
                <a:gd name="connsiteX1-1599" fmla="*/ 1049788 w 2549495"/>
                <a:gd name="connsiteY1-1600" fmla="*/ 1904444 h 1915347"/>
                <a:gd name="connsiteX2-1601" fmla="*/ 880346 w 2549495"/>
                <a:gd name="connsiteY2-1602" fmla="*/ 1718530 h 1915347"/>
                <a:gd name="connsiteX3-1603" fmla="*/ 839751 w 2549495"/>
                <a:gd name="connsiteY3-1604" fmla="*/ 1336700 h 1915347"/>
                <a:gd name="connsiteX4-1605" fmla="*/ 839751 w 2549495"/>
                <a:gd name="connsiteY4-1606" fmla="*/ 1186086 h 1915347"/>
                <a:gd name="connsiteX5-1607" fmla="*/ 1315127 w 2549495"/>
                <a:gd name="connsiteY5-1608" fmla="*/ 1186086 h 1915347"/>
                <a:gd name="connsiteX6-1609" fmla="*/ 1315127 w 2549495"/>
                <a:gd name="connsiteY6-1610" fmla="*/ 1495551 h 1915347"/>
                <a:gd name="connsiteX7-1611" fmla="*/ 1329836 w 2549495"/>
                <a:gd name="connsiteY7-1612" fmla="*/ 1652636 h 1915347"/>
                <a:gd name="connsiteX8-1613" fmla="*/ 1395141 w 2549495"/>
                <a:gd name="connsiteY8-1614" fmla="*/ 1686172 h 1915347"/>
                <a:gd name="connsiteX9-1615" fmla="*/ 1468095 w 2549495"/>
                <a:gd name="connsiteY9-1616" fmla="*/ 1643811 h 1915347"/>
                <a:gd name="connsiteX10-1617" fmla="*/ 1485745 w 2549495"/>
                <a:gd name="connsiteY10-1618" fmla="*/ 1422597 h 1915347"/>
                <a:gd name="connsiteX11-1619" fmla="*/ 1485745 w 2549495"/>
                <a:gd name="connsiteY11-1620" fmla="*/ 1290810 h 1915347"/>
                <a:gd name="connsiteX12-1621" fmla="*/ 1461035 w 2549495"/>
                <a:gd name="connsiteY12-1622" fmla="*/ 1130782 h 1915347"/>
                <a:gd name="connsiteX13-1623" fmla="*/ 1388081 w 2549495"/>
                <a:gd name="connsiteY13-1624" fmla="*/ 1064300 h 1915347"/>
                <a:gd name="connsiteX14-1625" fmla="*/ 1200990 w 2549495"/>
                <a:gd name="connsiteY14-1626" fmla="*/ 1046062 h 1915347"/>
                <a:gd name="connsiteX15-1627" fmla="*/ 1200990 w 2549495"/>
                <a:gd name="connsiteY15-1628" fmla="*/ 769544 h 1915347"/>
                <a:gd name="connsiteX16-1629" fmla="*/ 1410438 w 2549495"/>
                <a:gd name="connsiteY16-1630" fmla="*/ 756600 h 1915347"/>
                <a:gd name="connsiteX17-1631" fmla="*/ 1468095 w 2549495"/>
                <a:gd name="connsiteY17-1632" fmla="*/ 700120 h 1915347"/>
                <a:gd name="connsiteX18-1633" fmla="*/ 1485745 w 2549495"/>
                <a:gd name="connsiteY18-1634" fmla="*/ 563626 h 1915347"/>
                <a:gd name="connsiteX19-1635" fmla="*/ 1485745 w 2549495"/>
                <a:gd name="connsiteY19-1636" fmla="*/ 457726 h 1915347"/>
                <a:gd name="connsiteX20-1637" fmla="*/ 1465153 w 2549495"/>
                <a:gd name="connsiteY20-1638" fmla="*/ 325938 h 1915347"/>
                <a:gd name="connsiteX21-1639" fmla="*/ 1401024 w 2549495"/>
                <a:gd name="connsiteY21-1640" fmla="*/ 294168 h 1915347"/>
                <a:gd name="connsiteX22-1641" fmla="*/ 1333366 w 2549495"/>
                <a:gd name="connsiteY22-1642" fmla="*/ 327703 h 1915347"/>
                <a:gd name="connsiteX23-1643" fmla="*/ 1315127 w 2549495"/>
                <a:gd name="connsiteY23-1644" fmla="*/ 470669 h 1915347"/>
                <a:gd name="connsiteX24-1645" fmla="*/ 1315127 w 2549495"/>
                <a:gd name="connsiteY24-1646" fmla="*/ 627167 h 1915347"/>
                <a:gd name="connsiteX25-1647" fmla="*/ 839751 w 2549495"/>
                <a:gd name="connsiteY25-1648" fmla="*/ 627167 h 1915347"/>
                <a:gd name="connsiteX26-1649" fmla="*/ 839751 w 2549495"/>
                <a:gd name="connsiteY26-1650" fmla="*/ 464786 h 1915347"/>
                <a:gd name="connsiteX27-1651" fmla="*/ 964479 w 2549495"/>
                <a:gd name="connsiteY27-1652" fmla="*/ 95899 h 1915347"/>
                <a:gd name="connsiteX28-1653" fmla="*/ 1361017 w 2549495"/>
                <a:gd name="connsiteY28-1654" fmla="*/ 0 h 1915347"/>
                <a:gd name="connsiteX29-1655" fmla="*/ 1822273 w 2549495"/>
                <a:gd name="connsiteY29-1656" fmla="*/ 132872 h 1915347"/>
                <a:gd name="connsiteX30-1657" fmla="*/ 1943470 w 2549495"/>
                <a:gd name="connsiteY30-1658" fmla="*/ 502090 h 1915347"/>
                <a:gd name="connsiteX31-1659" fmla="*/ 1899933 w 2549495"/>
                <a:gd name="connsiteY31-1660" fmla="*/ 733150 h 1915347"/>
                <a:gd name="connsiteX32-1661" fmla="*/ 1746966 w 2549495"/>
                <a:gd name="connsiteY32-1662" fmla="*/ 863089 h 1915347"/>
                <a:gd name="connsiteX33-1663" fmla="*/ 1908170 w 2549495"/>
                <a:gd name="connsiteY33-1664" fmla="*/ 982586 h 1915347"/>
                <a:gd name="connsiteX34-1665" fmla="*/ 1961120 w 2549495"/>
                <a:gd name="connsiteY34-1666" fmla="*/ 1371687 h 1915347"/>
                <a:gd name="connsiteX35-1667" fmla="*/ 1909347 w 2549495"/>
                <a:gd name="connsiteY35-1668" fmla="*/ 1724276 h 1915347"/>
                <a:gd name="connsiteX36-1669" fmla="*/ 1730493 w 2549495"/>
                <a:gd name="connsiteY36-1670" fmla="*/ 1914998 h 1915347"/>
                <a:gd name="connsiteX37-1671" fmla="*/ 2549495 w 2549495"/>
                <a:gd name="connsiteY37-1672" fmla="*/ 1915347 h 1915347"/>
                <a:gd name="connsiteX0-1673" fmla="*/ 0 w 2549495"/>
                <a:gd name="connsiteY0-1674" fmla="*/ 1905063 h 1915347"/>
                <a:gd name="connsiteX1-1675" fmla="*/ 1049788 w 2549495"/>
                <a:gd name="connsiteY1-1676" fmla="*/ 1904444 h 1915347"/>
                <a:gd name="connsiteX2-1677" fmla="*/ 880346 w 2549495"/>
                <a:gd name="connsiteY2-1678" fmla="*/ 1718530 h 1915347"/>
                <a:gd name="connsiteX3-1679" fmla="*/ 839751 w 2549495"/>
                <a:gd name="connsiteY3-1680" fmla="*/ 1336700 h 1915347"/>
                <a:gd name="connsiteX4-1681" fmla="*/ 839751 w 2549495"/>
                <a:gd name="connsiteY4-1682" fmla="*/ 1186086 h 1915347"/>
                <a:gd name="connsiteX5-1683" fmla="*/ 1315127 w 2549495"/>
                <a:gd name="connsiteY5-1684" fmla="*/ 1186086 h 1915347"/>
                <a:gd name="connsiteX6-1685" fmla="*/ 1315127 w 2549495"/>
                <a:gd name="connsiteY6-1686" fmla="*/ 1495551 h 1915347"/>
                <a:gd name="connsiteX7-1687" fmla="*/ 1329836 w 2549495"/>
                <a:gd name="connsiteY7-1688" fmla="*/ 1652636 h 1915347"/>
                <a:gd name="connsiteX8-1689" fmla="*/ 1395141 w 2549495"/>
                <a:gd name="connsiteY8-1690" fmla="*/ 1686172 h 1915347"/>
                <a:gd name="connsiteX9-1691" fmla="*/ 1468095 w 2549495"/>
                <a:gd name="connsiteY9-1692" fmla="*/ 1643811 h 1915347"/>
                <a:gd name="connsiteX10-1693" fmla="*/ 1485745 w 2549495"/>
                <a:gd name="connsiteY10-1694" fmla="*/ 1422597 h 1915347"/>
                <a:gd name="connsiteX11-1695" fmla="*/ 1485745 w 2549495"/>
                <a:gd name="connsiteY11-1696" fmla="*/ 1290810 h 1915347"/>
                <a:gd name="connsiteX12-1697" fmla="*/ 1461035 w 2549495"/>
                <a:gd name="connsiteY12-1698" fmla="*/ 1130782 h 1915347"/>
                <a:gd name="connsiteX13-1699" fmla="*/ 1388081 w 2549495"/>
                <a:gd name="connsiteY13-1700" fmla="*/ 1064300 h 1915347"/>
                <a:gd name="connsiteX14-1701" fmla="*/ 1200990 w 2549495"/>
                <a:gd name="connsiteY14-1702" fmla="*/ 1046062 h 1915347"/>
                <a:gd name="connsiteX15-1703" fmla="*/ 1200990 w 2549495"/>
                <a:gd name="connsiteY15-1704" fmla="*/ 769544 h 1915347"/>
                <a:gd name="connsiteX16-1705" fmla="*/ 1410438 w 2549495"/>
                <a:gd name="connsiteY16-1706" fmla="*/ 756600 h 1915347"/>
                <a:gd name="connsiteX17-1707" fmla="*/ 1468095 w 2549495"/>
                <a:gd name="connsiteY17-1708" fmla="*/ 700120 h 1915347"/>
                <a:gd name="connsiteX18-1709" fmla="*/ 1485745 w 2549495"/>
                <a:gd name="connsiteY18-1710" fmla="*/ 563626 h 1915347"/>
                <a:gd name="connsiteX19-1711" fmla="*/ 1485745 w 2549495"/>
                <a:gd name="connsiteY19-1712" fmla="*/ 457726 h 1915347"/>
                <a:gd name="connsiteX20-1713" fmla="*/ 1465153 w 2549495"/>
                <a:gd name="connsiteY20-1714" fmla="*/ 325938 h 1915347"/>
                <a:gd name="connsiteX21-1715" fmla="*/ 1401024 w 2549495"/>
                <a:gd name="connsiteY21-1716" fmla="*/ 294168 h 1915347"/>
                <a:gd name="connsiteX22-1717" fmla="*/ 1333366 w 2549495"/>
                <a:gd name="connsiteY22-1718" fmla="*/ 327703 h 1915347"/>
                <a:gd name="connsiteX23-1719" fmla="*/ 1315127 w 2549495"/>
                <a:gd name="connsiteY23-1720" fmla="*/ 470669 h 1915347"/>
                <a:gd name="connsiteX24-1721" fmla="*/ 1315127 w 2549495"/>
                <a:gd name="connsiteY24-1722" fmla="*/ 627167 h 1915347"/>
                <a:gd name="connsiteX25-1723" fmla="*/ 839751 w 2549495"/>
                <a:gd name="connsiteY25-1724" fmla="*/ 627167 h 1915347"/>
                <a:gd name="connsiteX26-1725" fmla="*/ 839751 w 2549495"/>
                <a:gd name="connsiteY26-1726" fmla="*/ 464786 h 1915347"/>
                <a:gd name="connsiteX27-1727" fmla="*/ 964479 w 2549495"/>
                <a:gd name="connsiteY27-1728" fmla="*/ 95899 h 1915347"/>
                <a:gd name="connsiteX28-1729" fmla="*/ 1361017 w 2549495"/>
                <a:gd name="connsiteY28-1730" fmla="*/ 0 h 1915347"/>
                <a:gd name="connsiteX29-1731" fmla="*/ 1822273 w 2549495"/>
                <a:gd name="connsiteY29-1732" fmla="*/ 132872 h 1915347"/>
                <a:gd name="connsiteX30-1733" fmla="*/ 1943470 w 2549495"/>
                <a:gd name="connsiteY30-1734" fmla="*/ 502090 h 1915347"/>
                <a:gd name="connsiteX31-1735" fmla="*/ 1899933 w 2549495"/>
                <a:gd name="connsiteY31-1736" fmla="*/ 733150 h 1915347"/>
                <a:gd name="connsiteX32-1737" fmla="*/ 1746966 w 2549495"/>
                <a:gd name="connsiteY32-1738" fmla="*/ 863089 h 1915347"/>
                <a:gd name="connsiteX33-1739" fmla="*/ 1908170 w 2549495"/>
                <a:gd name="connsiteY33-1740" fmla="*/ 982586 h 1915347"/>
                <a:gd name="connsiteX34-1741" fmla="*/ 1961120 w 2549495"/>
                <a:gd name="connsiteY34-1742" fmla="*/ 1371687 h 1915347"/>
                <a:gd name="connsiteX35-1743" fmla="*/ 1909347 w 2549495"/>
                <a:gd name="connsiteY35-1744" fmla="*/ 1724276 h 1915347"/>
                <a:gd name="connsiteX36-1745" fmla="*/ 1730493 w 2549495"/>
                <a:gd name="connsiteY36-1746" fmla="*/ 1914998 h 1915347"/>
                <a:gd name="connsiteX37-1747" fmla="*/ 2549495 w 2549495"/>
                <a:gd name="connsiteY37-1748" fmla="*/ 1915347 h 1915347"/>
                <a:gd name="connsiteX0-1749" fmla="*/ 0 w 4146831"/>
                <a:gd name="connsiteY0-1750" fmla="*/ 1921587 h 1921587"/>
                <a:gd name="connsiteX1-1751" fmla="*/ 2647124 w 4146831"/>
                <a:gd name="connsiteY1-1752" fmla="*/ 1904444 h 1921587"/>
                <a:gd name="connsiteX2-1753" fmla="*/ 2477682 w 4146831"/>
                <a:gd name="connsiteY2-1754" fmla="*/ 1718530 h 1921587"/>
                <a:gd name="connsiteX3-1755" fmla="*/ 2437087 w 4146831"/>
                <a:gd name="connsiteY3-1756" fmla="*/ 1336700 h 1921587"/>
                <a:gd name="connsiteX4-1757" fmla="*/ 2437087 w 4146831"/>
                <a:gd name="connsiteY4-1758" fmla="*/ 1186086 h 1921587"/>
                <a:gd name="connsiteX5-1759" fmla="*/ 2912463 w 4146831"/>
                <a:gd name="connsiteY5-1760" fmla="*/ 1186086 h 1921587"/>
                <a:gd name="connsiteX6-1761" fmla="*/ 2912463 w 4146831"/>
                <a:gd name="connsiteY6-1762" fmla="*/ 1495551 h 1921587"/>
                <a:gd name="connsiteX7-1763" fmla="*/ 2927172 w 4146831"/>
                <a:gd name="connsiteY7-1764" fmla="*/ 1652636 h 1921587"/>
                <a:gd name="connsiteX8-1765" fmla="*/ 2992477 w 4146831"/>
                <a:gd name="connsiteY8-1766" fmla="*/ 1686172 h 1921587"/>
                <a:gd name="connsiteX9-1767" fmla="*/ 3065431 w 4146831"/>
                <a:gd name="connsiteY9-1768" fmla="*/ 1643811 h 1921587"/>
                <a:gd name="connsiteX10-1769" fmla="*/ 3083081 w 4146831"/>
                <a:gd name="connsiteY10-1770" fmla="*/ 1422597 h 1921587"/>
                <a:gd name="connsiteX11-1771" fmla="*/ 3083081 w 4146831"/>
                <a:gd name="connsiteY11-1772" fmla="*/ 1290810 h 1921587"/>
                <a:gd name="connsiteX12-1773" fmla="*/ 3058371 w 4146831"/>
                <a:gd name="connsiteY12-1774" fmla="*/ 1130782 h 1921587"/>
                <a:gd name="connsiteX13-1775" fmla="*/ 2985417 w 4146831"/>
                <a:gd name="connsiteY13-1776" fmla="*/ 1064300 h 1921587"/>
                <a:gd name="connsiteX14-1777" fmla="*/ 2798326 w 4146831"/>
                <a:gd name="connsiteY14-1778" fmla="*/ 1046062 h 1921587"/>
                <a:gd name="connsiteX15-1779" fmla="*/ 2798326 w 4146831"/>
                <a:gd name="connsiteY15-1780" fmla="*/ 769544 h 1921587"/>
                <a:gd name="connsiteX16-1781" fmla="*/ 3007774 w 4146831"/>
                <a:gd name="connsiteY16-1782" fmla="*/ 756600 h 1921587"/>
                <a:gd name="connsiteX17-1783" fmla="*/ 3065431 w 4146831"/>
                <a:gd name="connsiteY17-1784" fmla="*/ 700120 h 1921587"/>
                <a:gd name="connsiteX18-1785" fmla="*/ 3083081 w 4146831"/>
                <a:gd name="connsiteY18-1786" fmla="*/ 563626 h 1921587"/>
                <a:gd name="connsiteX19-1787" fmla="*/ 3083081 w 4146831"/>
                <a:gd name="connsiteY19-1788" fmla="*/ 457726 h 1921587"/>
                <a:gd name="connsiteX20-1789" fmla="*/ 3062489 w 4146831"/>
                <a:gd name="connsiteY20-1790" fmla="*/ 325938 h 1921587"/>
                <a:gd name="connsiteX21-1791" fmla="*/ 2998360 w 4146831"/>
                <a:gd name="connsiteY21-1792" fmla="*/ 294168 h 1921587"/>
                <a:gd name="connsiteX22-1793" fmla="*/ 2930702 w 4146831"/>
                <a:gd name="connsiteY22-1794" fmla="*/ 327703 h 1921587"/>
                <a:gd name="connsiteX23-1795" fmla="*/ 2912463 w 4146831"/>
                <a:gd name="connsiteY23-1796" fmla="*/ 470669 h 1921587"/>
                <a:gd name="connsiteX24-1797" fmla="*/ 2912463 w 4146831"/>
                <a:gd name="connsiteY24-1798" fmla="*/ 627167 h 1921587"/>
                <a:gd name="connsiteX25-1799" fmla="*/ 2437087 w 4146831"/>
                <a:gd name="connsiteY25-1800" fmla="*/ 627167 h 1921587"/>
                <a:gd name="connsiteX26-1801" fmla="*/ 2437087 w 4146831"/>
                <a:gd name="connsiteY26-1802" fmla="*/ 464786 h 1921587"/>
                <a:gd name="connsiteX27-1803" fmla="*/ 2561815 w 4146831"/>
                <a:gd name="connsiteY27-1804" fmla="*/ 95899 h 1921587"/>
                <a:gd name="connsiteX28-1805" fmla="*/ 2958353 w 4146831"/>
                <a:gd name="connsiteY28-1806" fmla="*/ 0 h 1921587"/>
                <a:gd name="connsiteX29-1807" fmla="*/ 3419609 w 4146831"/>
                <a:gd name="connsiteY29-1808" fmla="*/ 132872 h 1921587"/>
                <a:gd name="connsiteX30-1809" fmla="*/ 3540806 w 4146831"/>
                <a:gd name="connsiteY30-1810" fmla="*/ 502090 h 1921587"/>
                <a:gd name="connsiteX31-1811" fmla="*/ 3497269 w 4146831"/>
                <a:gd name="connsiteY31-1812" fmla="*/ 733150 h 1921587"/>
                <a:gd name="connsiteX32-1813" fmla="*/ 3344302 w 4146831"/>
                <a:gd name="connsiteY32-1814" fmla="*/ 863089 h 1921587"/>
                <a:gd name="connsiteX33-1815" fmla="*/ 3505506 w 4146831"/>
                <a:gd name="connsiteY33-1816" fmla="*/ 982586 h 1921587"/>
                <a:gd name="connsiteX34-1817" fmla="*/ 3558456 w 4146831"/>
                <a:gd name="connsiteY34-1818" fmla="*/ 1371687 h 1921587"/>
                <a:gd name="connsiteX35-1819" fmla="*/ 3506683 w 4146831"/>
                <a:gd name="connsiteY35-1820" fmla="*/ 1724276 h 1921587"/>
                <a:gd name="connsiteX36-1821" fmla="*/ 3327829 w 4146831"/>
                <a:gd name="connsiteY36-1822" fmla="*/ 1914998 h 1921587"/>
                <a:gd name="connsiteX37-1823" fmla="*/ 4146831 w 4146831"/>
                <a:gd name="connsiteY37-1824" fmla="*/ 1915347 h 1921587"/>
                <a:gd name="connsiteX0-1825" fmla="*/ 0 w 4389185"/>
                <a:gd name="connsiteY0-1826" fmla="*/ 1906899 h 1915347"/>
                <a:gd name="connsiteX1-1827" fmla="*/ 2889478 w 4389185"/>
                <a:gd name="connsiteY1-1828" fmla="*/ 1904444 h 1915347"/>
                <a:gd name="connsiteX2-1829" fmla="*/ 2720036 w 4389185"/>
                <a:gd name="connsiteY2-1830" fmla="*/ 1718530 h 1915347"/>
                <a:gd name="connsiteX3-1831" fmla="*/ 2679441 w 4389185"/>
                <a:gd name="connsiteY3-1832" fmla="*/ 1336700 h 1915347"/>
                <a:gd name="connsiteX4-1833" fmla="*/ 2679441 w 4389185"/>
                <a:gd name="connsiteY4-1834" fmla="*/ 1186086 h 1915347"/>
                <a:gd name="connsiteX5-1835" fmla="*/ 3154817 w 4389185"/>
                <a:gd name="connsiteY5-1836" fmla="*/ 1186086 h 1915347"/>
                <a:gd name="connsiteX6-1837" fmla="*/ 3154817 w 4389185"/>
                <a:gd name="connsiteY6-1838" fmla="*/ 1495551 h 1915347"/>
                <a:gd name="connsiteX7-1839" fmla="*/ 3169526 w 4389185"/>
                <a:gd name="connsiteY7-1840" fmla="*/ 1652636 h 1915347"/>
                <a:gd name="connsiteX8-1841" fmla="*/ 3234831 w 4389185"/>
                <a:gd name="connsiteY8-1842" fmla="*/ 1686172 h 1915347"/>
                <a:gd name="connsiteX9-1843" fmla="*/ 3307785 w 4389185"/>
                <a:gd name="connsiteY9-1844" fmla="*/ 1643811 h 1915347"/>
                <a:gd name="connsiteX10-1845" fmla="*/ 3325435 w 4389185"/>
                <a:gd name="connsiteY10-1846" fmla="*/ 1422597 h 1915347"/>
                <a:gd name="connsiteX11-1847" fmla="*/ 3325435 w 4389185"/>
                <a:gd name="connsiteY11-1848" fmla="*/ 1290810 h 1915347"/>
                <a:gd name="connsiteX12-1849" fmla="*/ 3300725 w 4389185"/>
                <a:gd name="connsiteY12-1850" fmla="*/ 1130782 h 1915347"/>
                <a:gd name="connsiteX13-1851" fmla="*/ 3227771 w 4389185"/>
                <a:gd name="connsiteY13-1852" fmla="*/ 1064300 h 1915347"/>
                <a:gd name="connsiteX14-1853" fmla="*/ 3040680 w 4389185"/>
                <a:gd name="connsiteY14-1854" fmla="*/ 1046062 h 1915347"/>
                <a:gd name="connsiteX15-1855" fmla="*/ 3040680 w 4389185"/>
                <a:gd name="connsiteY15-1856" fmla="*/ 769544 h 1915347"/>
                <a:gd name="connsiteX16-1857" fmla="*/ 3250128 w 4389185"/>
                <a:gd name="connsiteY16-1858" fmla="*/ 756600 h 1915347"/>
                <a:gd name="connsiteX17-1859" fmla="*/ 3307785 w 4389185"/>
                <a:gd name="connsiteY17-1860" fmla="*/ 700120 h 1915347"/>
                <a:gd name="connsiteX18-1861" fmla="*/ 3325435 w 4389185"/>
                <a:gd name="connsiteY18-1862" fmla="*/ 563626 h 1915347"/>
                <a:gd name="connsiteX19-1863" fmla="*/ 3325435 w 4389185"/>
                <a:gd name="connsiteY19-1864" fmla="*/ 457726 h 1915347"/>
                <a:gd name="connsiteX20-1865" fmla="*/ 3304843 w 4389185"/>
                <a:gd name="connsiteY20-1866" fmla="*/ 325938 h 1915347"/>
                <a:gd name="connsiteX21-1867" fmla="*/ 3240714 w 4389185"/>
                <a:gd name="connsiteY21-1868" fmla="*/ 294168 h 1915347"/>
                <a:gd name="connsiteX22-1869" fmla="*/ 3173056 w 4389185"/>
                <a:gd name="connsiteY22-1870" fmla="*/ 327703 h 1915347"/>
                <a:gd name="connsiteX23-1871" fmla="*/ 3154817 w 4389185"/>
                <a:gd name="connsiteY23-1872" fmla="*/ 470669 h 1915347"/>
                <a:gd name="connsiteX24-1873" fmla="*/ 3154817 w 4389185"/>
                <a:gd name="connsiteY24-1874" fmla="*/ 627167 h 1915347"/>
                <a:gd name="connsiteX25-1875" fmla="*/ 2679441 w 4389185"/>
                <a:gd name="connsiteY25-1876" fmla="*/ 627167 h 1915347"/>
                <a:gd name="connsiteX26-1877" fmla="*/ 2679441 w 4389185"/>
                <a:gd name="connsiteY26-1878" fmla="*/ 464786 h 1915347"/>
                <a:gd name="connsiteX27-1879" fmla="*/ 2804169 w 4389185"/>
                <a:gd name="connsiteY27-1880" fmla="*/ 95899 h 1915347"/>
                <a:gd name="connsiteX28-1881" fmla="*/ 3200707 w 4389185"/>
                <a:gd name="connsiteY28-1882" fmla="*/ 0 h 1915347"/>
                <a:gd name="connsiteX29-1883" fmla="*/ 3661963 w 4389185"/>
                <a:gd name="connsiteY29-1884" fmla="*/ 132872 h 1915347"/>
                <a:gd name="connsiteX30-1885" fmla="*/ 3783160 w 4389185"/>
                <a:gd name="connsiteY30-1886" fmla="*/ 502090 h 1915347"/>
                <a:gd name="connsiteX31-1887" fmla="*/ 3739623 w 4389185"/>
                <a:gd name="connsiteY31-1888" fmla="*/ 733150 h 1915347"/>
                <a:gd name="connsiteX32-1889" fmla="*/ 3586656 w 4389185"/>
                <a:gd name="connsiteY32-1890" fmla="*/ 863089 h 1915347"/>
                <a:gd name="connsiteX33-1891" fmla="*/ 3747860 w 4389185"/>
                <a:gd name="connsiteY33-1892" fmla="*/ 982586 h 1915347"/>
                <a:gd name="connsiteX34-1893" fmla="*/ 3800810 w 4389185"/>
                <a:gd name="connsiteY34-1894" fmla="*/ 1371687 h 1915347"/>
                <a:gd name="connsiteX35-1895" fmla="*/ 3749037 w 4389185"/>
                <a:gd name="connsiteY35-1896" fmla="*/ 1724276 h 1915347"/>
                <a:gd name="connsiteX36-1897" fmla="*/ 3570183 w 4389185"/>
                <a:gd name="connsiteY36-1898" fmla="*/ 1914998 h 1915347"/>
                <a:gd name="connsiteX37-1899" fmla="*/ 4389185 w 4389185"/>
                <a:gd name="connsiteY37-1900" fmla="*/ 1915347 h 19153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</a:cxnLst>
              <a:rect l="l" t="t" r="r" b="b"/>
              <a:pathLst>
                <a:path w="4389185" h="1915347">
                  <a:moveTo>
                    <a:pt x="0" y="1906899"/>
                  </a:moveTo>
                  <a:lnTo>
                    <a:pt x="2889478" y="1904444"/>
                  </a:lnTo>
                  <a:cubicBezTo>
                    <a:pt x="2851376" y="1865399"/>
                    <a:pt x="2747100" y="1791876"/>
                    <a:pt x="2720036" y="1718530"/>
                  </a:cubicBezTo>
                  <a:cubicBezTo>
                    <a:pt x="2692973" y="1645184"/>
                    <a:pt x="2679441" y="1517907"/>
                    <a:pt x="2679441" y="1336700"/>
                  </a:cubicBezTo>
                  <a:lnTo>
                    <a:pt x="2679441" y="1186086"/>
                  </a:lnTo>
                  <a:lnTo>
                    <a:pt x="3154817" y="1186086"/>
                  </a:lnTo>
                  <a:lnTo>
                    <a:pt x="3154817" y="1495551"/>
                  </a:lnTo>
                  <a:cubicBezTo>
                    <a:pt x="3154817" y="1577918"/>
                    <a:pt x="3159720" y="1630280"/>
                    <a:pt x="3169526" y="1652636"/>
                  </a:cubicBezTo>
                  <a:cubicBezTo>
                    <a:pt x="3179331" y="1674993"/>
                    <a:pt x="3201100" y="1686172"/>
                    <a:pt x="3234831" y="1686172"/>
                  </a:cubicBezTo>
                  <a:cubicBezTo>
                    <a:pt x="3271700" y="1686172"/>
                    <a:pt x="3296018" y="1672052"/>
                    <a:pt x="3307785" y="1643811"/>
                  </a:cubicBezTo>
                  <a:cubicBezTo>
                    <a:pt x="3319551" y="1615571"/>
                    <a:pt x="3325435" y="1541833"/>
                    <a:pt x="3325435" y="1422597"/>
                  </a:cubicBezTo>
                  <a:lnTo>
                    <a:pt x="3325435" y="1290810"/>
                  </a:lnTo>
                  <a:cubicBezTo>
                    <a:pt x="3325435" y="1217856"/>
                    <a:pt x="3317198" y="1164514"/>
                    <a:pt x="3300725" y="1130782"/>
                  </a:cubicBezTo>
                  <a:cubicBezTo>
                    <a:pt x="3284251" y="1097051"/>
                    <a:pt x="3259933" y="1074890"/>
                    <a:pt x="3227771" y="1064300"/>
                  </a:cubicBezTo>
                  <a:cubicBezTo>
                    <a:pt x="3195609" y="1053710"/>
                    <a:pt x="3133245" y="1047631"/>
                    <a:pt x="3040680" y="1046062"/>
                  </a:cubicBezTo>
                  <a:lnTo>
                    <a:pt x="3040680" y="769544"/>
                  </a:lnTo>
                  <a:cubicBezTo>
                    <a:pt x="3153641" y="769544"/>
                    <a:pt x="3223456" y="765229"/>
                    <a:pt x="3250128" y="756600"/>
                  </a:cubicBezTo>
                  <a:cubicBezTo>
                    <a:pt x="3276799" y="747971"/>
                    <a:pt x="3296018" y="729145"/>
                    <a:pt x="3307785" y="700120"/>
                  </a:cubicBezTo>
                  <a:cubicBezTo>
                    <a:pt x="3319551" y="671096"/>
                    <a:pt x="3325435" y="625598"/>
                    <a:pt x="3325435" y="563626"/>
                  </a:cubicBezTo>
                  <a:lnTo>
                    <a:pt x="3325435" y="457726"/>
                  </a:lnTo>
                  <a:cubicBezTo>
                    <a:pt x="3325435" y="391048"/>
                    <a:pt x="3318571" y="347118"/>
                    <a:pt x="3304843" y="325938"/>
                  </a:cubicBezTo>
                  <a:cubicBezTo>
                    <a:pt x="3291115" y="304758"/>
                    <a:pt x="3269739" y="294168"/>
                    <a:pt x="3240714" y="294168"/>
                  </a:cubicBezTo>
                  <a:cubicBezTo>
                    <a:pt x="3207767" y="294168"/>
                    <a:pt x="3185215" y="305347"/>
                    <a:pt x="3173056" y="327703"/>
                  </a:cubicBezTo>
                  <a:cubicBezTo>
                    <a:pt x="3160897" y="350060"/>
                    <a:pt x="3154817" y="397715"/>
                    <a:pt x="3154817" y="470669"/>
                  </a:cubicBezTo>
                  <a:lnTo>
                    <a:pt x="3154817" y="627167"/>
                  </a:lnTo>
                  <a:lnTo>
                    <a:pt x="2679441" y="627167"/>
                  </a:lnTo>
                  <a:lnTo>
                    <a:pt x="2679441" y="464786"/>
                  </a:lnTo>
                  <a:cubicBezTo>
                    <a:pt x="2679441" y="282794"/>
                    <a:pt x="2721017" y="159831"/>
                    <a:pt x="2804169" y="95899"/>
                  </a:cubicBezTo>
                  <a:cubicBezTo>
                    <a:pt x="2887320" y="31966"/>
                    <a:pt x="3019500" y="0"/>
                    <a:pt x="3200707" y="0"/>
                  </a:cubicBezTo>
                  <a:cubicBezTo>
                    <a:pt x="3427413" y="0"/>
                    <a:pt x="3581165" y="44291"/>
                    <a:pt x="3661963" y="132872"/>
                  </a:cubicBezTo>
                  <a:cubicBezTo>
                    <a:pt x="3742761" y="221453"/>
                    <a:pt x="3783160" y="344526"/>
                    <a:pt x="3783160" y="502090"/>
                  </a:cubicBezTo>
                  <a:cubicBezTo>
                    <a:pt x="3783160" y="608701"/>
                    <a:pt x="3768648" y="685721"/>
                    <a:pt x="3739623" y="733150"/>
                  </a:cubicBezTo>
                  <a:cubicBezTo>
                    <a:pt x="3710599" y="780578"/>
                    <a:pt x="3659610" y="823891"/>
                    <a:pt x="3586656" y="863089"/>
                  </a:cubicBezTo>
                  <a:cubicBezTo>
                    <a:pt x="3658825" y="887419"/>
                    <a:pt x="3712560" y="927252"/>
                    <a:pt x="3747860" y="982586"/>
                  </a:cubicBezTo>
                  <a:cubicBezTo>
                    <a:pt x="3783160" y="1037920"/>
                    <a:pt x="3800810" y="1167621"/>
                    <a:pt x="3800810" y="1371687"/>
                  </a:cubicBezTo>
                  <a:cubicBezTo>
                    <a:pt x="3800810" y="1523160"/>
                    <a:pt x="3783552" y="1640689"/>
                    <a:pt x="3749037" y="1724276"/>
                  </a:cubicBezTo>
                  <a:cubicBezTo>
                    <a:pt x="3714521" y="1807862"/>
                    <a:pt x="3647705" y="1851940"/>
                    <a:pt x="3570183" y="1914998"/>
                  </a:cubicBezTo>
                  <a:lnTo>
                    <a:pt x="4389185" y="1915347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ctr"/>
              <a:endParaRPr lang="zh-CN" altLang="en-US" sz="15800" dirty="0">
                <a:latin typeface="Impact" panose="020B0806030902050204" pitchFamily="34" charset="0"/>
              </a:endParaRPr>
            </a:p>
          </p:txBody>
        </p:sp>
        <p:grpSp>
          <p:nvGrpSpPr>
            <p:cNvPr id="93" name="组合 92"/>
            <p:cNvGrpSpPr/>
            <p:nvPr/>
          </p:nvGrpSpPr>
          <p:grpSpPr>
            <a:xfrm>
              <a:off x="1490077" y="5718137"/>
              <a:ext cx="216261" cy="216261"/>
              <a:chOff x="2218721" y="3717673"/>
              <a:chExt cx="248226" cy="248226"/>
            </a:xfrm>
          </p:grpSpPr>
          <p:sp>
            <p:nvSpPr>
              <p:cNvPr id="97" name="椭圆 96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椭圆 97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2684E2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4" name="组合 93"/>
            <p:cNvGrpSpPr/>
            <p:nvPr/>
          </p:nvGrpSpPr>
          <p:grpSpPr>
            <a:xfrm>
              <a:off x="5394180" y="5718136"/>
              <a:ext cx="216261" cy="216261"/>
              <a:chOff x="2218721" y="3717673"/>
              <a:chExt cx="248226" cy="248226"/>
            </a:xfrm>
          </p:grpSpPr>
          <p:sp>
            <p:nvSpPr>
              <p:cNvPr id="95" name="椭圆 94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椭圆 95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solidFill>
                <a:srgbClr val="2684E2"/>
              </a:solidFill>
              <a:ln>
                <a:noFill/>
              </a:ln>
              <a:effectLst>
                <a:innerShdw blurRad="76200" dist="25400" dir="13500000">
                  <a:prstClr val="black">
                    <a:alpha val="4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99" name="文本框 61"/>
          <p:cNvSpPr txBox="1"/>
          <p:nvPr/>
        </p:nvSpPr>
        <p:spPr>
          <a:xfrm>
            <a:off x="2311110" y="4932913"/>
            <a:ext cx="198413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0" name="组合 99"/>
          <p:cNvGrpSpPr/>
          <p:nvPr/>
        </p:nvGrpSpPr>
        <p:grpSpPr>
          <a:xfrm>
            <a:off x="936625" y="4251960"/>
            <a:ext cx="3256915" cy="1101725"/>
            <a:chOff x="4806096" y="2627317"/>
            <a:chExt cx="1442304" cy="655815"/>
          </a:xfrm>
          <a:solidFill>
            <a:srgbClr val="2684E2"/>
          </a:solidFill>
        </p:grpSpPr>
        <p:sp>
          <p:nvSpPr>
            <p:cNvPr id="101" name="矩形 100"/>
            <p:cNvSpPr/>
            <p:nvPr/>
          </p:nvSpPr>
          <p:spPr>
            <a:xfrm>
              <a:off x="4806316" y="2705100"/>
              <a:ext cx="144208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02" name="图片 101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6200000" flipH="1">
              <a:off x="4505604" y="2927808"/>
              <a:ext cx="655815" cy="54832"/>
            </a:xfrm>
            <a:prstGeom prst="rect">
              <a:avLst/>
            </a:prstGeom>
            <a:grpFill/>
          </p:spPr>
        </p:pic>
        <p:sp>
          <p:nvSpPr>
            <p:cNvPr id="103" name="文本框 65"/>
            <p:cNvSpPr txBox="1"/>
            <p:nvPr/>
          </p:nvSpPr>
          <p:spPr>
            <a:xfrm>
              <a:off x="4860650" y="2747518"/>
              <a:ext cx="1350631" cy="42070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缺少坚持群众路线，全心全意为人民服务的态度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6807420" y="4117966"/>
            <a:ext cx="4438354" cy="1823059"/>
            <a:chOff x="6221950" y="4126221"/>
            <a:chExt cx="4438354" cy="1823059"/>
          </a:xfrm>
        </p:grpSpPr>
        <p:sp>
          <p:nvSpPr>
            <p:cNvPr id="105" name="直角三角形 104"/>
            <p:cNvSpPr/>
            <p:nvPr/>
          </p:nvSpPr>
          <p:spPr>
            <a:xfrm flipH="1">
              <a:off x="9167261" y="4523378"/>
              <a:ext cx="197666" cy="712822"/>
            </a:xfrm>
            <a:prstGeom prst="rtTriangle">
              <a:avLst/>
            </a:prstGeom>
            <a:noFill/>
            <a:ln w="38100">
              <a:solidFill>
                <a:schemeClr val="bg1"/>
              </a:soli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6" name="组合 105"/>
            <p:cNvGrpSpPr/>
            <p:nvPr/>
          </p:nvGrpSpPr>
          <p:grpSpPr>
            <a:xfrm>
              <a:off x="6221950" y="4126221"/>
              <a:ext cx="4438354" cy="1823059"/>
              <a:chOff x="6221950" y="4126221"/>
              <a:chExt cx="4438354" cy="1823059"/>
            </a:xfrm>
          </p:grpSpPr>
          <p:sp>
            <p:nvSpPr>
              <p:cNvPr id="107" name="文本框 69"/>
              <p:cNvSpPr txBox="1"/>
              <p:nvPr/>
            </p:nvSpPr>
            <p:spPr>
              <a:xfrm>
                <a:off x="6401266" y="4126221"/>
                <a:ext cx="4136390" cy="1709572"/>
              </a:xfrm>
              <a:custGeom>
                <a:avLst/>
                <a:gdLst>
                  <a:gd name="connsiteX0" fmla="*/ 368349 w 1054387"/>
                  <a:gd name="connsiteY0" fmla="*/ 0 h 1708761"/>
                  <a:gd name="connsiteX1" fmla="*/ 933011 w 1054387"/>
                  <a:gd name="connsiteY1" fmla="*/ 0 h 1708761"/>
                  <a:gd name="connsiteX2" fmla="*/ 933011 w 1054387"/>
                  <a:gd name="connsiteY2" fmla="*/ 1116658 h 1708761"/>
                  <a:gd name="connsiteX3" fmla="*/ 1054387 w 1054387"/>
                  <a:gd name="connsiteY3" fmla="*/ 1116658 h 1708761"/>
                  <a:gd name="connsiteX4" fmla="*/ 1054387 w 1054387"/>
                  <a:gd name="connsiteY4" fmla="*/ 1407960 h 1708761"/>
                  <a:gd name="connsiteX5" fmla="*/ 933011 w 1054387"/>
                  <a:gd name="connsiteY5" fmla="*/ 1407960 h 1708761"/>
                  <a:gd name="connsiteX6" fmla="*/ 933011 w 1054387"/>
                  <a:gd name="connsiteY6" fmla="*/ 1708761 h 1708761"/>
                  <a:gd name="connsiteX7" fmla="*/ 506613 w 1054387"/>
                  <a:gd name="connsiteY7" fmla="*/ 1708761 h 1708761"/>
                  <a:gd name="connsiteX8" fmla="*/ 506613 w 1054387"/>
                  <a:gd name="connsiteY8" fmla="*/ 1407960 h 1708761"/>
                  <a:gd name="connsiteX9" fmla="*/ 0 w 1054387"/>
                  <a:gd name="connsiteY9" fmla="*/ 1407960 h 1708761"/>
                  <a:gd name="connsiteX10" fmla="*/ 0 w 1054387"/>
                  <a:gd name="connsiteY10" fmla="*/ 1116658 h 1708761"/>
                  <a:gd name="connsiteX0-1" fmla="*/ 933011 w 1054387"/>
                  <a:gd name="connsiteY0-2" fmla="*/ 1708761 h 1800201"/>
                  <a:gd name="connsiteX1-3" fmla="*/ 506613 w 1054387"/>
                  <a:gd name="connsiteY1-4" fmla="*/ 1708761 h 1800201"/>
                  <a:gd name="connsiteX2-5" fmla="*/ 506613 w 1054387"/>
                  <a:gd name="connsiteY2-6" fmla="*/ 1407960 h 1800201"/>
                  <a:gd name="connsiteX3-7" fmla="*/ 0 w 1054387"/>
                  <a:gd name="connsiteY3-8" fmla="*/ 1407960 h 1800201"/>
                  <a:gd name="connsiteX4-9" fmla="*/ 0 w 1054387"/>
                  <a:gd name="connsiteY4-10" fmla="*/ 1116658 h 1800201"/>
                  <a:gd name="connsiteX5-11" fmla="*/ 368349 w 1054387"/>
                  <a:gd name="connsiteY5-12" fmla="*/ 0 h 1800201"/>
                  <a:gd name="connsiteX6-13" fmla="*/ 933011 w 1054387"/>
                  <a:gd name="connsiteY6-14" fmla="*/ 0 h 1800201"/>
                  <a:gd name="connsiteX7-15" fmla="*/ 933011 w 1054387"/>
                  <a:gd name="connsiteY7-16" fmla="*/ 1116658 h 1800201"/>
                  <a:gd name="connsiteX8-17" fmla="*/ 1054387 w 1054387"/>
                  <a:gd name="connsiteY8-18" fmla="*/ 1116658 h 1800201"/>
                  <a:gd name="connsiteX9-19" fmla="*/ 1054387 w 1054387"/>
                  <a:gd name="connsiteY9-20" fmla="*/ 1407960 h 1800201"/>
                  <a:gd name="connsiteX10-21" fmla="*/ 933011 w 1054387"/>
                  <a:gd name="connsiteY10-22" fmla="*/ 1407960 h 1800201"/>
                  <a:gd name="connsiteX11" fmla="*/ 1024451 w 1054387"/>
                  <a:gd name="connsiteY11" fmla="*/ 1800201 h 1800201"/>
                  <a:gd name="connsiteX0-23" fmla="*/ 933011 w 1054387"/>
                  <a:gd name="connsiteY0-24" fmla="*/ 1708761 h 1708761"/>
                  <a:gd name="connsiteX1-25" fmla="*/ 506613 w 1054387"/>
                  <a:gd name="connsiteY1-26" fmla="*/ 1708761 h 1708761"/>
                  <a:gd name="connsiteX2-27" fmla="*/ 506613 w 1054387"/>
                  <a:gd name="connsiteY2-28" fmla="*/ 1407960 h 1708761"/>
                  <a:gd name="connsiteX3-29" fmla="*/ 0 w 1054387"/>
                  <a:gd name="connsiteY3-30" fmla="*/ 1407960 h 1708761"/>
                  <a:gd name="connsiteX4-31" fmla="*/ 0 w 1054387"/>
                  <a:gd name="connsiteY4-32" fmla="*/ 1116658 h 1708761"/>
                  <a:gd name="connsiteX5-33" fmla="*/ 368349 w 1054387"/>
                  <a:gd name="connsiteY5-34" fmla="*/ 0 h 1708761"/>
                  <a:gd name="connsiteX6-35" fmla="*/ 933011 w 1054387"/>
                  <a:gd name="connsiteY6-36" fmla="*/ 0 h 1708761"/>
                  <a:gd name="connsiteX7-37" fmla="*/ 933011 w 1054387"/>
                  <a:gd name="connsiteY7-38" fmla="*/ 1116658 h 1708761"/>
                  <a:gd name="connsiteX8-39" fmla="*/ 1054387 w 1054387"/>
                  <a:gd name="connsiteY8-40" fmla="*/ 1116658 h 1708761"/>
                  <a:gd name="connsiteX9-41" fmla="*/ 1054387 w 1054387"/>
                  <a:gd name="connsiteY9-42" fmla="*/ 1407960 h 1708761"/>
                  <a:gd name="connsiteX10-43" fmla="*/ 933011 w 1054387"/>
                  <a:gd name="connsiteY10-44" fmla="*/ 1407960 h 1708761"/>
                  <a:gd name="connsiteX11-45" fmla="*/ 948251 w 1054387"/>
                  <a:gd name="connsiteY11-46" fmla="*/ 1690663 h 1708761"/>
                  <a:gd name="connsiteX0-47" fmla="*/ 0 w 1159601"/>
                  <a:gd name="connsiteY0-48" fmla="*/ 1708761 h 1708761"/>
                  <a:gd name="connsiteX1-49" fmla="*/ 611827 w 1159601"/>
                  <a:gd name="connsiteY1-50" fmla="*/ 1708761 h 1708761"/>
                  <a:gd name="connsiteX2-51" fmla="*/ 611827 w 1159601"/>
                  <a:gd name="connsiteY2-52" fmla="*/ 1407960 h 1708761"/>
                  <a:gd name="connsiteX3-53" fmla="*/ 105214 w 1159601"/>
                  <a:gd name="connsiteY3-54" fmla="*/ 1407960 h 1708761"/>
                  <a:gd name="connsiteX4-55" fmla="*/ 105214 w 1159601"/>
                  <a:gd name="connsiteY4-56" fmla="*/ 1116658 h 1708761"/>
                  <a:gd name="connsiteX5-57" fmla="*/ 473563 w 1159601"/>
                  <a:gd name="connsiteY5-58" fmla="*/ 0 h 1708761"/>
                  <a:gd name="connsiteX6-59" fmla="*/ 1038225 w 1159601"/>
                  <a:gd name="connsiteY6-60" fmla="*/ 0 h 1708761"/>
                  <a:gd name="connsiteX7-61" fmla="*/ 1038225 w 1159601"/>
                  <a:gd name="connsiteY7-62" fmla="*/ 1116658 h 1708761"/>
                  <a:gd name="connsiteX8-63" fmla="*/ 1159601 w 1159601"/>
                  <a:gd name="connsiteY8-64" fmla="*/ 1116658 h 1708761"/>
                  <a:gd name="connsiteX9-65" fmla="*/ 1159601 w 1159601"/>
                  <a:gd name="connsiteY9-66" fmla="*/ 1407960 h 1708761"/>
                  <a:gd name="connsiteX10-67" fmla="*/ 1038225 w 1159601"/>
                  <a:gd name="connsiteY10-68" fmla="*/ 1407960 h 1708761"/>
                  <a:gd name="connsiteX11-69" fmla="*/ 1053465 w 1159601"/>
                  <a:gd name="connsiteY11-70" fmla="*/ 1690663 h 1708761"/>
                  <a:gd name="connsiteX0-71" fmla="*/ 0 w 1159601"/>
                  <a:gd name="connsiteY0-72" fmla="*/ 1708761 h 1857351"/>
                  <a:gd name="connsiteX1-73" fmla="*/ 611827 w 1159601"/>
                  <a:gd name="connsiteY1-74" fmla="*/ 1708761 h 1857351"/>
                  <a:gd name="connsiteX2-75" fmla="*/ 611827 w 1159601"/>
                  <a:gd name="connsiteY2-76" fmla="*/ 1407960 h 1857351"/>
                  <a:gd name="connsiteX3-77" fmla="*/ 105214 w 1159601"/>
                  <a:gd name="connsiteY3-78" fmla="*/ 1407960 h 1857351"/>
                  <a:gd name="connsiteX4-79" fmla="*/ 105214 w 1159601"/>
                  <a:gd name="connsiteY4-80" fmla="*/ 1116658 h 1857351"/>
                  <a:gd name="connsiteX5-81" fmla="*/ 473563 w 1159601"/>
                  <a:gd name="connsiteY5-82" fmla="*/ 0 h 1857351"/>
                  <a:gd name="connsiteX6-83" fmla="*/ 1038225 w 1159601"/>
                  <a:gd name="connsiteY6-84" fmla="*/ 0 h 1857351"/>
                  <a:gd name="connsiteX7-85" fmla="*/ 1038225 w 1159601"/>
                  <a:gd name="connsiteY7-86" fmla="*/ 1116658 h 1857351"/>
                  <a:gd name="connsiteX8-87" fmla="*/ 1159601 w 1159601"/>
                  <a:gd name="connsiteY8-88" fmla="*/ 1116658 h 1857351"/>
                  <a:gd name="connsiteX9-89" fmla="*/ 1159601 w 1159601"/>
                  <a:gd name="connsiteY9-90" fmla="*/ 1407960 h 1857351"/>
                  <a:gd name="connsiteX10-91" fmla="*/ 1038225 w 1159601"/>
                  <a:gd name="connsiteY10-92" fmla="*/ 1407960 h 1857351"/>
                  <a:gd name="connsiteX11-93" fmla="*/ 1048703 w 1159601"/>
                  <a:gd name="connsiteY11-94" fmla="*/ 1857351 h 1857351"/>
                  <a:gd name="connsiteX0-95" fmla="*/ 0 w 1159601"/>
                  <a:gd name="connsiteY0-96" fmla="*/ 1708761 h 1857351"/>
                  <a:gd name="connsiteX1-97" fmla="*/ 611827 w 1159601"/>
                  <a:gd name="connsiteY1-98" fmla="*/ 1708761 h 1857351"/>
                  <a:gd name="connsiteX2-99" fmla="*/ 611827 w 1159601"/>
                  <a:gd name="connsiteY2-100" fmla="*/ 1407960 h 1857351"/>
                  <a:gd name="connsiteX3-101" fmla="*/ 105214 w 1159601"/>
                  <a:gd name="connsiteY3-102" fmla="*/ 1407960 h 1857351"/>
                  <a:gd name="connsiteX4-103" fmla="*/ 105214 w 1159601"/>
                  <a:gd name="connsiteY4-104" fmla="*/ 1116658 h 1857351"/>
                  <a:gd name="connsiteX5-105" fmla="*/ 473563 w 1159601"/>
                  <a:gd name="connsiteY5-106" fmla="*/ 0 h 1857351"/>
                  <a:gd name="connsiteX6-107" fmla="*/ 1038225 w 1159601"/>
                  <a:gd name="connsiteY6-108" fmla="*/ 0 h 1857351"/>
                  <a:gd name="connsiteX7-109" fmla="*/ 1038225 w 1159601"/>
                  <a:gd name="connsiteY7-110" fmla="*/ 1116658 h 1857351"/>
                  <a:gd name="connsiteX8-111" fmla="*/ 1159601 w 1159601"/>
                  <a:gd name="connsiteY8-112" fmla="*/ 1116658 h 1857351"/>
                  <a:gd name="connsiteX9-113" fmla="*/ 1159601 w 1159601"/>
                  <a:gd name="connsiteY9-114" fmla="*/ 1407960 h 1857351"/>
                  <a:gd name="connsiteX10-115" fmla="*/ 1038225 w 1159601"/>
                  <a:gd name="connsiteY10-116" fmla="*/ 1407960 h 1857351"/>
                  <a:gd name="connsiteX11-117" fmla="*/ 1039178 w 1159601"/>
                  <a:gd name="connsiteY11-118" fmla="*/ 1857351 h 1857351"/>
                  <a:gd name="connsiteX0-119" fmla="*/ 0 w 1159601"/>
                  <a:gd name="connsiteY0-120" fmla="*/ 1708761 h 1857351"/>
                  <a:gd name="connsiteX1-121" fmla="*/ 611827 w 1159601"/>
                  <a:gd name="connsiteY1-122" fmla="*/ 1708761 h 1857351"/>
                  <a:gd name="connsiteX2-123" fmla="*/ 611827 w 1159601"/>
                  <a:gd name="connsiteY2-124" fmla="*/ 1407960 h 1857351"/>
                  <a:gd name="connsiteX3-125" fmla="*/ 105214 w 1159601"/>
                  <a:gd name="connsiteY3-126" fmla="*/ 1407960 h 1857351"/>
                  <a:gd name="connsiteX4-127" fmla="*/ 105214 w 1159601"/>
                  <a:gd name="connsiteY4-128" fmla="*/ 1116658 h 1857351"/>
                  <a:gd name="connsiteX5-129" fmla="*/ 473563 w 1159601"/>
                  <a:gd name="connsiteY5-130" fmla="*/ 0 h 1857351"/>
                  <a:gd name="connsiteX6-131" fmla="*/ 1038225 w 1159601"/>
                  <a:gd name="connsiteY6-132" fmla="*/ 0 h 1857351"/>
                  <a:gd name="connsiteX7-133" fmla="*/ 1038225 w 1159601"/>
                  <a:gd name="connsiteY7-134" fmla="*/ 1116658 h 1857351"/>
                  <a:gd name="connsiteX8-135" fmla="*/ 1159601 w 1159601"/>
                  <a:gd name="connsiteY8-136" fmla="*/ 1116658 h 1857351"/>
                  <a:gd name="connsiteX9-137" fmla="*/ 1159601 w 1159601"/>
                  <a:gd name="connsiteY9-138" fmla="*/ 1407960 h 1857351"/>
                  <a:gd name="connsiteX10-139" fmla="*/ 1038225 w 1159601"/>
                  <a:gd name="connsiteY10-140" fmla="*/ 1407960 h 1857351"/>
                  <a:gd name="connsiteX11-141" fmla="*/ 1039348 w 1159601"/>
                  <a:gd name="connsiteY11-142" fmla="*/ 1706397 h 1857351"/>
                  <a:gd name="connsiteX12" fmla="*/ 1039178 w 1159601"/>
                  <a:gd name="connsiteY12" fmla="*/ 1857351 h 1857351"/>
                  <a:gd name="connsiteX0-143" fmla="*/ 0 w 1634490"/>
                  <a:gd name="connsiteY0-144" fmla="*/ 1708761 h 1737497"/>
                  <a:gd name="connsiteX1-145" fmla="*/ 611827 w 1634490"/>
                  <a:gd name="connsiteY1-146" fmla="*/ 1708761 h 1737497"/>
                  <a:gd name="connsiteX2-147" fmla="*/ 611827 w 1634490"/>
                  <a:gd name="connsiteY2-148" fmla="*/ 1407960 h 1737497"/>
                  <a:gd name="connsiteX3-149" fmla="*/ 105214 w 1634490"/>
                  <a:gd name="connsiteY3-150" fmla="*/ 1407960 h 1737497"/>
                  <a:gd name="connsiteX4-151" fmla="*/ 105214 w 1634490"/>
                  <a:gd name="connsiteY4-152" fmla="*/ 1116658 h 1737497"/>
                  <a:gd name="connsiteX5-153" fmla="*/ 473563 w 1634490"/>
                  <a:gd name="connsiteY5-154" fmla="*/ 0 h 1737497"/>
                  <a:gd name="connsiteX6-155" fmla="*/ 1038225 w 1634490"/>
                  <a:gd name="connsiteY6-156" fmla="*/ 0 h 1737497"/>
                  <a:gd name="connsiteX7-157" fmla="*/ 1038225 w 1634490"/>
                  <a:gd name="connsiteY7-158" fmla="*/ 1116658 h 1737497"/>
                  <a:gd name="connsiteX8-159" fmla="*/ 1159601 w 1634490"/>
                  <a:gd name="connsiteY8-160" fmla="*/ 1116658 h 1737497"/>
                  <a:gd name="connsiteX9-161" fmla="*/ 1159601 w 1634490"/>
                  <a:gd name="connsiteY9-162" fmla="*/ 1407960 h 1737497"/>
                  <a:gd name="connsiteX10-163" fmla="*/ 1038225 w 1634490"/>
                  <a:gd name="connsiteY10-164" fmla="*/ 1407960 h 1737497"/>
                  <a:gd name="connsiteX11-165" fmla="*/ 1039348 w 1634490"/>
                  <a:gd name="connsiteY11-166" fmla="*/ 1706397 h 1737497"/>
                  <a:gd name="connsiteX12-167" fmla="*/ 1634490 w 1634490"/>
                  <a:gd name="connsiteY12-168" fmla="*/ 1719238 h 1737497"/>
                  <a:gd name="connsiteX0-169" fmla="*/ 0 w 1634490"/>
                  <a:gd name="connsiteY0-170" fmla="*/ 1708761 h 1737497"/>
                  <a:gd name="connsiteX1-171" fmla="*/ 611827 w 1634490"/>
                  <a:gd name="connsiteY1-172" fmla="*/ 1708761 h 1737497"/>
                  <a:gd name="connsiteX2-173" fmla="*/ 611827 w 1634490"/>
                  <a:gd name="connsiteY2-174" fmla="*/ 1407960 h 1737497"/>
                  <a:gd name="connsiteX3-175" fmla="*/ 105214 w 1634490"/>
                  <a:gd name="connsiteY3-176" fmla="*/ 1407960 h 1737497"/>
                  <a:gd name="connsiteX4-177" fmla="*/ 105214 w 1634490"/>
                  <a:gd name="connsiteY4-178" fmla="*/ 1116658 h 1737497"/>
                  <a:gd name="connsiteX5-179" fmla="*/ 473563 w 1634490"/>
                  <a:gd name="connsiteY5-180" fmla="*/ 0 h 1737497"/>
                  <a:gd name="connsiteX6-181" fmla="*/ 1038225 w 1634490"/>
                  <a:gd name="connsiteY6-182" fmla="*/ 0 h 1737497"/>
                  <a:gd name="connsiteX7-183" fmla="*/ 1038225 w 1634490"/>
                  <a:gd name="connsiteY7-184" fmla="*/ 1116658 h 1737497"/>
                  <a:gd name="connsiteX8-185" fmla="*/ 1159601 w 1634490"/>
                  <a:gd name="connsiteY8-186" fmla="*/ 1116658 h 1737497"/>
                  <a:gd name="connsiteX9-187" fmla="*/ 1159601 w 1634490"/>
                  <a:gd name="connsiteY9-188" fmla="*/ 1407960 h 1737497"/>
                  <a:gd name="connsiteX10-189" fmla="*/ 1038225 w 1634490"/>
                  <a:gd name="connsiteY10-190" fmla="*/ 1407960 h 1737497"/>
                  <a:gd name="connsiteX11-191" fmla="*/ 1039348 w 1634490"/>
                  <a:gd name="connsiteY11-192" fmla="*/ 1706397 h 1737497"/>
                  <a:gd name="connsiteX12-193" fmla="*/ 1634490 w 1634490"/>
                  <a:gd name="connsiteY12-194" fmla="*/ 1719238 h 1737497"/>
                  <a:gd name="connsiteX0-195" fmla="*/ 0 w 1820227"/>
                  <a:gd name="connsiteY0-196" fmla="*/ 1708761 h 1736418"/>
                  <a:gd name="connsiteX1-197" fmla="*/ 611827 w 1820227"/>
                  <a:gd name="connsiteY1-198" fmla="*/ 1708761 h 1736418"/>
                  <a:gd name="connsiteX2-199" fmla="*/ 611827 w 1820227"/>
                  <a:gd name="connsiteY2-200" fmla="*/ 1407960 h 1736418"/>
                  <a:gd name="connsiteX3-201" fmla="*/ 105214 w 1820227"/>
                  <a:gd name="connsiteY3-202" fmla="*/ 1407960 h 1736418"/>
                  <a:gd name="connsiteX4-203" fmla="*/ 105214 w 1820227"/>
                  <a:gd name="connsiteY4-204" fmla="*/ 1116658 h 1736418"/>
                  <a:gd name="connsiteX5-205" fmla="*/ 473563 w 1820227"/>
                  <a:gd name="connsiteY5-206" fmla="*/ 0 h 1736418"/>
                  <a:gd name="connsiteX6-207" fmla="*/ 1038225 w 1820227"/>
                  <a:gd name="connsiteY6-208" fmla="*/ 0 h 1736418"/>
                  <a:gd name="connsiteX7-209" fmla="*/ 1038225 w 1820227"/>
                  <a:gd name="connsiteY7-210" fmla="*/ 1116658 h 1736418"/>
                  <a:gd name="connsiteX8-211" fmla="*/ 1159601 w 1820227"/>
                  <a:gd name="connsiteY8-212" fmla="*/ 1116658 h 1736418"/>
                  <a:gd name="connsiteX9-213" fmla="*/ 1159601 w 1820227"/>
                  <a:gd name="connsiteY9-214" fmla="*/ 1407960 h 1736418"/>
                  <a:gd name="connsiteX10-215" fmla="*/ 1038225 w 1820227"/>
                  <a:gd name="connsiteY10-216" fmla="*/ 1407960 h 1736418"/>
                  <a:gd name="connsiteX11-217" fmla="*/ 1039348 w 1820227"/>
                  <a:gd name="connsiteY11-218" fmla="*/ 1706397 h 1736418"/>
                  <a:gd name="connsiteX12-219" fmla="*/ 1820227 w 1820227"/>
                  <a:gd name="connsiteY12-220" fmla="*/ 1714476 h 1736418"/>
                  <a:gd name="connsiteX0-221" fmla="*/ 0 w 1910715"/>
                  <a:gd name="connsiteY0-222" fmla="*/ 1708761 h 1736418"/>
                  <a:gd name="connsiteX1-223" fmla="*/ 611827 w 1910715"/>
                  <a:gd name="connsiteY1-224" fmla="*/ 1708761 h 1736418"/>
                  <a:gd name="connsiteX2-225" fmla="*/ 611827 w 1910715"/>
                  <a:gd name="connsiteY2-226" fmla="*/ 1407960 h 1736418"/>
                  <a:gd name="connsiteX3-227" fmla="*/ 105214 w 1910715"/>
                  <a:gd name="connsiteY3-228" fmla="*/ 1407960 h 1736418"/>
                  <a:gd name="connsiteX4-229" fmla="*/ 105214 w 1910715"/>
                  <a:gd name="connsiteY4-230" fmla="*/ 1116658 h 1736418"/>
                  <a:gd name="connsiteX5-231" fmla="*/ 473563 w 1910715"/>
                  <a:gd name="connsiteY5-232" fmla="*/ 0 h 1736418"/>
                  <a:gd name="connsiteX6-233" fmla="*/ 1038225 w 1910715"/>
                  <a:gd name="connsiteY6-234" fmla="*/ 0 h 1736418"/>
                  <a:gd name="connsiteX7-235" fmla="*/ 1038225 w 1910715"/>
                  <a:gd name="connsiteY7-236" fmla="*/ 1116658 h 1736418"/>
                  <a:gd name="connsiteX8-237" fmla="*/ 1159601 w 1910715"/>
                  <a:gd name="connsiteY8-238" fmla="*/ 1116658 h 1736418"/>
                  <a:gd name="connsiteX9-239" fmla="*/ 1159601 w 1910715"/>
                  <a:gd name="connsiteY9-240" fmla="*/ 1407960 h 1736418"/>
                  <a:gd name="connsiteX10-241" fmla="*/ 1038225 w 1910715"/>
                  <a:gd name="connsiteY10-242" fmla="*/ 1407960 h 1736418"/>
                  <a:gd name="connsiteX11-243" fmla="*/ 1039348 w 1910715"/>
                  <a:gd name="connsiteY11-244" fmla="*/ 1706397 h 1736418"/>
                  <a:gd name="connsiteX12-245" fmla="*/ 1910715 w 1910715"/>
                  <a:gd name="connsiteY12-246" fmla="*/ 1714476 h 1736418"/>
                  <a:gd name="connsiteX0-247" fmla="*/ 0 w 1910715"/>
                  <a:gd name="connsiteY0-248" fmla="*/ 1708761 h 1736418"/>
                  <a:gd name="connsiteX1-249" fmla="*/ 611827 w 1910715"/>
                  <a:gd name="connsiteY1-250" fmla="*/ 1708761 h 1736418"/>
                  <a:gd name="connsiteX2-251" fmla="*/ 611827 w 1910715"/>
                  <a:gd name="connsiteY2-252" fmla="*/ 1407960 h 1736418"/>
                  <a:gd name="connsiteX3-253" fmla="*/ 105214 w 1910715"/>
                  <a:gd name="connsiteY3-254" fmla="*/ 1407960 h 1736418"/>
                  <a:gd name="connsiteX4-255" fmla="*/ 105214 w 1910715"/>
                  <a:gd name="connsiteY4-256" fmla="*/ 1116658 h 1736418"/>
                  <a:gd name="connsiteX5-257" fmla="*/ 473563 w 1910715"/>
                  <a:gd name="connsiteY5-258" fmla="*/ 0 h 1736418"/>
                  <a:gd name="connsiteX6-259" fmla="*/ 1038225 w 1910715"/>
                  <a:gd name="connsiteY6-260" fmla="*/ 0 h 1736418"/>
                  <a:gd name="connsiteX7-261" fmla="*/ 1038225 w 1910715"/>
                  <a:gd name="connsiteY7-262" fmla="*/ 1116658 h 1736418"/>
                  <a:gd name="connsiteX8-263" fmla="*/ 1159601 w 1910715"/>
                  <a:gd name="connsiteY8-264" fmla="*/ 1116658 h 1736418"/>
                  <a:gd name="connsiteX9-265" fmla="*/ 1159601 w 1910715"/>
                  <a:gd name="connsiteY9-266" fmla="*/ 1407960 h 1736418"/>
                  <a:gd name="connsiteX10-267" fmla="*/ 1038225 w 1910715"/>
                  <a:gd name="connsiteY10-268" fmla="*/ 1407960 h 1736418"/>
                  <a:gd name="connsiteX11-269" fmla="*/ 1039348 w 1910715"/>
                  <a:gd name="connsiteY11-270" fmla="*/ 1706397 h 1736418"/>
                  <a:gd name="connsiteX12-271" fmla="*/ 1910715 w 1910715"/>
                  <a:gd name="connsiteY12-272" fmla="*/ 1714476 h 1736418"/>
                  <a:gd name="connsiteX0-273" fmla="*/ 0 w 1910715"/>
                  <a:gd name="connsiteY0-274" fmla="*/ 1708761 h 1742778"/>
                  <a:gd name="connsiteX1-275" fmla="*/ 611827 w 1910715"/>
                  <a:gd name="connsiteY1-276" fmla="*/ 1708761 h 1742778"/>
                  <a:gd name="connsiteX2-277" fmla="*/ 611827 w 1910715"/>
                  <a:gd name="connsiteY2-278" fmla="*/ 1407960 h 1742778"/>
                  <a:gd name="connsiteX3-279" fmla="*/ 105214 w 1910715"/>
                  <a:gd name="connsiteY3-280" fmla="*/ 1407960 h 1742778"/>
                  <a:gd name="connsiteX4-281" fmla="*/ 105214 w 1910715"/>
                  <a:gd name="connsiteY4-282" fmla="*/ 1116658 h 1742778"/>
                  <a:gd name="connsiteX5-283" fmla="*/ 473563 w 1910715"/>
                  <a:gd name="connsiteY5-284" fmla="*/ 0 h 1742778"/>
                  <a:gd name="connsiteX6-285" fmla="*/ 1038225 w 1910715"/>
                  <a:gd name="connsiteY6-286" fmla="*/ 0 h 1742778"/>
                  <a:gd name="connsiteX7-287" fmla="*/ 1038225 w 1910715"/>
                  <a:gd name="connsiteY7-288" fmla="*/ 1116658 h 1742778"/>
                  <a:gd name="connsiteX8-289" fmla="*/ 1159601 w 1910715"/>
                  <a:gd name="connsiteY8-290" fmla="*/ 1116658 h 1742778"/>
                  <a:gd name="connsiteX9-291" fmla="*/ 1159601 w 1910715"/>
                  <a:gd name="connsiteY9-292" fmla="*/ 1407960 h 1742778"/>
                  <a:gd name="connsiteX10-293" fmla="*/ 1038225 w 1910715"/>
                  <a:gd name="connsiteY10-294" fmla="*/ 1407960 h 1742778"/>
                  <a:gd name="connsiteX11-295" fmla="*/ 1039348 w 1910715"/>
                  <a:gd name="connsiteY11-296" fmla="*/ 1706397 h 1742778"/>
                  <a:gd name="connsiteX12-297" fmla="*/ 1910715 w 1910715"/>
                  <a:gd name="connsiteY12-298" fmla="*/ 1714476 h 1742778"/>
                  <a:gd name="connsiteX0-299" fmla="*/ 0 w 1910715"/>
                  <a:gd name="connsiteY0-300" fmla="*/ 1708761 h 1714959"/>
                  <a:gd name="connsiteX1-301" fmla="*/ 611827 w 1910715"/>
                  <a:gd name="connsiteY1-302" fmla="*/ 1708761 h 1714959"/>
                  <a:gd name="connsiteX2-303" fmla="*/ 611827 w 1910715"/>
                  <a:gd name="connsiteY2-304" fmla="*/ 1407960 h 1714959"/>
                  <a:gd name="connsiteX3-305" fmla="*/ 105214 w 1910715"/>
                  <a:gd name="connsiteY3-306" fmla="*/ 1407960 h 1714959"/>
                  <a:gd name="connsiteX4-307" fmla="*/ 105214 w 1910715"/>
                  <a:gd name="connsiteY4-308" fmla="*/ 1116658 h 1714959"/>
                  <a:gd name="connsiteX5-309" fmla="*/ 473563 w 1910715"/>
                  <a:gd name="connsiteY5-310" fmla="*/ 0 h 1714959"/>
                  <a:gd name="connsiteX6-311" fmla="*/ 1038225 w 1910715"/>
                  <a:gd name="connsiteY6-312" fmla="*/ 0 h 1714959"/>
                  <a:gd name="connsiteX7-313" fmla="*/ 1038225 w 1910715"/>
                  <a:gd name="connsiteY7-314" fmla="*/ 1116658 h 1714959"/>
                  <a:gd name="connsiteX8-315" fmla="*/ 1159601 w 1910715"/>
                  <a:gd name="connsiteY8-316" fmla="*/ 1116658 h 1714959"/>
                  <a:gd name="connsiteX9-317" fmla="*/ 1159601 w 1910715"/>
                  <a:gd name="connsiteY9-318" fmla="*/ 1407960 h 1714959"/>
                  <a:gd name="connsiteX10-319" fmla="*/ 1038225 w 1910715"/>
                  <a:gd name="connsiteY10-320" fmla="*/ 1407960 h 1714959"/>
                  <a:gd name="connsiteX11-321" fmla="*/ 1039348 w 1910715"/>
                  <a:gd name="connsiteY11-322" fmla="*/ 1706397 h 1714959"/>
                  <a:gd name="connsiteX12-323" fmla="*/ 1910715 w 1910715"/>
                  <a:gd name="connsiteY12-324" fmla="*/ 1714476 h 1714959"/>
                  <a:gd name="connsiteX0-325" fmla="*/ 0 w 1917065"/>
                  <a:gd name="connsiteY0-326" fmla="*/ 1708761 h 1708761"/>
                  <a:gd name="connsiteX1-327" fmla="*/ 611827 w 1917065"/>
                  <a:gd name="connsiteY1-328" fmla="*/ 1708761 h 1708761"/>
                  <a:gd name="connsiteX2-329" fmla="*/ 611827 w 1917065"/>
                  <a:gd name="connsiteY2-330" fmla="*/ 1407960 h 1708761"/>
                  <a:gd name="connsiteX3-331" fmla="*/ 105214 w 1917065"/>
                  <a:gd name="connsiteY3-332" fmla="*/ 1407960 h 1708761"/>
                  <a:gd name="connsiteX4-333" fmla="*/ 105214 w 1917065"/>
                  <a:gd name="connsiteY4-334" fmla="*/ 1116658 h 1708761"/>
                  <a:gd name="connsiteX5-335" fmla="*/ 473563 w 1917065"/>
                  <a:gd name="connsiteY5-336" fmla="*/ 0 h 1708761"/>
                  <a:gd name="connsiteX6-337" fmla="*/ 1038225 w 1917065"/>
                  <a:gd name="connsiteY6-338" fmla="*/ 0 h 1708761"/>
                  <a:gd name="connsiteX7-339" fmla="*/ 1038225 w 1917065"/>
                  <a:gd name="connsiteY7-340" fmla="*/ 1116658 h 1708761"/>
                  <a:gd name="connsiteX8-341" fmla="*/ 1159601 w 1917065"/>
                  <a:gd name="connsiteY8-342" fmla="*/ 1116658 h 1708761"/>
                  <a:gd name="connsiteX9-343" fmla="*/ 1159601 w 1917065"/>
                  <a:gd name="connsiteY9-344" fmla="*/ 1407960 h 1708761"/>
                  <a:gd name="connsiteX10-345" fmla="*/ 1038225 w 1917065"/>
                  <a:gd name="connsiteY10-346" fmla="*/ 1407960 h 1708761"/>
                  <a:gd name="connsiteX11-347" fmla="*/ 1039348 w 1917065"/>
                  <a:gd name="connsiteY11-348" fmla="*/ 1706397 h 1708761"/>
                  <a:gd name="connsiteX12-349" fmla="*/ 1917065 w 1917065"/>
                  <a:gd name="connsiteY12-350" fmla="*/ 1701776 h 1708761"/>
                  <a:gd name="connsiteX0-351" fmla="*/ 0 w 1917065"/>
                  <a:gd name="connsiteY0-352" fmla="*/ 1708761 h 1708761"/>
                  <a:gd name="connsiteX1-353" fmla="*/ 611827 w 1917065"/>
                  <a:gd name="connsiteY1-354" fmla="*/ 1708761 h 1708761"/>
                  <a:gd name="connsiteX2-355" fmla="*/ 611827 w 1917065"/>
                  <a:gd name="connsiteY2-356" fmla="*/ 1407960 h 1708761"/>
                  <a:gd name="connsiteX3-357" fmla="*/ 105214 w 1917065"/>
                  <a:gd name="connsiteY3-358" fmla="*/ 1407960 h 1708761"/>
                  <a:gd name="connsiteX4-359" fmla="*/ 105214 w 1917065"/>
                  <a:gd name="connsiteY4-360" fmla="*/ 1116658 h 1708761"/>
                  <a:gd name="connsiteX5-361" fmla="*/ 473563 w 1917065"/>
                  <a:gd name="connsiteY5-362" fmla="*/ 0 h 1708761"/>
                  <a:gd name="connsiteX6-363" fmla="*/ 1038225 w 1917065"/>
                  <a:gd name="connsiteY6-364" fmla="*/ 0 h 1708761"/>
                  <a:gd name="connsiteX7-365" fmla="*/ 1038225 w 1917065"/>
                  <a:gd name="connsiteY7-366" fmla="*/ 1116658 h 1708761"/>
                  <a:gd name="connsiteX8-367" fmla="*/ 1159601 w 1917065"/>
                  <a:gd name="connsiteY8-368" fmla="*/ 1116658 h 1708761"/>
                  <a:gd name="connsiteX9-369" fmla="*/ 1159601 w 1917065"/>
                  <a:gd name="connsiteY9-370" fmla="*/ 1407960 h 1708761"/>
                  <a:gd name="connsiteX10-371" fmla="*/ 1038225 w 1917065"/>
                  <a:gd name="connsiteY10-372" fmla="*/ 1407960 h 1708761"/>
                  <a:gd name="connsiteX11-373" fmla="*/ 1039348 w 1917065"/>
                  <a:gd name="connsiteY11-374" fmla="*/ 1706397 h 1708761"/>
                  <a:gd name="connsiteX12-375" fmla="*/ 1917065 w 1917065"/>
                  <a:gd name="connsiteY12-376" fmla="*/ 1701776 h 1708761"/>
                  <a:gd name="connsiteX0-377" fmla="*/ 0 w 1917065"/>
                  <a:gd name="connsiteY0-378" fmla="*/ 1708761 h 1708761"/>
                  <a:gd name="connsiteX1-379" fmla="*/ 611827 w 1917065"/>
                  <a:gd name="connsiteY1-380" fmla="*/ 1708761 h 1708761"/>
                  <a:gd name="connsiteX2-381" fmla="*/ 611827 w 1917065"/>
                  <a:gd name="connsiteY2-382" fmla="*/ 1407960 h 1708761"/>
                  <a:gd name="connsiteX3-383" fmla="*/ 105214 w 1917065"/>
                  <a:gd name="connsiteY3-384" fmla="*/ 1407960 h 1708761"/>
                  <a:gd name="connsiteX4-385" fmla="*/ 105214 w 1917065"/>
                  <a:gd name="connsiteY4-386" fmla="*/ 1116658 h 1708761"/>
                  <a:gd name="connsiteX5-387" fmla="*/ 473563 w 1917065"/>
                  <a:gd name="connsiteY5-388" fmla="*/ 0 h 1708761"/>
                  <a:gd name="connsiteX6-389" fmla="*/ 1038225 w 1917065"/>
                  <a:gd name="connsiteY6-390" fmla="*/ 0 h 1708761"/>
                  <a:gd name="connsiteX7-391" fmla="*/ 1038225 w 1917065"/>
                  <a:gd name="connsiteY7-392" fmla="*/ 1116658 h 1708761"/>
                  <a:gd name="connsiteX8-393" fmla="*/ 1159601 w 1917065"/>
                  <a:gd name="connsiteY8-394" fmla="*/ 1116658 h 1708761"/>
                  <a:gd name="connsiteX9-395" fmla="*/ 1159601 w 1917065"/>
                  <a:gd name="connsiteY9-396" fmla="*/ 1407960 h 1708761"/>
                  <a:gd name="connsiteX10-397" fmla="*/ 1038225 w 1917065"/>
                  <a:gd name="connsiteY10-398" fmla="*/ 1407960 h 1708761"/>
                  <a:gd name="connsiteX11-399" fmla="*/ 1039348 w 1917065"/>
                  <a:gd name="connsiteY11-400" fmla="*/ 1706397 h 1708761"/>
                  <a:gd name="connsiteX12-401" fmla="*/ 1917065 w 1917065"/>
                  <a:gd name="connsiteY12-402" fmla="*/ 1701776 h 1708761"/>
                  <a:gd name="connsiteX0-403" fmla="*/ 0 w 1913890"/>
                  <a:gd name="connsiteY0-404" fmla="*/ 1708761 h 1708761"/>
                  <a:gd name="connsiteX1-405" fmla="*/ 611827 w 1913890"/>
                  <a:gd name="connsiteY1-406" fmla="*/ 1708761 h 1708761"/>
                  <a:gd name="connsiteX2-407" fmla="*/ 611827 w 1913890"/>
                  <a:gd name="connsiteY2-408" fmla="*/ 1407960 h 1708761"/>
                  <a:gd name="connsiteX3-409" fmla="*/ 105214 w 1913890"/>
                  <a:gd name="connsiteY3-410" fmla="*/ 1407960 h 1708761"/>
                  <a:gd name="connsiteX4-411" fmla="*/ 105214 w 1913890"/>
                  <a:gd name="connsiteY4-412" fmla="*/ 1116658 h 1708761"/>
                  <a:gd name="connsiteX5-413" fmla="*/ 473563 w 1913890"/>
                  <a:gd name="connsiteY5-414" fmla="*/ 0 h 1708761"/>
                  <a:gd name="connsiteX6-415" fmla="*/ 1038225 w 1913890"/>
                  <a:gd name="connsiteY6-416" fmla="*/ 0 h 1708761"/>
                  <a:gd name="connsiteX7-417" fmla="*/ 1038225 w 1913890"/>
                  <a:gd name="connsiteY7-418" fmla="*/ 1116658 h 1708761"/>
                  <a:gd name="connsiteX8-419" fmla="*/ 1159601 w 1913890"/>
                  <a:gd name="connsiteY8-420" fmla="*/ 1116658 h 1708761"/>
                  <a:gd name="connsiteX9-421" fmla="*/ 1159601 w 1913890"/>
                  <a:gd name="connsiteY9-422" fmla="*/ 1407960 h 1708761"/>
                  <a:gd name="connsiteX10-423" fmla="*/ 1038225 w 1913890"/>
                  <a:gd name="connsiteY10-424" fmla="*/ 1407960 h 1708761"/>
                  <a:gd name="connsiteX11-425" fmla="*/ 1039348 w 1913890"/>
                  <a:gd name="connsiteY11-426" fmla="*/ 1706397 h 1708761"/>
                  <a:gd name="connsiteX12-427" fmla="*/ 1913890 w 1913890"/>
                  <a:gd name="connsiteY12-428" fmla="*/ 1704951 h 1708761"/>
                  <a:gd name="connsiteX0-429" fmla="*/ 0 w 1913890"/>
                  <a:gd name="connsiteY0-430" fmla="*/ 1708761 h 1708761"/>
                  <a:gd name="connsiteX1-431" fmla="*/ 611827 w 1913890"/>
                  <a:gd name="connsiteY1-432" fmla="*/ 1708761 h 1708761"/>
                  <a:gd name="connsiteX2-433" fmla="*/ 611827 w 1913890"/>
                  <a:gd name="connsiteY2-434" fmla="*/ 1407960 h 1708761"/>
                  <a:gd name="connsiteX3-435" fmla="*/ 105214 w 1913890"/>
                  <a:gd name="connsiteY3-436" fmla="*/ 1407960 h 1708761"/>
                  <a:gd name="connsiteX4-437" fmla="*/ 105214 w 1913890"/>
                  <a:gd name="connsiteY4-438" fmla="*/ 1116658 h 1708761"/>
                  <a:gd name="connsiteX5-439" fmla="*/ 473563 w 1913890"/>
                  <a:gd name="connsiteY5-440" fmla="*/ 0 h 1708761"/>
                  <a:gd name="connsiteX6-441" fmla="*/ 1038225 w 1913890"/>
                  <a:gd name="connsiteY6-442" fmla="*/ 0 h 1708761"/>
                  <a:gd name="connsiteX7-443" fmla="*/ 1038225 w 1913890"/>
                  <a:gd name="connsiteY7-444" fmla="*/ 1116658 h 1708761"/>
                  <a:gd name="connsiteX8-445" fmla="*/ 1159601 w 1913890"/>
                  <a:gd name="connsiteY8-446" fmla="*/ 1116658 h 1708761"/>
                  <a:gd name="connsiteX9-447" fmla="*/ 1159601 w 1913890"/>
                  <a:gd name="connsiteY9-448" fmla="*/ 1407960 h 1708761"/>
                  <a:gd name="connsiteX10-449" fmla="*/ 1038225 w 1913890"/>
                  <a:gd name="connsiteY10-450" fmla="*/ 1407960 h 1708761"/>
                  <a:gd name="connsiteX11-451" fmla="*/ 1039348 w 1913890"/>
                  <a:gd name="connsiteY11-452" fmla="*/ 1706397 h 1708761"/>
                  <a:gd name="connsiteX12-453" fmla="*/ 1913890 w 1913890"/>
                  <a:gd name="connsiteY12-454" fmla="*/ 1704951 h 1708761"/>
                  <a:gd name="connsiteX0-455" fmla="*/ 0 w 1913890"/>
                  <a:gd name="connsiteY0-456" fmla="*/ 1708761 h 1708761"/>
                  <a:gd name="connsiteX1-457" fmla="*/ 611827 w 1913890"/>
                  <a:gd name="connsiteY1-458" fmla="*/ 1708761 h 1708761"/>
                  <a:gd name="connsiteX2-459" fmla="*/ 611827 w 1913890"/>
                  <a:gd name="connsiteY2-460" fmla="*/ 1407960 h 1708761"/>
                  <a:gd name="connsiteX3-461" fmla="*/ 105214 w 1913890"/>
                  <a:gd name="connsiteY3-462" fmla="*/ 1407960 h 1708761"/>
                  <a:gd name="connsiteX4-463" fmla="*/ 105214 w 1913890"/>
                  <a:gd name="connsiteY4-464" fmla="*/ 1116658 h 1708761"/>
                  <a:gd name="connsiteX5-465" fmla="*/ 473563 w 1913890"/>
                  <a:gd name="connsiteY5-466" fmla="*/ 0 h 1708761"/>
                  <a:gd name="connsiteX6-467" fmla="*/ 1038225 w 1913890"/>
                  <a:gd name="connsiteY6-468" fmla="*/ 0 h 1708761"/>
                  <a:gd name="connsiteX7-469" fmla="*/ 1038225 w 1913890"/>
                  <a:gd name="connsiteY7-470" fmla="*/ 1116658 h 1708761"/>
                  <a:gd name="connsiteX8-471" fmla="*/ 1159601 w 1913890"/>
                  <a:gd name="connsiteY8-472" fmla="*/ 1116658 h 1708761"/>
                  <a:gd name="connsiteX9-473" fmla="*/ 1159601 w 1913890"/>
                  <a:gd name="connsiteY9-474" fmla="*/ 1407960 h 1708761"/>
                  <a:gd name="connsiteX10-475" fmla="*/ 1038225 w 1913890"/>
                  <a:gd name="connsiteY10-476" fmla="*/ 1407960 h 1708761"/>
                  <a:gd name="connsiteX11-477" fmla="*/ 1039348 w 1913890"/>
                  <a:gd name="connsiteY11-478" fmla="*/ 1706397 h 1708761"/>
                  <a:gd name="connsiteX12-479" fmla="*/ 1913890 w 1913890"/>
                  <a:gd name="connsiteY12-480" fmla="*/ 1704951 h 1708761"/>
                  <a:gd name="connsiteX0-481" fmla="*/ 0 w 1913890"/>
                  <a:gd name="connsiteY0-482" fmla="*/ 1708761 h 1708761"/>
                  <a:gd name="connsiteX1-483" fmla="*/ 611827 w 1913890"/>
                  <a:gd name="connsiteY1-484" fmla="*/ 1708761 h 1708761"/>
                  <a:gd name="connsiteX2-485" fmla="*/ 611827 w 1913890"/>
                  <a:gd name="connsiteY2-486" fmla="*/ 1407960 h 1708761"/>
                  <a:gd name="connsiteX3-487" fmla="*/ 105214 w 1913890"/>
                  <a:gd name="connsiteY3-488" fmla="*/ 1407960 h 1708761"/>
                  <a:gd name="connsiteX4-489" fmla="*/ 105214 w 1913890"/>
                  <a:gd name="connsiteY4-490" fmla="*/ 1116658 h 1708761"/>
                  <a:gd name="connsiteX5-491" fmla="*/ 473563 w 1913890"/>
                  <a:gd name="connsiteY5-492" fmla="*/ 0 h 1708761"/>
                  <a:gd name="connsiteX6-493" fmla="*/ 1038225 w 1913890"/>
                  <a:gd name="connsiteY6-494" fmla="*/ 0 h 1708761"/>
                  <a:gd name="connsiteX7-495" fmla="*/ 1038225 w 1913890"/>
                  <a:gd name="connsiteY7-496" fmla="*/ 1116658 h 1708761"/>
                  <a:gd name="connsiteX8-497" fmla="*/ 1159601 w 1913890"/>
                  <a:gd name="connsiteY8-498" fmla="*/ 1116658 h 1708761"/>
                  <a:gd name="connsiteX9-499" fmla="*/ 1159601 w 1913890"/>
                  <a:gd name="connsiteY9-500" fmla="*/ 1407960 h 1708761"/>
                  <a:gd name="connsiteX10-501" fmla="*/ 1038225 w 1913890"/>
                  <a:gd name="connsiteY10-502" fmla="*/ 1407960 h 1708761"/>
                  <a:gd name="connsiteX11-503" fmla="*/ 1039348 w 1913890"/>
                  <a:gd name="connsiteY11-504" fmla="*/ 1706397 h 1708761"/>
                  <a:gd name="connsiteX12-505" fmla="*/ 1913890 w 1913890"/>
                  <a:gd name="connsiteY12-506" fmla="*/ 1704951 h 1708761"/>
                  <a:gd name="connsiteX0-507" fmla="*/ 0 w 1913890"/>
                  <a:gd name="connsiteY0-508" fmla="*/ 1708761 h 1709572"/>
                  <a:gd name="connsiteX1-509" fmla="*/ 611827 w 1913890"/>
                  <a:gd name="connsiteY1-510" fmla="*/ 1708761 h 1709572"/>
                  <a:gd name="connsiteX2-511" fmla="*/ 611827 w 1913890"/>
                  <a:gd name="connsiteY2-512" fmla="*/ 1407960 h 1709572"/>
                  <a:gd name="connsiteX3-513" fmla="*/ 105214 w 1913890"/>
                  <a:gd name="connsiteY3-514" fmla="*/ 1407960 h 1709572"/>
                  <a:gd name="connsiteX4-515" fmla="*/ 105214 w 1913890"/>
                  <a:gd name="connsiteY4-516" fmla="*/ 1116658 h 1709572"/>
                  <a:gd name="connsiteX5-517" fmla="*/ 473563 w 1913890"/>
                  <a:gd name="connsiteY5-518" fmla="*/ 0 h 1709572"/>
                  <a:gd name="connsiteX6-519" fmla="*/ 1038225 w 1913890"/>
                  <a:gd name="connsiteY6-520" fmla="*/ 0 h 1709572"/>
                  <a:gd name="connsiteX7-521" fmla="*/ 1038225 w 1913890"/>
                  <a:gd name="connsiteY7-522" fmla="*/ 1116658 h 1709572"/>
                  <a:gd name="connsiteX8-523" fmla="*/ 1159601 w 1913890"/>
                  <a:gd name="connsiteY8-524" fmla="*/ 1116658 h 1709572"/>
                  <a:gd name="connsiteX9-525" fmla="*/ 1159601 w 1913890"/>
                  <a:gd name="connsiteY9-526" fmla="*/ 1407960 h 1709572"/>
                  <a:gd name="connsiteX10-527" fmla="*/ 1038225 w 1913890"/>
                  <a:gd name="connsiteY10-528" fmla="*/ 1407960 h 1709572"/>
                  <a:gd name="connsiteX11-529" fmla="*/ 1036173 w 1913890"/>
                  <a:gd name="connsiteY11-530" fmla="*/ 1709572 h 1709572"/>
                  <a:gd name="connsiteX12-531" fmla="*/ 1913890 w 1913890"/>
                  <a:gd name="connsiteY12-532" fmla="*/ 1704951 h 1709572"/>
                  <a:gd name="connsiteX0-533" fmla="*/ 0 w 1913890"/>
                  <a:gd name="connsiteY0-534" fmla="*/ 1708761 h 1709572"/>
                  <a:gd name="connsiteX1-535" fmla="*/ 611827 w 1913890"/>
                  <a:gd name="connsiteY1-536" fmla="*/ 1708761 h 1709572"/>
                  <a:gd name="connsiteX2-537" fmla="*/ 611827 w 1913890"/>
                  <a:gd name="connsiteY2-538" fmla="*/ 1407960 h 1709572"/>
                  <a:gd name="connsiteX3-539" fmla="*/ 105214 w 1913890"/>
                  <a:gd name="connsiteY3-540" fmla="*/ 1407960 h 1709572"/>
                  <a:gd name="connsiteX4-541" fmla="*/ 105214 w 1913890"/>
                  <a:gd name="connsiteY4-542" fmla="*/ 1116658 h 1709572"/>
                  <a:gd name="connsiteX5-543" fmla="*/ 473563 w 1913890"/>
                  <a:gd name="connsiteY5-544" fmla="*/ 0 h 1709572"/>
                  <a:gd name="connsiteX6-545" fmla="*/ 1038225 w 1913890"/>
                  <a:gd name="connsiteY6-546" fmla="*/ 0 h 1709572"/>
                  <a:gd name="connsiteX7-547" fmla="*/ 1038225 w 1913890"/>
                  <a:gd name="connsiteY7-548" fmla="*/ 1116658 h 1709572"/>
                  <a:gd name="connsiteX8-549" fmla="*/ 1159601 w 1913890"/>
                  <a:gd name="connsiteY8-550" fmla="*/ 1116658 h 1709572"/>
                  <a:gd name="connsiteX9-551" fmla="*/ 1159601 w 1913890"/>
                  <a:gd name="connsiteY9-552" fmla="*/ 1407960 h 1709572"/>
                  <a:gd name="connsiteX10-553" fmla="*/ 1038225 w 1913890"/>
                  <a:gd name="connsiteY10-554" fmla="*/ 1407960 h 1709572"/>
                  <a:gd name="connsiteX11-555" fmla="*/ 1036173 w 1913890"/>
                  <a:gd name="connsiteY11-556" fmla="*/ 1709572 h 1709572"/>
                  <a:gd name="connsiteX12-557" fmla="*/ 1913890 w 1913890"/>
                  <a:gd name="connsiteY12-558" fmla="*/ 1704951 h 1709572"/>
                  <a:gd name="connsiteX0-559" fmla="*/ 0 w 4047490"/>
                  <a:gd name="connsiteY0-560" fmla="*/ 1708761 h 1709572"/>
                  <a:gd name="connsiteX1-561" fmla="*/ 2745427 w 4047490"/>
                  <a:gd name="connsiteY1-562" fmla="*/ 1708761 h 1709572"/>
                  <a:gd name="connsiteX2-563" fmla="*/ 2745427 w 4047490"/>
                  <a:gd name="connsiteY2-564" fmla="*/ 1407960 h 1709572"/>
                  <a:gd name="connsiteX3-565" fmla="*/ 2238814 w 4047490"/>
                  <a:gd name="connsiteY3-566" fmla="*/ 1407960 h 1709572"/>
                  <a:gd name="connsiteX4-567" fmla="*/ 2238814 w 4047490"/>
                  <a:gd name="connsiteY4-568" fmla="*/ 1116658 h 1709572"/>
                  <a:gd name="connsiteX5-569" fmla="*/ 2607163 w 4047490"/>
                  <a:gd name="connsiteY5-570" fmla="*/ 0 h 1709572"/>
                  <a:gd name="connsiteX6-571" fmla="*/ 3171825 w 4047490"/>
                  <a:gd name="connsiteY6-572" fmla="*/ 0 h 1709572"/>
                  <a:gd name="connsiteX7-573" fmla="*/ 3171825 w 4047490"/>
                  <a:gd name="connsiteY7-574" fmla="*/ 1116658 h 1709572"/>
                  <a:gd name="connsiteX8-575" fmla="*/ 3293201 w 4047490"/>
                  <a:gd name="connsiteY8-576" fmla="*/ 1116658 h 1709572"/>
                  <a:gd name="connsiteX9-577" fmla="*/ 3293201 w 4047490"/>
                  <a:gd name="connsiteY9-578" fmla="*/ 1407960 h 1709572"/>
                  <a:gd name="connsiteX10-579" fmla="*/ 3171825 w 4047490"/>
                  <a:gd name="connsiteY10-580" fmla="*/ 1407960 h 1709572"/>
                  <a:gd name="connsiteX11-581" fmla="*/ 3169773 w 4047490"/>
                  <a:gd name="connsiteY11-582" fmla="*/ 1709572 h 1709572"/>
                  <a:gd name="connsiteX12-583" fmla="*/ 4047490 w 4047490"/>
                  <a:gd name="connsiteY12-584" fmla="*/ 1704951 h 1709572"/>
                  <a:gd name="connsiteX0-585" fmla="*/ 0 w 4136390"/>
                  <a:gd name="connsiteY0-586" fmla="*/ 1708761 h 1709572"/>
                  <a:gd name="connsiteX1-587" fmla="*/ 2834327 w 4136390"/>
                  <a:gd name="connsiteY1-588" fmla="*/ 1708761 h 1709572"/>
                  <a:gd name="connsiteX2-589" fmla="*/ 2834327 w 4136390"/>
                  <a:gd name="connsiteY2-590" fmla="*/ 1407960 h 1709572"/>
                  <a:gd name="connsiteX3-591" fmla="*/ 2327714 w 4136390"/>
                  <a:gd name="connsiteY3-592" fmla="*/ 1407960 h 1709572"/>
                  <a:gd name="connsiteX4-593" fmla="*/ 2327714 w 4136390"/>
                  <a:gd name="connsiteY4-594" fmla="*/ 1116658 h 1709572"/>
                  <a:gd name="connsiteX5-595" fmla="*/ 2696063 w 4136390"/>
                  <a:gd name="connsiteY5-596" fmla="*/ 0 h 1709572"/>
                  <a:gd name="connsiteX6-597" fmla="*/ 3260725 w 4136390"/>
                  <a:gd name="connsiteY6-598" fmla="*/ 0 h 1709572"/>
                  <a:gd name="connsiteX7-599" fmla="*/ 3260725 w 4136390"/>
                  <a:gd name="connsiteY7-600" fmla="*/ 1116658 h 1709572"/>
                  <a:gd name="connsiteX8-601" fmla="*/ 3382101 w 4136390"/>
                  <a:gd name="connsiteY8-602" fmla="*/ 1116658 h 1709572"/>
                  <a:gd name="connsiteX9-603" fmla="*/ 3382101 w 4136390"/>
                  <a:gd name="connsiteY9-604" fmla="*/ 1407960 h 1709572"/>
                  <a:gd name="connsiteX10-605" fmla="*/ 3260725 w 4136390"/>
                  <a:gd name="connsiteY10-606" fmla="*/ 1407960 h 1709572"/>
                  <a:gd name="connsiteX11-607" fmla="*/ 3258673 w 4136390"/>
                  <a:gd name="connsiteY11-608" fmla="*/ 1709572 h 1709572"/>
                  <a:gd name="connsiteX12-609" fmla="*/ 4136390 w 4136390"/>
                  <a:gd name="connsiteY12-610" fmla="*/ 1704951 h 170957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45" y="connsiteY11-46"/>
                  </a:cxn>
                  <a:cxn ang="0">
                    <a:pos x="connsiteX12-167" y="connsiteY12-168"/>
                  </a:cxn>
                </a:cxnLst>
                <a:rect l="l" t="t" r="r" b="b"/>
                <a:pathLst>
                  <a:path w="4136390" h="1709572">
                    <a:moveTo>
                      <a:pt x="0" y="1708761"/>
                    </a:moveTo>
                    <a:lnTo>
                      <a:pt x="2834327" y="1708761"/>
                    </a:lnTo>
                    <a:lnTo>
                      <a:pt x="2834327" y="1407960"/>
                    </a:lnTo>
                    <a:lnTo>
                      <a:pt x="2327714" y="1407960"/>
                    </a:lnTo>
                    <a:lnTo>
                      <a:pt x="2327714" y="1116658"/>
                    </a:lnTo>
                    <a:lnTo>
                      <a:pt x="2696063" y="0"/>
                    </a:lnTo>
                    <a:lnTo>
                      <a:pt x="3260725" y="0"/>
                    </a:lnTo>
                    <a:lnTo>
                      <a:pt x="3260725" y="1116658"/>
                    </a:lnTo>
                    <a:lnTo>
                      <a:pt x="3382101" y="1116658"/>
                    </a:lnTo>
                    <a:lnTo>
                      <a:pt x="3382101" y="1407960"/>
                    </a:lnTo>
                    <a:lnTo>
                      <a:pt x="3260725" y="1407960"/>
                    </a:lnTo>
                    <a:cubicBezTo>
                      <a:pt x="3256558" y="1571999"/>
                      <a:pt x="3261689" y="1618799"/>
                      <a:pt x="3258673" y="1709572"/>
                    </a:cubicBezTo>
                    <a:lnTo>
                      <a:pt x="4136390" y="1704951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</a:ln>
              <a:effectLst>
                <a:outerShdw blurRad="1524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noAutofit/>
              </a:bodyPr>
              <a:lstStyle/>
              <a:p>
                <a:endParaRPr lang="zh-CN" altLang="en-US" sz="23000" dirty="0">
                  <a:latin typeface="Impact" panose="020B0806030902050204" pitchFamily="34" charset="0"/>
                </a:endParaRPr>
              </a:p>
            </p:txBody>
          </p:sp>
          <p:grpSp>
            <p:nvGrpSpPr>
              <p:cNvPr id="108" name="组合 107"/>
              <p:cNvGrpSpPr/>
              <p:nvPr/>
            </p:nvGrpSpPr>
            <p:grpSpPr>
              <a:xfrm>
                <a:off x="6221950" y="5733019"/>
                <a:ext cx="216261" cy="216261"/>
                <a:chOff x="2218721" y="3717673"/>
                <a:chExt cx="248226" cy="248226"/>
              </a:xfrm>
            </p:grpSpPr>
            <p:sp>
              <p:nvSpPr>
                <p:cNvPr id="112" name="椭圆 111"/>
                <p:cNvSpPr/>
                <p:nvPr/>
              </p:nvSpPr>
              <p:spPr>
                <a:xfrm>
                  <a:off x="2218721" y="3717673"/>
                  <a:ext cx="248226" cy="24822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524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3" name="椭圆 112"/>
                <p:cNvSpPr/>
                <p:nvPr/>
              </p:nvSpPr>
              <p:spPr>
                <a:xfrm>
                  <a:off x="2262420" y="3763753"/>
                  <a:ext cx="156066" cy="156066"/>
                </a:xfrm>
                <a:prstGeom prst="ellips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  <a:effectLst>
                  <a:innerShdw blurRad="76200" dist="25400" dir="13500000">
                    <a:prstClr val="black">
                      <a:alpha val="44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109" name="组合 108"/>
              <p:cNvGrpSpPr/>
              <p:nvPr/>
            </p:nvGrpSpPr>
            <p:grpSpPr>
              <a:xfrm>
                <a:off x="10444043" y="5733019"/>
                <a:ext cx="216261" cy="216261"/>
                <a:chOff x="2218721" y="3717673"/>
                <a:chExt cx="248226" cy="248226"/>
              </a:xfrm>
            </p:grpSpPr>
            <p:sp>
              <p:nvSpPr>
                <p:cNvPr id="110" name="椭圆 109"/>
                <p:cNvSpPr/>
                <p:nvPr/>
              </p:nvSpPr>
              <p:spPr>
                <a:xfrm>
                  <a:off x="2218721" y="3717673"/>
                  <a:ext cx="248226" cy="24822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1524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1" name="椭圆 110"/>
                <p:cNvSpPr/>
                <p:nvPr/>
              </p:nvSpPr>
              <p:spPr>
                <a:xfrm>
                  <a:off x="2262420" y="3763753"/>
                  <a:ext cx="156066" cy="156066"/>
                </a:xfrm>
                <a:prstGeom prst="ellips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noFill/>
                </a:ln>
                <a:effectLst>
                  <a:innerShdw blurRad="76200" dist="25400" dir="13500000">
                    <a:prstClr val="black">
                      <a:alpha val="44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  <p:grpSp>
        <p:nvGrpSpPr>
          <p:cNvPr id="115" name="组合 114"/>
          <p:cNvGrpSpPr/>
          <p:nvPr/>
        </p:nvGrpSpPr>
        <p:grpSpPr>
          <a:xfrm>
            <a:off x="5979795" y="4234180"/>
            <a:ext cx="3105150" cy="1119505"/>
            <a:chOff x="4806096" y="2627317"/>
            <a:chExt cx="1442304" cy="655815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16" name="矩形 115"/>
            <p:cNvSpPr/>
            <p:nvPr/>
          </p:nvSpPr>
          <p:spPr>
            <a:xfrm>
              <a:off x="4806316" y="2705100"/>
              <a:ext cx="144208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17" name="图片 116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6200000" flipH="1">
              <a:off x="4505604" y="2927808"/>
              <a:ext cx="655815" cy="54832"/>
            </a:xfrm>
            <a:prstGeom prst="rect">
              <a:avLst/>
            </a:prstGeom>
            <a:grpFill/>
          </p:spPr>
        </p:pic>
        <p:sp>
          <p:nvSpPr>
            <p:cNvPr id="118" name="文本框 82"/>
            <p:cNvSpPr txBox="1"/>
            <p:nvPr/>
          </p:nvSpPr>
          <p:spPr>
            <a:xfrm>
              <a:off x="4871770" y="2756024"/>
              <a:ext cx="1310610" cy="41402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缺少互联网思维与政府工作有效结合的经验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 bldLvl="0" animBg="1"/>
      <p:bldP spid="11" grpId="0"/>
      <p:bldP spid="73" grpId="0"/>
      <p:bldP spid="86" grpId="0"/>
      <p:bldP spid="99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2487</Words>
  <Application>WPS 演示</Application>
  <PresentationFormat>自定义</PresentationFormat>
  <Paragraphs>386</Paragraphs>
  <Slides>21</Slides>
  <Notes>37</Notes>
  <HiddenSlides>0</HiddenSlides>
  <MMClips>1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8" baseType="lpstr">
      <vt:lpstr>Arial</vt:lpstr>
      <vt:lpstr>宋体</vt:lpstr>
      <vt:lpstr>Wingdings</vt:lpstr>
      <vt:lpstr>方正兰亭黑简体</vt:lpstr>
      <vt:lpstr>DIN-BoldItalic</vt:lpstr>
      <vt:lpstr>微软雅黑</vt:lpstr>
      <vt:lpstr>Impact MT Std</vt:lpstr>
      <vt:lpstr>Segoe UI</vt:lpstr>
      <vt:lpstr>方正超粗黑简体</vt:lpstr>
      <vt:lpstr>Impact</vt:lpstr>
      <vt:lpstr>UKIJ Qolyazma</vt:lpstr>
      <vt:lpstr>Calibri</vt:lpstr>
      <vt:lpstr>黑体</vt:lpstr>
      <vt:lpstr>Segoe Print</vt:lpstr>
      <vt:lpstr>Arial Unicode MS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xiaobaoer</dc:creator>
  <cp:lastModifiedBy>admin</cp:lastModifiedBy>
  <cp:revision>407</cp:revision>
  <dcterms:created xsi:type="dcterms:W3CDTF">2016-01-14T08:47:00Z</dcterms:created>
  <dcterms:modified xsi:type="dcterms:W3CDTF">2018-01-13T05:37:30Z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2052-10.1.0.6929</vt:lpwstr>
  </property>
</Properties>
</file>

<file path=docProps/thumbnail.jpeg>
</file>